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8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155" y="1748790"/>
            <a:ext cx="6409690" cy="3360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64425" y="22872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45405" y="39446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24860" y="42138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27165" y="44951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155" y="1711960"/>
            <a:ext cx="6409690" cy="34334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66785" y="23247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76310" y="34099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56625" y="39268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66150" y="42081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66150" y="44665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155" y="2505075"/>
            <a:ext cx="6409690" cy="184721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014730"/>
            <a:ext cx="6249670" cy="48279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8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390015"/>
            <a:ext cx="6249670" cy="40779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2025-02-09T06:15:39Z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