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C7ED78-0517-6640-0705-FF34B343D2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98F379-9C59-11D8-1E22-98C92423D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F6911A-34EA-E1A3-67FC-CB6E30B4E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947152-0188-387C-C3A8-691792804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2DF035-9032-F403-076D-0C3BCF040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049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E20A20-A323-1CE4-5D4E-954EAC980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3A5B05-C3FE-CB0C-C787-91C57D0C8F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6C0187-7955-6FAC-8E9B-9A8364EF9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C09E4E-D50C-18E6-950B-8092D3705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EA5B9B-7093-BEB3-CCF1-92FB7ECFA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769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4F2DDE1-F4D5-0AB9-7BBA-7A72ECA52E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CC2C4D-0ADB-B9E3-00AC-9BB2E41F77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6D35A6-284B-E507-2F0E-8CE6012A3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FDE130-1975-85BC-ED39-4ACB9A4CD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1AD9CA-FD96-1B4A-8FC3-56E899C27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05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CCD56-9C9D-124B-F0BC-93FF02F7C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D4A6C9-6F45-D6F7-4A31-9C48D0404C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FCD20F-8811-C7DA-28F6-2B1CEB012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D4EFDD-7CF2-BA10-3FD4-B29B9E463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B179DA-4AD9-B08A-8606-CD3E1C49D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961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AD8A67-A017-1E92-953B-CD4448152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C4D5854-0615-C1B2-F2CF-F7D67BAC5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7D75722-0AA1-1675-CD88-02908D54C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5946A4-8A62-1C02-F28A-0E3BE7A94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71AAA4-AF3F-46B2-AB38-497F104A5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956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E39EB1-9F3E-9EAF-499B-ABF679837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BE71F0-8492-E06E-E558-B19AD6E2AC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6C2C44C-3110-5C3A-4F2D-7BBA344B9F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8EF4F53-0F94-CE16-161D-B9F00A0B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8D6279-6E14-7B3E-6BF4-9DA64CA59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0A66E4-8ACF-B8BD-070D-A0D8A4089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86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615351-4E7A-D144-F51D-88A9B492B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ADE05E-D20F-5CEE-66B4-EF0BCD7CA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0182E77-6934-9453-3759-101DB6B5C3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7346B63-8B4A-4C70-ADFE-E29A46A26B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E0FB536-2899-875F-87DB-FF7520E51E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18C4C3F-9FB2-7D94-ED27-A21169D10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0A86717-B057-508C-AA9E-430FAC6CA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E522811-5A43-3062-9E5C-719A300A5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13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482DB0-C5D2-404A-FF5D-2B41722B3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6E6D0D-A47E-05E3-68A1-211E445FA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72712E5-2D41-BB5F-356D-D478B1E34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75E6E06-F125-D1D8-7DBE-B9692732C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982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CE16EE0-7F5A-1C3E-F034-ECA82B06E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F869F2F-4AA5-0D34-FB9E-206BA6BFF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B30FC3-B570-4ACE-D624-930855403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38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A32F38-A090-A0AB-B25C-5DB668E31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AAD82E-6394-3D64-1C2B-6865617F7E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B66006-5688-9CC0-E3BE-C7B840D13D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5AA5139-635F-EB38-2531-4A46C40AA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45DC97-6AEA-8B6F-2868-685D841C8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74B872-27BC-2126-D49A-AACC5494B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829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997187-F616-3B3A-4349-9833EADE8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E66BE1C-3D97-9007-3ECB-CAF3DD1E80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2FBEC0-B070-BE6A-71F5-E884DD984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21F9D0-9D3F-2F64-D454-6ACAE8385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C16343-A728-EB31-B91E-08EA99E1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8A3314-AD4A-5A8A-E168-5D2A486E3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32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7CF9C58-41F0-2998-C863-6CD0FFBE3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4822BA-83FF-49BD-6547-2EAC2085BA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F1E50F-DAEC-8885-8C88-BC48F01C0E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3AEAC-6617-4F75-B020-58B235C42825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1BDBEA-7348-8ABC-33AE-FD636B55D7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2E870D-825F-CFE3-765C-F0FA538B04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9B682-BCA2-40D3-A42D-D7EE8E5E8D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10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59A322-6336-E299-B083-DD501B85A1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9F3527-D927-F914-0A9E-4DF243539C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A6DFE6C-B8EF-71FF-EEF9-3A5CA8E8A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543" y="1462088"/>
            <a:ext cx="9745381" cy="328771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CE40EF45-B3B8-B28A-24B1-AAA5615C7FDF}"/>
              </a:ext>
            </a:extLst>
          </p:cNvPr>
          <p:cNvSpPr txBox="1"/>
          <p:nvPr/>
        </p:nvSpPr>
        <p:spPr>
          <a:xfrm>
            <a:off x="2844800" y="3805238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0A30AC-1CB5-895B-4BAB-3B2A0D892016}"/>
              </a:ext>
            </a:extLst>
          </p:cNvPr>
          <p:cNvSpPr txBox="1"/>
          <p:nvPr/>
        </p:nvSpPr>
        <p:spPr>
          <a:xfrm>
            <a:off x="7188200" y="3786188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917CEC-D141-687E-97D7-4392C2EF15D4}"/>
              </a:ext>
            </a:extLst>
          </p:cNvPr>
          <p:cNvSpPr txBox="1"/>
          <p:nvPr/>
        </p:nvSpPr>
        <p:spPr>
          <a:xfrm>
            <a:off x="5016500" y="3786188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F462CA-A8FB-84C8-5B0E-99420DDC2430}"/>
              </a:ext>
            </a:extLst>
          </p:cNvPr>
          <p:cNvSpPr txBox="1"/>
          <p:nvPr/>
        </p:nvSpPr>
        <p:spPr>
          <a:xfrm>
            <a:off x="9474200" y="3786188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835CD5-BF59-051A-97A0-D613A8CA060A}"/>
              </a:ext>
            </a:extLst>
          </p:cNvPr>
          <p:cNvSpPr txBox="1"/>
          <p:nvPr/>
        </p:nvSpPr>
        <p:spPr>
          <a:xfrm>
            <a:off x="2844800" y="4259293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7CB7C4A-73E0-0482-A412-F5C33B340C75}"/>
              </a:ext>
            </a:extLst>
          </p:cNvPr>
          <p:cNvSpPr txBox="1"/>
          <p:nvPr/>
        </p:nvSpPr>
        <p:spPr>
          <a:xfrm>
            <a:off x="5016500" y="4253767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C9D0337-E9AC-DCFF-A0EE-6FBAD4128968}"/>
              </a:ext>
            </a:extLst>
          </p:cNvPr>
          <p:cNvSpPr txBox="1"/>
          <p:nvPr/>
        </p:nvSpPr>
        <p:spPr>
          <a:xfrm>
            <a:off x="7200900" y="4300538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7504582-A4B0-0B07-C3E3-CD26BC5EE209}"/>
              </a:ext>
            </a:extLst>
          </p:cNvPr>
          <p:cNvSpPr txBox="1"/>
          <p:nvPr/>
        </p:nvSpPr>
        <p:spPr>
          <a:xfrm>
            <a:off x="9378950" y="4260117"/>
            <a:ext cx="57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056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B40BB6-DBE2-9EEC-7FBB-9ACB59DA7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B1C7BCB-1B87-3B29-89BC-51003EC2FC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48" y="1813338"/>
            <a:ext cx="9717455" cy="16156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A4A8F24-FD3E-7718-D640-0BF9BC1FC60C}"/>
              </a:ext>
            </a:extLst>
          </p:cNvPr>
          <p:cNvSpPr txBox="1"/>
          <p:nvPr/>
        </p:nvSpPr>
        <p:spPr>
          <a:xfrm>
            <a:off x="8870950" y="186055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906725-0F40-D8D2-666E-8AA0D3E8771B}"/>
              </a:ext>
            </a:extLst>
          </p:cNvPr>
          <p:cNvSpPr txBox="1"/>
          <p:nvPr/>
        </p:nvSpPr>
        <p:spPr>
          <a:xfrm>
            <a:off x="3467100" y="233680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紫</a:t>
            </a:r>
          </a:p>
        </p:txBody>
      </p:sp>
    </p:spTree>
    <p:extLst>
      <p:ext uri="{BB962C8B-B14F-4D97-AF65-F5344CB8AC3E}">
        <p14:creationId xmlns:p14="http://schemas.microsoft.com/office/powerpoint/2010/main" val="349018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C81ADF-5AD1-31E2-D06F-E8D4C7012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5F76014-9430-50E5-79C5-931C355C6C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593" y="1491456"/>
            <a:ext cx="9580867" cy="262096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5DCC49B-2FE7-9413-8FEB-3D81AE7F80CE}"/>
              </a:ext>
            </a:extLst>
          </p:cNvPr>
          <p:cNvSpPr txBox="1"/>
          <p:nvPr/>
        </p:nvSpPr>
        <p:spPr>
          <a:xfrm>
            <a:off x="1695450" y="2032000"/>
            <a:ext cx="1975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425÷3≈140(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1800" spc="5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8088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91A769-F6C2-636C-D255-62CB62310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0976013-E79C-B013-1A24-5D18AC4A8E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202" y="841458"/>
            <a:ext cx="7985506" cy="544203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B46455B-0EF6-8CF0-D272-F9B9E29D40DF}"/>
              </a:ext>
            </a:extLst>
          </p:cNvPr>
          <p:cNvSpPr txBox="1"/>
          <p:nvPr/>
        </p:nvSpPr>
        <p:spPr>
          <a:xfrm>
            <a:off x="2559050" y="3228945"/>
            <a:ext cx="13311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-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178÷6≈30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CE4AE34-8BE3-E65C-CABE-B9468939741A}"/>
              </a:ext>
            </a:extLst>
          </p:cNvPr>
          <p:cNvSpPr txBox="1"/>
          <p:nvPr/>
        </p:nvSpPr>
        <p:spPr>
          <a:xfrm>
            <a:off x="2559050" y="4808512"/>
            <a:ext cx="484773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2700" algn="r" eaLnBrk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</a:pP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一艘玩具轮船的价钱大约是一辆玩具汽车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价钱的多少倍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</a:p>
          <a:p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121÷6≈20          (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76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7C0713-2014-9147-1B71-55B4C394D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F3C7BD0-E248-B1B9-D799-553D6204D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50" y="1051726"/>
            <a:ext cx="10222900" cy="256443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89C910A-E3AF-FDA8-05CC-056DA81EF89B}"/>
              </a:ext>
            </a:extLst>
          </p:cNvPr>
          <p:cNvSpPr txBox="1"/>
          <p:nvPr/>
        </p:nvSpPr>
        <p:spPr>
          <a:xfrm>
            <a:off x="1241852" y="2251332"/>
            <a:ext cx="4534931" cy="1276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18440" indent="146050" eaLnBrk="0">
              <a:lnSpc>
                <a:spcPct val="96000"/>
              </a:lnSpc>
              <a:spcBef>
                <a:spcPts val="210"/>
              </a:spcBef>
              <a:spcAft>
                <a:spcPts val="0"/>
              </a:spcAft>
            </a:pP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268÷3≈90(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只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1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511÷5≈1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00(</a:t>
            </a:r>
            <a:r>
              <a:rPr lang="zh-CN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只</a:t>
            </a:r>
            <a:r>
              <a:rPr lang="en-US" altLang="zh-CN" sz="2000" spc="1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151765" eaLnBrk="0">
              <a:lnSpc>
                <a:spcPct val="91000"/>
              </a:lnSpc>
              <a:spcBef>
                <a:spcPts val="220"/>
              </a:spcBef>
              <a:spcAft>
                <a:spcPts val="0"/>
              </a:spcAft>
            </a:pP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100&gt;90</a:t>
            </a:r>
            <a:r>
              <a:rPr lang="en-US" altLang="zh-CN" sz="2000" spc="2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endParaRPr lang="en-US" altLang="zh-CN" sz="2000" spc="-1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151765" eaLnBrk="0">
              <a:lnSpc>
                <a:spcPct val="91000"/>
              </a:lnSpc>
              <a:spcBef>
                <a:spcPts val="220"/>
              </a:spcBef>
              <a:spcAft>
                <a:spcPts val="0"/>
              </a:spcAft>
            </a:pPr>
            <a:r>
              <a:rPr lang="zh-CN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唐带领的小组折得更快些。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97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B4673D-49DE-D8DD-7625-AB33054E6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57A75E6-DF29-3A9A-049E-CD04141C4B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427" y="1027906"/>
            <a:ext cx="9038046" cy="4186645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7C2F681-C079-908E-A73E-3446E428AAB9}"/>
              </a:ext>
            </a:extLst>
          </p:cNvPr>
          <p:cNvSpPr txBox="1"/>
          <p:nvPr/>
        </p:nvSpPr>
        <p:spPr>
          <a:xfrm>
            <a:off x="7969250" y="2223264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" name="内容占位符 4">
            <a:extLst>
              <a:ext uri="{FF2B5EF4-FFF2-40B4-BE49-F238E27FC236}">
                <a16:creationId xmlns:a16="http://schemas.microsoft.com/office/drawing/2014/main" id="{97C81359-6A4E-F372-8E06-A3FCFA3EF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977" y="1027906"/>
            <a:ext cx="9038046" cy="418664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390AFDD-86C5-75CD-9A24-24E7FCDB43DC}"/>
              </a:ext>
            </a:extLst>
          </p:cNvPr>
          <p:cNvSpPr txBox="1"/>
          <p:nvPr/>
        </p:nvSpPr>
        <p:spPr>
          <a:xfrm>
            <a:off x="8051800" y="2223264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D190C37-6981-7835-3734-ECFBC48011E3}"/>
              </a:ext>
            </a:extLst>
          </p:cNvPr>
          <p:cNvSpPr txBox="1"/>
          <p:nvPr/>
        </p:nvSpPr>
        <p:spPr>
          <a:xfrm>
            <a:off x="8065588" y="2721118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6F80B7-9627-583C-FC24-9CAEDFC812F2}"/>
              </a:ext>
            </a:extLst>
          </p:cNvPr>
          <p:cNvSpPr txBox="1"/>
          <p:nvPr/>
        </p:nvSpPr>
        <p:spPr>
          <a:xfrm>
            <a:off x="8051800" y="3228945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61BC86-EE36-0574-6FBF-E07722F437C2}"/>
              </a:ext>
            </a:extLst>
          </p:cNvPr>
          <p:cNvSpPr txBox="1"/>
          <p:nvPr/>
        </p:nvSpPr>
        <p:spPr>
          <a:xfrm>
            <a:off x="8065588" y="3749227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ACB2CA-37F0-4CF2-A9B5-6DC24EE7DCCF}"/>
              </a:ext>
            </a:extLst>
          </p:cNvPr>
          <p:cNvSpPr txBox="1"/>
          <p:nvPr/>
        </p:nvSpPr>
        <p:spPr>
          <a:xfrm>
            <a:off x="4573088" y="4314377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31DBBA-F0B0-9141-8309-79C8723A76FE}"/>
              </a:ext>
            </a:extLst>
          </p:cNvPr>
          <p:cNvSpPr txBox="1"/>
          <p:nvPr/>
        </p:nvSpPr>
        <p:spPr>
          <a:xfrm>
            <a:off x="8710113" y="4319658"/>
            <a:ext cx="71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五</a:t>
            </a:r>
          </a:p>
        </p:txBody>
      </p:sp>
    </p:spTree>
    <p:extLst>
      <p:ext uri="{BB962C8B-B14F-4D97-AF65-F5344CB8AC3E}">
        <p14:creationId xmlns:p14="http://schemas.microsoft.com/office/powerpoint/2010/main" val="86692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CB8EC3-1F6E-CD07-1435-31CB906BB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A243BB17-AB73-FBA9-73FF-37C4E771E7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351" y="765834"/>
            <a:ext cx="8318611" cy="561192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541439-0BE3-B0EA-0328-6B2C9FD22E45}"/>
              </a:ext>
            </a:extLst>
          </p:cNvPr>
          <p:cNvSpPr txBox="1"/>
          <p:nvPr/>
        </p:nvSpPr>
        <p:spPr>
          <a:xfrm>
            <a:off x="2527300" y="4614822"/>
            <a:ext cx="8432800" cy="18758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185"/>
              </a:spcBef>
            </a:pP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196×3≈600(</a:t>
            </a:r>
            <a:r>
              <a:rPr lang="en-US" altLang="zh-CN" sz="2000" spc="5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102×5=510(</a:t>
            </a:r>
            <a:r>
              <a:rPr lang="en-US" altLang="zh-CN" sz="2000" spc="5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55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218×4≈880(</a:t>
            </a:r>
            <a:r>
              <a:rPr lang="en-US" altLang="zh-CN" sz="2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</a:t>
            </a:r>
            <a:r>
              <a:rPr lang="en-US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600+510+880=1990(</a:t>
            </a:r>
            <a:r>
              <a:rPr lang="zh-CN" altLang="zh-CN" sz="2000" spc="9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eaLnBrk="0">
              <a:lnSpc>
                <a:spcPct val="91000"/>
              </a:lnSpc>
              <a:spcBef>
                <a:spcPts val="185"/>
              </a:spcBef>
            </a:pP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吨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=2000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千克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1990&lt;2000</a:t>
            </a:r>
            <a:r>
              <a:rPr lang="en-US" altLang="zh-CN" sz="2000" spc="2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zh-CN" sz="2000" spc="-1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能一次运走。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335915" indent="-323215" eaLnBrk="0">
              <a:lnSpc>
                <a:spcPct val="102000"/>
              </a:lnSpc>
              <a:spcBef>
                <a:spcPts val="90"/>
              </a:spcBef>
              <a:spcAft>
                <a:spcPts val="0"/>
              </a:spcAft>
            </a:pPr>
            <a:r>
              <a:rPr lang="zh-CN" altLang="zh-CN" sz="2000" spc="-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解析：</a:t>
            </a:r>
            <a:r>
              <a:rPr lang="zh-CN" altLang="zh-CN" sz="2000" spc="-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乙货物的质量可精确计算出来，甲、丙货</a:t>
            </a:r>
            <a:r>
              <a:rPr lang="zh-CN" altLang="zh-CN" sz="2000" spc="-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物</a:t>
            </a:r>
            <a:r>
              <a:rPr lang="zh-CN" altLang="zh-CN" sz="20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的质量往大一些估</a:t>
            </a:r>
            <a:r>
              <a:rPr lang="zh-CN" altLang="en-US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这</a:t>
            </a:r>
            <a:r>
              <a:rPr lang="en-US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些货物的总质量也</a:t>
            </a:r>
            <a:r>
              <a:rPr lang="zh-CN" altLang="zh-CN" sz="2000" spc="6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小于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吨，所以这些货物用这辆货车能一</a:t>
            </a:r>
            <a:r>
              <a:rPr lang="zh-CN" altLang="zh-CN" sz="2000" spc="-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次运走。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817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153</Words>
  <Application>Microsoft Office PowerPoint</Application>
  <PresentationFormat>宽屏</PresentationFormat>
  <Paragraphs>28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8</cp:revision>
  <dcterms:created xsi:type="dcterms:W3CDTF">2025-02-02T08:54:41Z</dcterms:created>
  <dcterms:modified xsi:type="dcterms:W3CDTF">2025-02-02T09:13:27Z</dcterms:modified>
</cp:coreProperties>
</file>