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4" r:id="rId3"/>
    <p:sldId id="295" r:id="rId4"/>
    <p:sldId id="296" r:id="rId5"/>
    <p:sldId id="297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3_00"/>
          <p:cNvPicPr>
            <a:picLocks noChangeAspect="1"/>
          </p:cNvPicPr>
          <p:nvPr/>
        </p:nvPicPr>
        <p:blipFill>
          <a:blip r:embed="rId1"/>
          <a:srcRect t="5542"/>
          <a:stretch>
            <a:fillRect/>
          </a:stretch>
        </p:blipFill>
        <p:spPr>
          <a:xfrm>
            <a:off x="2209165" y="774700"/>
            <a:ext cx="7955915" cy="487172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198745" y="3045460"/>
            <a:ext cx="118364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73575" y="3448050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06690" y="344233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96970" y="464502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00220" y="464502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63465" y="464502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48710" y="5157470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2595" y="516699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872990" y="5143500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30720" y="464502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52385" y="464502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197850" y="464502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83095" y="518604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84440" y="518604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35315" y="517207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8465" y="1107440"/>
            <a:ext cx="8934450" cy="15690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543935" y="1604645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33775" y="2160270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5250" y="161417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07150" y="2150745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79890" y="159512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89415" y="2168525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7065" y="963295"/>
            <a:ext cx="8874125" cy="295846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786505" y="2230755"/>
            <a:ext cx="862330" cy="86233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136515" y="2230755"/>
            <a:ext cx="1667510" cy="7473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700780" y="2221230"/>
            <a:ext cx="2259965" cy="8426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291705" y="2316480"/>
            <a:ext cx="1667510" cy="7473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922645" y="2316480"/>
            <a:ext cx="2489835" cy="75692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144510" y="2326640"/>
            <a:ext cx="1341120" cy="71818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4495" y="912495"/>
            <a:ext cx="8727440" cy="27920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556510" y="222758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55870" y="222758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7750" y="2227580"/>
            <a:ext cx="46799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57170" y="2849880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55210" y="2850515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09335" y="2850515"/>
            <a:ext cx="4679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WPS 演示</Application>
  <PresentationFormat>宽屏</PresentationFormat>
  <Paragraphs>54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2025-02-17T06:49:05Z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