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5" r:id="rId3"/>
    <p:sldId id="297" r:id="rId4"/>
    <p:sldId id="295" r:id="rId5"/>
    <p:sldId id="296" r:id="rId6"/>
    <p:sldId id="294" r:id="rId7"/>
    <p:sldId id="293" r:id="rId8"/>
    <p:sldId id="292" r:id="rId9"/>
    <p:sldId id="286" r:id="rId10"/>
    <p:sldId id="287" r:id="rId11"/>
    <p:sldId id="288" r:id="rId12"/>
    <p:sldId id="289" r:id="rId13"/>
    <p:sldId id="290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6"/>
        <p:guide pos="39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0"/>
          <p:cNvPicPr>
            <a:picLocks noChangeAspect="1"/>
          </p:cNvPicPr>
          <p:nvPr/>
        </p:nvPicPr>
        <p:blipFill>
          <a:blip r:embed="rId1"/>
          <a:srcRect t="18989"/>
          <a:stretch>
            <a:fillRect/>
          </a:stretch>
        </p:blipFill>
        <p:spPr>
          <a:xfrm>
            <a:off x="2068830" y="871220"/>
            <a:ext cx="7900035" cy="4356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9925" y="41586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0530" y="4638040"/>
            <a:ext cx="11176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二十八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27545" y="411099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98535" y="416877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51140" y="461899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8_02"/>
          <p:cNvPicPr>
            <a:picLocks noChangeAspect="1"/>
          </p:cNvPicPr>
          <p:nvPr/>
        </p:nvPicPr>
        <p:blipFill>
          <a:blip r:embed="rId1"/>
          <a:srcRect b="38461"/>
          <a:stretch>
            <a:fillRect/>
          </a:stretch>
        </p:blipFill>
        <p:spPr>
          <a:xfrm>
            <a:off x="1780540" y="717550"/>
            <a:ext cx="8842375" cy="4501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65625" y="23107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62395" y="23393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17585" y="23393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4720" y="29210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96150" y="29305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79280" y="35172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25750" y="5295900"/>
            <a:ext cx="6751955" cy="5149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图中的三角形和长方形一共有多少个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?(</a:t>
            </a: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答案不唯一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)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9_00"/>
          <p:cNvPicPr>
            <a:picLocks noChangeAspect="1"/>
          </p:cNvPicPr>
          <p:nvPr/>
        </p:nvPicPr>
        <p:blipFill>
          <a:blip r:embed="rId1"/>
          <a:srcRect t="10610" b="14188"/>
          <a:stretch>
            <a:fillRect/>
          </a:stretch>
        </p:blipFill>
        <p:spPr>
          <a:xfrm>
            <a:off x="2469515" y="736600"/>
            <a:ext cx="7428865" cy="55460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3770" y="3150235"/>
            <a:ext cx="2221865" cy="5365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2360" y="3686810"/>
            <a:ext cx="2221865" cy="53657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138795" y="2689860"/>
            <a:ext cx="1931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39235" y="4998085"/>
            <a:ext cx="1931670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9= 16(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39235" y="6172200"/>
            <a:ext cx="2496820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36+18= 54(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72555" y="6172200"/>
            <a:ext cx="1338580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5285" y="6172200"/>
            <a:ext cx="1903095" cy="399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r>
              <a:rPr 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5=49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861060"/>
            <a:ext cx="8217535" cy="39757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68445" y="3001645"/>
            <a:ext cx="2794000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儿童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:60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35=25(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68445" y="3624580"/>
            <a:ext cx="2794000" cy="427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一共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:60+25=85(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6980" y="1198245"/>
            <a:ext cx="9385935" cy="10814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879715" y="12172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87090" y="17716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07230" y="178117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1235710"/>
            <a:ext cx="9109075" cy="11004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27545" y="1323975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正方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4290" y="1323975"/>
            <a:ext cx="8026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三角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14345" y="1875790"/>
            <a:ext cx="14732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平行四边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520" y="1094740"/>
            <a:ext cx="9043035" cy="1163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35555" y="16783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1360" y="1678940"/>
            <a:ext cx="6965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380" y="1147445"/>
            <a:ext cx="9307195" cy="14992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27115" y="16954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4800" y="1249680"/>
            <a:ext cx="9421495" cy="758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047230" y="13989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24290" y="13989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7_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125220"/>
            <a:ext cx="9676130" cy="1840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02000" y="1668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6975" y="16694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53935" y="16694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79915" y="16789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2950" y="22625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93385" y="22625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92085" y="22815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0071735" y="22720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965" y="789305"/>
            <a:ext cx="8799195" cy="2898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84880" y="23774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9575" y="23774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48750" y="24155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4085" y="3124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98845" y="3124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6180" y="3124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1103630"/>
            <a:ext cx="9057005" cy="2897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47670" y="32873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35350" y="32873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8885" y="32778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06595" y="32873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9310" y="32683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57465" y="32873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2745" y="32778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30615" y="32683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</Words>
  <Application>WPS 演示</Application>
  <PresentationFormat>宽屏</PresentationFormat>
  <Paragraphs>110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2025-02-18T08:43:41Z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