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95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92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8"/>
        <p:guide pos="39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2495" y="773430"/>
            <a:ext cx="8114030" cy="513778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048760" y="383286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67375" y="383286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61530" y="383286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66505" y="383286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3245" y="991235"/>
            <a:ext cx="8525510" cy="25273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63265" y="25590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08500" y="25590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3735" y="25590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85330" y="25590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16925" y="25590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63265" y="30194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08500" y="30194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29935" y="30289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85330" y="30194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16925" y="301942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020" y="1243330"/>
            <a:ext cx="8732520" cy="243713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387725" y="28086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0585" y="23482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39685" y="28086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42705" y="246380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5_03"/>
          <p:cNvPicPr>
            <a:picLocks noChangeAspect="1"/>
          </p:cNvPicPr>
          <p:nvPr/>
        </p:nvPicPr>
        <p:blipFill>
          <a:blip r:embed="rId1"/>
          <a:srcRect r="9804"/>
          <a:stretch>
            <a:fillRect/>
          </a:stretch>
        </p:blipFill>
        <p:spPr>
          <a:xfrm>
            <a:off x="1551940" y="1156970"/>
            <a:ext cx="8914765" cy="26479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37025" y="19164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42305" y="19164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28535" y="19164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24290" y="191643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6550" y="28740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51830" y="28740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32345" y="288353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43340" y="28740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6_00"/>
          <p:cNvPicPr>
            <a:picLocks noChangeAspect="1"/>
          </p:cNvPicPr>
          <p:nvPr/>
        </p:nvPicPr>
        <p:blipFill>
          <a:blip r:embed="rId1"/>
          <a:srcRect t="31784"/>
          <a:stretch>
            <a:fillRect/>
          </a:stretch>
        </p:blipFill>
        <p:spPr>
          <a:xfrm>
            <a:off x="1763395" y="1052830"/>
            <a:ext cx="9254490" cy="21221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274945" y="255714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50705" y="255714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6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2105" y="1179830"/>
            <a:ext cx="9173210" cy="167259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340100" y="167576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20180" y="1675765"/>
            <a:ext cx="514985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26245" y="1675765"/>
            <a:ext cx="467360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33825" y="2288540"/>
            <a:ext cx="514985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348980" y="2288540"/>
            <a:ext cx="428625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8" grpId="0"/>
      <p:bldP spid="8" grpId="1"/>
      <p:bldP spid="9" grpId="0"/>
      <p:bldP spid="9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6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0440" y="1151890"/>
            <a:ext cx="7816850" cy="26098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68445" y="2749550"/>
            <a:ext cx="3320415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28+27=55(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片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6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845" y="1195070"/>
            <a:ext cx="8646795" cy="297434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92905" y="3362960"/>
            <a:ext cx="3320415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48=14(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棵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66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1050" y="935990"/>
            <a:ext cx="8896985" cy="249301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986405" y="2424430"/>
            <a:ext cx="523240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67785" y="2424430"/>
            <a:ext cx="523240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9165" y="2414905"/>
            <a:ext cx="523240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21020" y="2424430"/>
            <a:ext cx="523240" cy="4610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</Words>
  <Application>WPS 演示</Application>
  <PresentationFormat>宽屏</PresentationFormat>
  <Paragraphs>78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2025-02-17T16:20:27Z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