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4" autoAdjust="0"/>
    <p:restoredTop sz="94660"/>
  </p:normalViewPr>
  <p:slideViewPr>
    <p:cSldViewPr snapToGrid="0">
      <p:cViewPr varScale="1">
        <p:scale>
          <a:sx n="59" d="100"/>
          <a:sy n="59" d="100"/>
        </p:scale>
        <p:origin x="54" y="4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A81C2-51FC-4396-AAD8-F5017CD063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843A5-339B-4132-9AB3-6ACA58C56C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663" y="990594"/>
            <a:ext cx="8146674" cy="4876811"/>
          </a:xfrm>
        </p:spPr>
      </p:pic>
      <p:sp>
        <p:nvSpPr>
          <p:cNvPr id="7" name="文本框 6"/>
          <p:cNvSpPr txBox="1"/>
          <p:nvPr/>
        </p:nvSpPr>
        <p:spPr>
          <a:xfrm>
            <a:off x="4622451" y="4860511"/>
            <a:ext cx="655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8895" y="5329988"/>
            <a:ext cx="655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5781" y="5348028"/>
            <a:ext cx="655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02589" y="4860198"/>
            <a:ext cx="655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444" y="1784382"/>
            <a:ext cx="8421213" cy="311973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4805" y="283774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树袋熊馆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1220" y="349976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海底世界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75497" y="350996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猴山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76421" y="41593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极地馆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684" y="1127893"/>
            <a:ext cx="8223266" cy="4200402"/>
          </a:xfrm>
        </p:spPr>
      </p:pic>
      <p:sp>
        <p:nvSpPr>
          <p:cNvPr id="6" name="文本框 5"/>
          <p:cNvSpPr txBox="1"/>
          <p:nvPr/>
        </p:nvSpPr>
        <p:spPr>
          <a:xfrm>
            <a:off x="6312514" y="2648606"/>
            <a:ext cx="1166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-105" dirty="0">
                <a:solidFill>
                  <a:srgbClr val="FF0000"/>
                </a:solidFill>
                <a:effectLst/>
                <a:ea typeface="黑体" panose="02010609060101010101" pitchFamily="49" charset="-122"/>
                <a:cs typeface="楷体" panose="02010609060101010101" pitchFamily="49" charset="-122"/>
              </a:rPr>
              <a:t>智慧出行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3221" y="2654912"/>
            <a:ext cx="1166648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zh-CN" altLang="zh-CN" sz="2000" spc="-105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楷体" panose="02010609060101010101" pitchFamily="49" charset="-122"/>
              </a:rPr>
              <a:t>无人机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04378" y="2657840"/>
            <a:ext cx="1399977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远程医疗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1797" y="3228435"/>
            <a:ext cx="1399977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智慧家园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31419" y="3231363"/>
            <a:ext cx="1399977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咨询处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92225" y="3234291"/>
            <a:ext cx="1399977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智慧城市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54857" y="3805178"/>
            <a:ext cx="1399977" cy="39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335" algn="r" eaLnBrk="0">
              <a:lnSpc>
                <a:spcPct val="97000"/>
              </a:lnSpc>
              <a:spcBef>
                <a:spcPts val="375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VR</a:t>
            </a:r>
            <a:r>
              <a:rPr lang="zh-CN" altLang="en-US" sz="20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rPr>
              <a:t>体验区</a:t>
            </a:r>
            <a:endParaRPr lang="zh-CN" altLang="zh-CN" sz="2000" dirty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WPS 演示</Application>
  <PresentationFormat>宽屏</PresentationFormat>
  <Paragraphs>30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</vt:lpstr>
      <vt:lpstr>宋体</vt:lpstr>
      <vt:lpstr>Wingdings</vt:lpstr>
      <vt:lpstr>黑体</vt:lpstr>
      <vt:lpstr>楷体</vt:lpstr>
      <vt:lpstr>等线 Light</vt:lpstr>
      <vt:lpstr>微软雅黑</vt:lpstr>
      <vt:lpstr>Arial Unicode MS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5</cp:revision>
  <dcterms:created xsi:type="dcterms:W3CDTF">2025-02-02T02:01:00Z</dcterms:created>
  <dcterms:modified xsi:type="dcterms:W3CDTF">2025-02-12T07:43:09Z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E88E751B2DBD4175824DFE984565C493_12</vt:lpwstr>
  </property>
  <property fmtid="{D5CDD505-2E9C-101B-9397-08002B2CF9AE}" pid="3" name="KSOProductBuildVer">
    <vt:lpwstr>2052-12.1.0.19770</vt:lpwstr>
  </property>
</Properties>
</file>