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40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404" r:id="rId25"/>
    <p:sldId id="405" r:id="rId26"/>
    <p:sldId id="406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407" r:id="rId37"/>
    <p:sldId id="408" r:id="rId38"/>
    <p:sldId id="287" r:id="rId39"/>
    <p:sldId id="288" r:id="rId40"/>
    <p:sldId id="409" r:id="rId41"/>
    <p:sldId id="289" r:id="rId42"/>
    <p:sldId id="290" r:id="rId43"/>
    <p:sldId id="291" r:id="rId44"/>
    <p:sldId id="410" r:id="rId45"/>
    <p:sldId id="411" r:id="rId46"/>
    <p:sldId id="292" r:id="rId47"/>
    <p:sldId id="293" r:id="rId48"/>
    <p:sldId id="294" r:id="rId49"/>
    <p:sldId id="295" r:id="rId50"/>
    <p:sldId id="296" r:id="rId51"/>
    <p:sldId id="297" r:id="rId52"/>
    <p:sldId id="298" r:id="rId53"/>
    <p:sldId id="299" r:id="rId54"/>
    <p:sldId id="300" r:id="rId55"/>
    <p:sldId id="301" r:id="rId56"/>
    <p:sldId id="302" r:id="rId57"/>
    <p:sldId id="303" r:id="rId58"/>
    <p:sldId id="304" r:id="rId59"/>
    <p:sldId id="412" r:id="rId60"/>
    <p:sldId id="305" r:id="rId61"/>
    <p:sldId id="306" r:id="rId62"/>
    <p:sldId id="307" r:id="rId63"/>
    <p:sldId id="308" r:id="rId64"/>
    <p:sldId id="309" r:id="rId65"/>
    <p:sldId id="310" r:id="rId66"/>
    <p:sldId id="311" r:id="rId67"/>
    <p:sldId id="312" r:id="rId68"/>
    <p:sldId id="313" r:id="rId69"/>
    <p:sldId id="314" r:id="rId70"/>
    <p:sldId id="315" r:id="rId71"/>
    <p:sldId id="316" r:id="rId72"/>
    <p:sldId id="317" r:id="rId73"/>
    <p:sldId id="318" r:id="rId74"/>
    <p:sldId id="319" r:id="rId75"/>
    <p:sldId id="320" r:id="rId76"/>
    <p:sldId id="321" r:id="rId77"/>
    <p:sldId id="322" r:id="rId78"/>
    <p:sldId id="323" r:id="rId79"/>
    <p:sldId id="324" r:id="rId80"/>
    <p:sldId id="325" r:id="rId81"/>
    <p:sldId id="326" r:id="rId82"/>
    <p:sldId id="327" r:id="rId83"/>
    <p:sldId id="413" r:id="rId84"/>
    <p:sldId id="414" r:id="rId85"/>
    <p:sldId id="415" r:id="rId86"/>
    <p:sldId id="328" r:id="rId87"/>
    <p:sldId id="329" r:id="rId88"/>
    <p:sldId id="330" r:id="rId89"/>
    <p:sldId id="416" r:id="rId90"/>
    <p:sldId id="417" r:id="rId91"/>
    <p:sldId id="331" r:id="rId92"/>
    <p:sldId id="332" r:id="rId93"/>
    <p:sldId id="333" r:id="rId94"/>
    <p:sldId id="334" r:id="rId95"/>
    <p:sldId id="418" r:id="rId96"/>
    <p:sldId id="335" r:id="rId97"/>
    <p:sldId id="336" r:id="rId98"/>
    <p:sldId id="337" r:id="rId99"/>
    <p:sldId id="419" r:id="rId100"/>
    <p:sldId id="420" r:id="rId101"/>
    <p:sldId id="338" r:id="rId102"/>
    <p:sldId id="339" r:id="rId103"/>
    <p:sldId id="340" r:id="rId104"/>
    <p:sldId id="421" r:id="rId105"/>
    <p:sldId id="422" r:id="rId106"/>
    <p:sldId id="341" r:id="rId107"/>
    <p:sldId id="342" r:id="rId108"/>
    <p:sldId id="343" r:id="rId109"/>
    <p:sldId id="344" r:id="rId110"/>
    <p:sldId id="423" r:id="rId111"/>
    <p:sldId id="424" r:id="rId112"/>
    <p:sldId id="345" r:id="rId113"/>
    <p:sldId id="346" r:id="rId114"/>
    <p:sldId id="347" r:id="rId115"/>
    <p:sldId id="425" r:id="rId116"/>
    <p:sldId id="426" r:id="rId117"/>
    <p:sldId id="348" r:id="rId118"/>
    <p:sldId id="349" r:id="rId119"/>
    <p:sldId id="350" r:id="rId120"/>
    <p:sldId id="427" r:id="rId121"/>
    <p:sldId id="428" r:id="rId122"/>
    <p:sldId id="429" r:id="rId123"/>
    <p:sldId id="351" r:id="rId124"/>
    <p:sldId id="352" r:id="rId125"/>
    <p:sldId id="353" r:id="rId126"/>
    <p:sldId id="430" r:id="rId127"/>
    <p:sldId id="431" r:id="rId128"/>
    <p:sldId id="354" r:id="rId129"/>
    <p:sldId id="355" r:id="rId130"/>
    <p:sldId id="356" r:id="rId131"/>
    <p:sldId id="357" r:id="rId132"/>
    <p:sldId id="432" r:id="rId133"/>
    <p:sldId id="358" r:id="rId134"/>
    <p:sldId id="359" r:id="rId135"/>
    <p:sldId id="360" r:id="rId136"/>
    <p:sldId id="433" r:id="rId137"/>
    <p:sldId id="434" r:id="rId138"/>
    <p:sldId id="435" r:id="rId139"/>
    <p:sldId id="361" r:id="rId140"/>
    <p:sldId id="362" r:id="rId14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619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9bbaf9c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F72063E-675A-4822-9A89-7D0004C5E5E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阅读理解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9bbaf9c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CB6B2FB-BC57-449B-A8F9-C3AA0452403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0f267af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568281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0a21b88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70f267afc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535682810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b0a21b884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第43讲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阅读理解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9bbaf9c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9CFD819-732B-44AE-A25C-C46C62A0F98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0f267af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568281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0a21b88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70f267afc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535682810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b0a21b884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第43讲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阅读理解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bf38e380009f4dc2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64E6D70-3216-AD46-60EB-9D490E2AB8D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E90443F-E554-472C-96E1-59B59508E73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1EB0834-22F5-44B2-89F4-D3794150E37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0f267af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568281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0a21b88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70f267afc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535682810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b0a21b884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F71EF64-1BC8-478B-83BD-ECBC96DB7BD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0f267af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568281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0a21b88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70f267afc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535682810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b0a21b884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3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3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3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3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3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3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3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3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3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3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3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3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3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2#cbca7ad8f?sp=1&amp;vaa=1&amp;vcp=1&amp;pid=535682810&amp;color=0,0,0&amp;vtp=1&amp;vaab=1&amp;bbb=1&amp;hb=1">
            <a:extLst>
              <a:ext uri="{FF2B5EF4-FFF2-40B4-BE49-F238E27FC236}">
                <a16:creationId xmlns:a16="http://schemas.microsoft.com/office/drawing/2014/main" id="{6F765449-DBF4-FA99-34FD-22FB964B6BC0}"/>
              </a:ext>
            </a:extLst>
          </p:cNvPr>
          <p:cNvSpPr/>
          <p:nvPr/>
        </p:nvSpPr>
        <p:spPr>
          <a:xfrm>
            <a:off x="539496" y="21777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根据语篇内容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，判断下列句子正误，正确的填“T”，错误的填“F”。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633960630"/>
      </p:ext>
    </p:extLst>
  </p:cSld>
  <p:clrMapOvr>
    <a:masterClrMapping/>
  </p:clrMapOvr>
  <p:transition>
    <p:split dir="in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20_1#814e44a30?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A9ED77D8-6B9E-DF54-333D-0B6516410AFC}"/>
              </a:ext>
            </a:extLst>
          </p:cNvPr>
          <p:cNvSpPr/>
          <p:nvPr/>
        </p:nvSpPr>
        <p:spPr>
          <a:xfrm>
            <a:off x="539496" y="1855407"/>
            <a:ext cx="11109960" cy="3158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trusted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937143983"/>
      </p:ext>
    </p:extLst>
  </p:cSld>
  <p:clrMapOvr>
    <a:masterClrMapping/>
  </p:clrMapOvr>
  <p:transition>
    <p:split dir="in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21_1#f3b898bc2?vaa=1&amp;vcp=1&amp;pid=814e44a30&amp;color=0,0,0&amp;vtp=1&amp;vaab=1&amp;bt=1&amp;bbb=1"/>
          <p:cNvSpPr/>
          <p:nvPr/>
        </p:nvSpPr>
        <p:spPr>
          <a:xfrm>
            <a:off x="539496" y="8745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hats?(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f3b898bc2.bracket?vaa=1&amp;vcp=1&amp;pid=814e44a30&amp;color=0,0,0&amp;vpa=86&amp;vtp=1&amp;vaab=1"/>
          <p:cNvSpPr/>
          <p:nvPr/>
        </p:nvSpPr>
        <p:spPr>
          <a:xfrm>
            <a:off x="8676228" y="8611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221_2#f3b898bc2.choices?vaa=1&amp;vcp=1&amp;pid=814e44a30&amp;color=0,0,0&amp;vtp=1&amp;vaab=1&amp;bbb=1"/>
          <p:cNvSpPr/>
          <p:nvPr/>
        </p:nvSpPr>
        <p:spPr>
          <a:xfrm>
            <a:off x="539496" y="15067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conversation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newspaper.</a:t>
            </a:r>
            <a:endParaRPr lang="en-US" altLang="zh-CN" sz="2800" dirty="0"/>
          </a:p>
        </p:txBody>
      </p:sp>
      <p:sp>
        <p:nvSpPr>
          <p:cNvPr id="5" name="QC_8_BD.223_1#d34fa9e04?vaa=1&amp;vcp=1&amp;pid=814e44a30&amp;color=0,0,0&amp;vtp=1&amp;vaab=1&amp;bbb=1"/>
          <p:cNvSpPr/>
          <p:nvPr/>
        </p:nvSpPr>
        <p:spPr>
          <a:xfrm>
            <a:off x="539496" y="342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24_1#d34fa9e04.bracket?vaa=1&amp;vcp=1&amp;pid=814e44a30&amp;color=0,0,0&amp;vpa=87&amp;vtp=1&amp;vaab=1"/>
          <p:cNvSpPr/>
          <p:nvPr/>
        </p:nvSpPr>
        <p:spPr>
          <a:xfrm>
            <a:off x="10297064" y="34160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223_2#d34fa9e04.choices?vaa=1&amp;vcp=1&amp;pid=814e44a30&amp;color=0,0,0&amp;vtp=1&amp;vaab=1&amp;bbb=1"/>
          <p:cNvSpPr/>
          <p:nvPr/>
        </p:nvSpPr>
        <p:spPr>
          <a:xfrm>
            <a:off x="539496" y="40588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business.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winter.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25_1#76f726fbb?vaa=1&amp;vcp=1&amp;pid=814e44a30&amp;color=0,0,0&amp;vtp=1&amp;vaab=1&amp;bt=1&amp;bbb=1"/>
          <p:cNvSpPr/>
          <p:nvPr/>
        </p:nvSpPr>
        <p:spPr>
          <a:xfrm>
            <a:off x="539496" y="896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Patty’s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moving?(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76f726fbb.bracket?vaa=1&amp;vcp=1&amp;pid=814e44a30&amp;color=0,0,0&amp;vpa=88&amp;vtp=1&amp;vaab=1"/>
          <p:cNvSpPr/>
          <p:nvPr/>
        </p:nvSpPr>
        <p:spPr>
          <a:xfrm>
            <a:off x="7869206" y="8828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225_2#76f726fbb.choices?vaa=1&amp;vcp=1&amp;pid=814e44a30&amp;color=0,0,0&amp;vtp=1&amp;vaab=1&amp;bbb=1"/>
          <p:cNvSpPr/>
          <p:nvPr/>
        </p:nvSpPr>
        <p:spPr>
          <a:xfrm>
            <a:off x="539496" y="1528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refuses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materials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holidays.</a:t>
            </a:r>
            <a:endParaRPr lang="en-US" altLang="zh-CN" sz="2800" dirty="0"/>
          </a:p>
        </p:txBody>
      </p:sp>
      <p:sp>
        <p:nvSpPr>
          <p:cNvPr id="5" name="QC_8_BD.227_1#dd38820a2?vaa=1&amp;vcp=1&amp;pid=814e44a30&amp;color=0,0,0&amp;vtp=1&amp;vaab=1&amp;bbb=1"/>
          <p:cNvSpPr/>
          <p:nvPr/>
        </p:nvSpPr>
        <p:spPr>
          <a:xfrm>
            <a:off x="539496" y="3451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describes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Patty?(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_1#dd38820a2.bracket?vaa=1&amp;vcp=1&amp;pid=814e44a30&amp;color=0,0,0&amp;vpa=89&amp;vtp=1&amp;vaab=1"/>
          <p:cNvSpPr/>
          <p:nvPr/>
        </p:nvSpPr>
        <p:spPr>
          <a:xfrm>
            <a:off x="8857203" y="34377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227_2#dd38820a2.choices?vaa=1&amp;vcp=1&amp;pid=814e44a30&amp;color=0,0,0&amp;vtp=1&amp;vaab=1&amp;bbb=1"/>
          <p:cNvSpPr/>
          <p:nvPr/>
        </p:nvSpPr>
        <p:spPr>
          <a:xfrm>
            <a:off x="539496" y="4072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Humorous.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Honest.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.Caring.</a:t>
            </a:r>
            <a:endParaRPr lang="en-US" altLang="zh-CN" sz="2800" dirty="0"/>
          </a:p>
        </p:txBody>
      </p:sp>
      <p:sp>
        <p:nvSpPr>
          <p:cNvPr id="8" name="QC_8_BD.229_1#c825f53f4?vaa=1&amp;vcp=1&amp;pid=814e44a30&amp;color=0,0,0&amp;vtp=1&amp;vaab=1&amp;bbb=1"/>
          <p:cNvSpPr/>
          <p:nvPr/>
        </p:nvSpPr>
        <p:spPr>
          <a:xfrm>
            <a:off x="539496" y="46943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230_1#c825f53f4.bracket?vaa=1&amp;vcp=1&amp;pid=814e44a30&amp;color=0,0,0&amp;vpa=90&amp;vtp=1&amp;vaab=1"/>
          <p:cNvSpPr/>
          <p:nvPr/>
        </p:nvSpPr>
        <p:spPr>
          <a:xfrm>
            <a:off x="4138580" y="468106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8_BD.229_2#c825f53f4.choices?vaa=1&amp;vcp=1&amp;pid=814e44a30&amp;color=0,0,0&amp;vtp=1&amp;vaab=1&amp;bbb=1"/>
          <p:cNvSpPr/>
          <p:nvPr/>
        </p:nvSpPr>
        <p:spPr>
          <a:xfrm>
            <a:off x="539496" y="53160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letter.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31_1#ff7addb4f?sp=1&amp;vaa=1&amp;vcp=1&amp;pid=f4f3609d3&amp;color=0,0,0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（2024·山东滨州·中考改编）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人与社会——社会服务与人际沟通——和谐家庭与社区生活）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Hangzhou,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packed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breakfast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expected.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views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shocked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to-go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breakfast.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31_1#ff7addb4f?sp=1&amp;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195AC166-C231-E3C4-3DCF-EDEE2F2DD5CA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“Why?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shocking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guess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realized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returning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65098551"/>
      </p:ext>
    </p:extLst>
  </p:cSld>
  <p:clrMapOvr>
    <a:masterClrMapping/>
  </p:clrMapOvr>
  <p:transition>
    <p:split dir="in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31_1#ff7addb4f?sp=1&amp;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8F7F3417-9774-FB63-5948-7DD92719E43D}"/>
              </a:ext>
            </a:extLst>
          </p:cNvPr>
          <p:cNvSpPr/>
          <p:nvPr/>
        </p:nvSpPr>
        <p:spPr>
          <a:xfrm>
            <a:off x="539496" y="8899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grateful（感激的）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accepted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reflected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hugging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faces,”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“Honesty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colorful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diary.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21203932"/>
      </p:ext>
    </p:extLst>
  </p:cSld>
  <p:clrMapOvr>
    <a:masterClrMapping/>
  </p:clrMapOvr>
  <p:transition>
    <p:split dir="in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32_1#201f4a0d7?vaa=1&amp;vcp=1&amp;pid=ff7addb4f&amp;color=0,0,0&amp;vtp=1&amp;vaab=1&amp;bt=1&amp;bbb=1"/>
          <p:cNvSpPr/>
          <p:nvPr/>
        </p:nvSpPr>
        <p:spPr>
          <a:xfrm>
            <a:off x="539496" y="1531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201f4a0d7.bracket?vaa=1&amp;vcp=1&amp;pid=ff7addb4f&amp;color=0,0,0&amp;vpa=91&amp;vtp=1&amp;vaab=1"/>
          <p:cNvSpPr/>
          <p:nvPr/>
        </p:nvSpPr>
        <p:spPr>
          <a:xfrm>
            <a:off x="9255664" y="15178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232_2#201f4a0d7.choices?vaa=1&amp;vcp=1&amp;pid=ff7addb4f&amp;color=0,0,0&amp;vtp=1&amp;vaab=1&amp;bbb=1"/>
          <p:cNvSpPr/>
          <p:nvPr/>
        </p:nvSpPr>
        <p:spPr>
          <a:xfrm>
            <a:off x="539496" y="2163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to-go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unexpected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</a:t>
            </a:r>
            <a:endParaRPr lang="en-US" altLang="zh-CN" sz="2800" dirty="0"/>
          </a:p>
        </p:txBody>
      </p:sp>
      <p:sp>
        <p:nvSpPr>
          <p:cNvPr id="5" name="QC_8_BD.234_1#df2a3bec7?vaa=1&amp;vcp=1&amp;pid=ff7addb4f&amp;color=0,0,0&amp;vtp=1&amp;vaab=1&amp;bbb=1"/>
          <p:cNvSpPr/>
          <p:nvPr/>
        </p:nvSpPr>
        <p:spPr>
          <a:xfrm>
            <a:off x="539496" y="408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35_1#df2a3bec7.bracket?vaa=1&amp;vcp=1&amp;pid=ff7addb4f&amp;color=0,0,0&amp;vpa=92&amp;vtp=1&amp;vaab=1"/>
          <p:cNvSpPr/>
          <p:nvPr/>
        </p:nvSpPr>
        <p:spPr>
          <a:xfrm>
            <a:off x="10519314" y="40727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234_2#df2a3bec7.choices?vaa=1&amp;vcp=1&amp;pid=ff7addb4f&amp;color=0,0,0&amp;vtp=1&amp;vaab=1&amp;bbb=1"/>
          <p:cNvSpPr/>
          <p:nvPr/>
        </p:nvSpPr>
        <p:spPr>
          <a:xfrm>
            <a:off x="539496" y="470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83753" algn="l"/>
                <a:tab pos="76818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Shocked.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.Scared.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36_1#cae56d623?vaa=1&amp;vcp=1&amp;pid=ff7addb4f&amp;color=0,0,0&amp;mp=1&amp;vtp=1&amp;vaab=1&amp;bt=1&amp;bbb=1&amp;h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cae56d623.bracket?vaa=1&amp;vcp=1&amp;pid=ff7addb4f&amp;color=0,0,0&amp;mp=1&amp;vpa=93&amp;vtp=1&amp;vaab=1"/>
          <p:cNvSpPr/>
          <p:nvPr/>
        </p:nvSpPr>
        <p:spPr>
          <a:xfrm>
            <a:off x="3627977" y="114145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236_2#cae56d623.choices?vaa=1&amp;vcp=1&amp;pid=ff7addb4f&amp;color=0,0,0&amp;vtp=1&amp;vaab=1&amp;bbb=1"/>
          <p:cNvSpPr/>
          <p:nvPr/>
        </p:nvSpPr>
        <p:spPr>
          <a:xfrm>
            <a:off x="539496" y="1727626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return</a:t>
            </a:r>
            <a:endParaRPr lang="en-US" altLang="zh-CN" sz="2800" dirty="0"/>
          </a:p>
        </p:txBody>
      </p:sp>
      <p:sp>
        <p:nvSpPr>
          <p:cNvPr id="5" name="QC_8_BD.238_1#c524e820d?vaa=1&amp;vcp=1&amp;pid=ff7addb4f&amp;color=0,0,0&amp;vtp=1&amp;vaab=1&amp;bbb=1&amp;hb=1"/>
          <p:cNvSpPr/>
          <p:nvPr/>
        </p:nvSpPr>
        <p:spPr>
          <a:xfrm>
            <a:off x="539496" y="349292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39_1#c524e820d.bracket?vaa=1&amp;vcp=1&amp;pid=ff7addb4f&amp;color=0,0,0&amp;vpa=94&amp;vtp=1&amp;vaab=1"/>
          <p:cNvSpPr/>
          <p:nvPr/>
        </p:nvSpPr>
        <p:spPr>
          <a:xfrm>
            <a:off x="1526128" y="407998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238_2#c524e820d.choices?vaa=1&amp;vcp=1&amp;pid=ff7addb4f&amp;color=0,0,0&amp;vtp=1&amp;vaab=1&amp;bbb=1"/>
          <p:cNvSpPr/>
          <p:nvPr/>
        </p:nvSpPr>
        <p:spPr>
          <a:xfrm>
            <a:off x="539496" y="4674026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Andy.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accepted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workers.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kept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40_1#cfa6bdcb6?vaa=1&amp;vcp=1&amp;pid=ff7addb4f&amp;color=0,0,0&amp;mp=1&amp;vtp=1&amp;vaab=1&amp;bt=1&amp;bbb=1&amp;hb=1"/>
          <p:cNvSpPr/>
          <p:nvPr/>
        </p:nvSpPr>
        <p:spPr>
          <a:xfrm>
            <a:off x="539496" y="18524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241_1#cfa6bdcb6.bracket?vaa=1&amp;vcp=1&amp;pid=ff7addb4f&amp;color=0,0,0&amp;mp=1&amp;vpa=95&amp;vtp=1&amp;vaab=1"/>
          <p:cNvSpPr/>
          <p:nvPr/>
        </p:nvSpPr>
        <p:spPr>
          <a:xfrm>
            <a:off x="2076989" y="248678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240_2#cfa6bdcb6.choices?vaa=1&amp;vcp=1&amp;pid=ff7addb4f&amp;color=0,0,0&amp;vtp=1&amp;vaab=1&amp;bbb=1"/>
          <p:cNvSpPr/>
          <p:nvPr/>
        </p:nvSpPr>
        <p:spPr>
          <a:xfrm>
            <a:off x="539496" y="31273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Returning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Shocking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Customer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42_1#951037198?sp=1&amp;vaa=1&amp;vcp=1&amp;pid=f4f3609d3&amp;color=0,0,0&amp;vtp=1&amp;vaab=1&amp;bt=1&amp;bbb=1&amp;hb=1"/>
          <p:cNvSpPr/>
          <p:nvPr/>
        </p:nvSpPr>
        <p:spPr>
          <a:xfrm>
            <a:off x="539496" y="8496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（2024·四川自贡·中考改编）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人与社会——历史、社会与文化——跨文化沟通与交流，语言与文化）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Recently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erhu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Italy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performances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attracts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（吸引）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bridge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Italy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Zheng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Xiaohui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Weifang,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talented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erhu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6_BD.2_1#6f530ccd2?vaa=1&amp;vcp=1&amp;pid=cbca7ad8f&amp;color=0,0,0&amp;vtp=1&amp;vaab=1&amp;bt=1&amp;bbb=1"/>
          <p:cNvSpPr/>
          <p:nvPr/>
        </p:nvSpPr>
        <p:spPr>
          <a:xfrm>
            <a:off x="539496" y="25026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T_6_AN.4_1#6f530ccd2.bracket?vaa=1&amp;vcp=1&amp;pid=cbca7ad8f&amp;color=0,0,0&amp;vpa=1&amp;vtp=1&amp;vaab=1"/>
          <p:cNvSpPr/>
          <p:nvPr/>
        </p:nvSpPr>
        <p:spPr>
          <a:xfrm>
            <a:off x="8341964" y="2489327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4" name="QT_6_AS.1_1#6f530ccd2?vaa=1&amp;vcp=1&amp;pid=cbca7ad8f&amp;color=0,0,0&amp;vtp=1&amp;vaab=1&amp;bbb=1&amp;hb=1"/>
          <p:cNvSpPr/>
          <p:nvPr/>
        </p:nvSpPr>
        <p:spPr>
          <a:xfrm>
            <a:off x="539496" y="31349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从文中的第一句“Last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.”可知，作者一家人去年7月在一个村子里度假，故本句正确。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42_1#951037198?sp=1&amp;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D27A9B06-63A3-0E27-0627-33387FE1863E}"/>
              </a:ext>
            </a:extLst>
          </p:cNvPr>
          <p:cNvSpPr/>
          <p:nvPr/>
        </p:nvSpPr>
        <p:spPr>
          <a:xfrm>
            <a:off x="539496" y="554400"/>
            <a:ext cx="11109960" cy="5969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2021,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performances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touched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together,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Design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attracted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performance.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erhu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Fashion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erhu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stage,”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76363214"/>
      </p:ext>
    </p:extLst>
  </p:cSld>
  <p:clrMapOvr>
    <a:masterClrMapping/>
  </p:clrMapOvr>
  <p:transition>
    <p:split dir="in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42_1#951037198?sp=1&amp;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74698473-8074-D28B-082B-F66789E8DE7D}"/>
              </a:ext>
            </a:extLst>
          </p:cNvPr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performances,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performances,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concerts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erhu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performances.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40843208"/>
      </p:ext>
    </p:extLst>
  </p:cSld>
  <p:clrMapOvr>
    <a:masterClrMapping/>
  </p:clrMapOvr>
  <p:transition>
    <p:split dir="in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&amp;si=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43_1#56a99310b?vaa=1&amp;vcp=1&amp;pid=951037198&amp;color=0,0,0&amp;vtp=1&amp;vaab=1&amp;bt=1&amp;bbb=1"/>
          <p:cNvSpPr/>
          <p:nvPr/>
        </p:nvSpPr>
        <p:spPr>
          <a:xfrm>
            <a:off x="539496" y="55440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56a99310b.bracket?vaa=1&amp;vcp=1&amp;pid=951037198&amp;color=0,0,0&amp;vpa=96&amp;vtp=1&amp;vaab=1"/>
          <p:cNvSpPr/>
          <p:nvPr/>
        </p:nvSpPr>
        <p:spPr>
          <a:xfrm>
            <a:off x="6687089" y="544875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243_2#56a99310b.choices?vaa=1&amp;vcp=1&amp;pid=951037198&amp;color=0,0,0&amp;vtp=1&amp;vaab=1&amp;bbb=1"/>
          <p:cNvSpPr/>
          <p:nvPr/>
        </p:nvSpPr>
        <p:spPr>
          <a:xfrm>
            <a:off x="539496" y="1087609"/>
            <a:ext cx="11109960" cy="155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fact.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suggestion.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question.</a:t>
            </a:r>
            <a:endParaRPr lang="en-US" altLang="zh-CN" sz="2800" dirty="0"/>
          </a:p>
        </p:txBody>
      </p:sp>
      <p:sp>
        <p:nvSpPr>
          <p:cNvPr id="5" name="QC_8_BD.245_1#1544f4361?vaa=1&amp;vcp=1&amp;pid=951037198&amp;color=0,0,0&amp;vtp=1&amp;vaab=1&amp;bbb=1"/>
          <p:cNvSpPr/>
          <p:nvPr/>
        </p:nvSpPr>
        <p:spPr>
          <a:xfrm>
            <a:off x="539496" y="271936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_1#1544f4361.bracket?vaa=1&amp;vcp=1&amp;pid=951037198&amp;color=0,0,0&amp;vpa=97&amp;vtp=1&amp;vaab=1"/>
          <p:cNvSpPr/>
          <p:nvPr/>
        </p:nvSpPr>
        <p:spPr>
          <a:xfrm>
            <a:off x="4456652" y="2709844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245_2#1544f4361.choices?vaa=1&amp;vcp=1&amp;pid=951037198&amp;color=0,0,0&amp;vtp=1&amp;vaab=1&amp;bbb=1"/>
          <p:cNvSpPr/>
          <p:nvPr/>
        </p:nvSpPr>
        <p:spPr>
          <a:xfrm>
            <a:off x="539496" y="3268644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actress.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musician.</a:t>
            </a:r>
            <a:endParaRPr lang="en-US" altLang="zh-CN" sz="2800" dirty="0"/>
          </a:p>
        </p:txBody>
      </p:sp>
      <p:sp>
        <p:nvSpPr>
          <p:cNvPr id="8" name="QC_8_BD.247_1#7fc19b30e?vaa=1&amp;vcp=1&amp;pid=951037198&amp;color=0,0,0&amp;vtp=1&amp;vaab=1&amp;bbb=1&amp;hb=1"/>
          <p:cNvSpPr/>
          <p:nvPr/>
        </p:nvSpPr>
        <p:spPr>
          <a:xfrm>
            <a:off x="539496" y="3799059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infer（推断）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sentence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248_1#7fc19b30e.bracket?vaa=1&amp;vcp=1&amp;pid=951037198&amp;color=0,0,0&amp;vpa=98&amp;vtp=1&amp;vaab=1"/>
          <p:cNvSpPr/>
          <p:nvPr/>
        </p:nvSpPr>
        <p:spPr>
          <a:xfrm>
            <a:off x="2770728" y="4322934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8_BD.247_2#7fc19b30e.choices?vaa=1&amp;vcp=1&amp;pid=951037198&amp;color=0,0,0&amp;vtp=1&amp;vaab=1&amp;bbb=1"/>
          <p:cNvSpPr/>
          <p:nvPr/>
        </p:nvSpPr>
        <p:spPr>
          <a:xfrm>
            <a:off x="539496" y="4856334"/>
            <a:ext cx="11109960" cy="155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A.Zheng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.Zheng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performances.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.Zheng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erhu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49_1#9e95a2737?vaa=1&amp;vcp=1&amp;pid=951037198&amp;color=0,0,0&amp;vtp=1&amp;vaab=1&amp;bt=1&amp;bbb=1"/>
          <p:cNvSpPr/>
          <p:nvPr/>
        </p:nvSpPr>
        <p:spPr>
          <a:xfrm>
            <a:off x="539496" y="1534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erhu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9e95a2737.bracket?vaa=1&amp;vcp=1&amp;pid=951037198&amp;color=0,0,0&amp;vpa=99&amp;vtp=1&amp;vaab=1"/>
          <p:cNvSpPr/>
          <p:nvPr/>
        </p:nvSpPr>
        <p:spPr>
          <a:xfrm>
            <a:off x="10590688" y="15215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249_2#9e95a2737.choices?vaa=1&amp;vcp=1&amp;pid=951037198&amp;color=0,0,0&amp;vtp=1&amp;vaab=1&amp;bbb=1"/>
          <p:cNvSpPr/>
          <p:nvPr/>
        </p:nvSpPr>
        <p:spPr>
          <a:xfrm>
            <a:off x="539496" y="215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.Three.</a:t>
            </a:r>
            <a:endParaRPr lang="en-US" altLang="zh-CN" sz="2800" dirty="0"/>
          </a:p>
        </p:txBody>
      </p:sp>
      <p:sp>
        <p:nvSpPr>
          <p:cNvPr id="5" name="QC_8_BD.251_1#637493888?vaa=1&amp;vcp=1&amp;pid=951037198&amp;color=0,0,0&amp;vtp=1&amp;vaab=1&amp;bbb=1"/>
          <p:cNvSpPr/>
          <p:nvPr/>
        </p:nvSpPr>
        <p:spPr>
          <a:xfrm>
            <a:off x="539496" y="27810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purpose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Zheng’s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performances?(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52_1#637493888.bracket?vaa=1&amp;vcp=1&amp;pid=951037198&amp;color=0,0,0&amp;vpa=100&amp;vtp=1&amp;vaab=1"/>
          <p:cNvSpPr/>
          <p:nvPr/>
        </p:nvSpPr>
        <p:spPr>
          <a:xfrm>
            <a:off x="8247031" y="276771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251_2#637493888.choices?vaa=1&amp;vcp=1&amp;pid=951037198&amp;color=0,0,0&amp;vtp=1&amp;vaab=1&amp;bbb=1"/>
          <p:cNvSpPr/>
          <p:nvPr/>
        </p:nvSpPr>
        <p:spPr>
          <a:xfrm>
            <a:off x="539496" y="341052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erhu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53_1#a85d2acd1?sp=1&amp;vaa=1&amp;vcp=1&amp;pid=f4f3609d3&amp;color=0,0,0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（J）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（2024·山西·中考改编）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人与社会——科学与技术——科学技术与工程，人类发明与创新）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brightly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ground.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well-developed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high-speed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railway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network（铁路网）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CR450.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CR450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kilometers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53_1#a85d2acd1?sp=1&amp;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531BD115-353D-1134-4ECE-ADF35DEF24CA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Shanghai,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moment.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braking（刹车）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1.7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passengers.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advantages,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CR450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AG60E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self-developed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lightweight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two-seat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electric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6.9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designed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private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67940436"/>
      </p:ext>
    </p:extLst>
  </p:cSld>
  <p:clrMapOvr>
    <a:masterClrMapping/>
  </p:clrMapOvr>
  <p:transition>
    <p:split dir="in"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53_1#a85d2acd1?sp=1&amp;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8C827AE1-4DB8-D164-2BCD-A139F48920B5}"/>
              </a:ext>
            </a:extLst>
          </p:cNvPr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electric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system.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Compared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greenhouse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gases,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lower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AG60E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electric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aviation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industry（航空工业）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towards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pollution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AG60E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low-carbon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field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aviation.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94166058"/>
      </p:ext>
    </p:extLst>
  </p:cSld>
  <p:clrMapOvr>
    <a:masterClrMapping/>
  </p:clrMapOvr>
  <p:transition>
    <p:split dir="in"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54_1#bf27e5c62?vaa=1&amp;vcp=1&amp;pid=a85d2acd1&amp;color=0,0,0&amp;vtp=1&amp;vaab=1&amp;bt=1&amp;bbb=1&amp;hb=1"/>
          <p:cNvSpPr/>
          <p:nvPr/>
        </p:nvSpPr>
        <p:spPr>
          <a:xfrm>
            <a:off x="539496" y="5824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Shanghai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CR450?(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bf27e5c62.bracket?vaa=1&amp;vcp=1&amp;pid=a85d2acd1&amp;color=0,0,0&amp;vpa=101&amp;vtp=1&amp;vaab=1"/>
          <p:cNvSpPr/>
          <p:nvPr/>
        </p:nvSpPr>
        <p:spPr>
          <a:xfrm>
            <a:off x="1980153" y="12167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254_2#bf27e5c62.choices?vaa=1&amp;vcp=1&amp;pid=a85d2acd1&amp;color=0,0,0&amp;vtp=1&amp;vaab=1&amp;bbb=1"/>
          <p:cNvSpPr/>
          <p:nvPr/>
        </p:nvSpPr>
        <p:spPr>
          <a:xfrm>
            <a:off x="539496" y="18495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A.1.7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endParaRPr lang="en-US" altLang="zh-CN" sz="2800" dirty="0"/>
          </a:p>
        </p:txBody>
      </p:sp>
      <p:sp>
        <p:nvSpPr>
          <p:cNvPr id="5" name="QC_8_BD.256_1#1e99bd095?vaa=1&amp;vcp=1&amp;pid=a85d2acd1&amp;color=0,0,0&amp;vtp=1&amp;vaab=1&amp;bbb=1"/>
          <p:cNvSpPr/>
          <p:nvPr/>
        </p:nvSpPr>
        <p:spPr>
          <a:xfrm>
            <a:off x="539496" y="24711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advantage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CR450?(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_1#1e99bd095.bracket?vaa=1&amp;vcp=1&amp;pid=a85d2acd1&amp;color=0,0,0&amp;vpa=102&amp;vtp=1&amp;vaab=1"/>
          <p:cNvSpPr/>
          <p:nvPr/>
        </p:nvSpPr>
        <p:spPr>
          <a:xfrm>
            <a:off x="6920453" y="245783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256_2#1e99bd095.choices?vaa=1&amp;vcp=1&amp;pid=a85d2acd1&amp;color=0,0,0&amp;vtp=1&amp;vaab=1&amp;bbb=1"/>
          <p:cNvSpPr/>
          <p:nvPr/>
        </p:nvSpPr>
        <p:spPr>
          <a:xfrm>
            <a:off x="539496" y="30928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A.Fast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bright.</a:t>
            </a:r>
            <a:endParaRPr lang="en-US" altLang="zh-CN" sz="2800" dirty="0"/>
          </a:p>
        </p:txBody>
      </p:sp>
      <p:sp>
        <p:nvSpPr>
          <p:cNvPr id="8" name="QC_8_BD.258_1#d9ac5d5a4?vaa=1&amp;vcp=1&amp;pid=a85d2acd1&amp;color=0,0,0&amp;vtp=1&amp;vaab=1&amp;bbb=1"/>
          <p:cNvSpPr/>
          <p:nvPr/>
        </p:nvSpPr>
        <p:spPr>
          <a:xfrm>
            <a:off x="539496" y="37144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AG60E?(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259_1#d9ac5d5a4.bracket?vaa=1&amp;vcp=1&amp;pid=a85d2acd1&amp;color=0,0,0&amp;vpa=103&amp;vtp=1&amp;vaab=1"/>
          <p:cNvSpPr/>
          <p:nvPr/>
        </p:nvSpPr>
        <p:spPr>
          <a:xfrm>
            <a:off x="8819103" y="370116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8_BD.258_2#d9ac5d5a4.choices?vaa=1&amp;vcp=1&amp;pid=a85d2acd1&amp;color=0,0,0&amp;vtp=1&amp;vaab=1&amp;bbb=1"/>
          <p:cNvSpPr/>
          <p:nvPr/>
        </p:nvSpPr>
        <p:spPr>
          <a:xfrm>
            <a:off x="539496" y="434397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self-developed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fields.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4&amp;si=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60_1#3c654844a?vaa=1&amp;vcp=1&amp;pid=a85d2acd1&amp;color=0,0,0&amp;vtp=1&amp;vaab=1&amp;bt=1&amp;bbb=1"/>
          <p:cNvSpPr/>
          <p:nvPr/>
        </p:nvSpPr>
        <p:spPr>
          <a:xfrm>
            <a:off x="539496" y="8745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CR450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AG60E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common?(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3c654844a.bracket?vaa=1&amp;vcp=1&amp;pid=a85d2acd1&amp;color=0,0,0&amp;vpa=104&amp;vtp=1&amp;vaab=1"/>
          <p:cNvSpPr/>
          <p:nvPr/>
        </p:nvSpPr>
        <p:spPr>
          <a:xfrm>
            <a:off x="9627139" y="86118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260_2#3c654844a.choices?vaa=1&amp;vcp=1&amp;pid=a85d2acd1&amp;color=0,0,0&amp;vtp=1&amp;vaab=1&amp;bbb=1"/>
          <p:cNvSpPr/>
          <p:nvPr/>
        </p:nvSpPr>
        <p:spPr>
          <a:xfrm>
            <a:off x="539496" y="15067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low.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passengers.</a:t>
            </a:r>
            <a:endParaRPr lang="en-US" altLang="zh-CN" sz="2800" dirty="0"/>
          </a:p>
        </p:txBody>
      </p:sp>
      <p:sp>
        <p:nvSpPr>
          <p:cNvPr id="5" name="QC_8_BD.262_1#d794eef94?vaa=1&amp;vcp=1&amp;pid=a85d2acd1&amp;color=0,0,0&amp;vtp=1&amp;vaab=1&amp;bbb=1"/>
          <p:cNvSpPr/>
          <p:nvPr/>
        </p:nvSpPr>
        <p:spPr>
          <a:xfrm>
            <a:off x="539496" y="342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63_1#d794eef94.bracket?vaa=1&amp;vcp=1&amp;pid=a85d2acd1&amp;color=0,0,0&amp;vpa=105&amp;vtp=1&amp;vaab=1"/>
          <p:cNvSpPr/>
          <p:nvPr/>
        </p:nvSpPr>
        <p:spPr>
          <a:xfrm>
            <a:off x="7239539" y="34160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262_2#d794eef94.choices?vaa=1&amp;vcp=1&amp;pid=a85d2acd1&amp;color=0,0,0&amp;vtp=1&amp;vaab=1&amp;bbb=1"/>
          <p:cNvSpPr/>
          <p:nvPr/>
        </p:nvSpPr>
        <p:spPr>
          <a:xfrm>
            <a:off x="539496" y="40588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achievements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5&amp;si=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64_1#e13a3610a?sp=1&amp;vaa=1&amp;vcp=1&amp;pid=f4f3609d3&amp;color=0,0,0&amp;vtp=1&amp;vaab=1&amp;bt=1&amp;bbb=1&amp;hb=1"/>
          <p:cNvSpPr/>
          <p:nvPr/>
        </p:nvSpPr>
        <p:spPr>
          <a:xfrm>
            <a:off x="539496" y="554400"/>
            <a:ext cx="11109960" cy="5842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（K）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（2024·四川凉山·中考改编）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人与社会——文学、艺术与体育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——中外文学史上有代表性的作家和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Farewell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dust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raised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wet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cup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</a:t>
            </a:r>
            <a:r>
              <a:rPr lang="en-US" altLang="zh-CN" sz="2800" b="0" i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 algn="r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Translated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Yuanchong）</a:t>
            </a:r>
            <a:endParaRPr lang="en-US" altLang="zh-CN" sz="2800" dirty="0"/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6_BD.6_1#b6ed0e21e?vaa=1&amp;vcp=1&amp;pid=cbca7ad8f&amp;color=0,0,0&amp;vtp=1&amp;vaab=1&amp;bt=1&amp;bbb=1"/>
          <p:cNvSpPr/>
          <p:nvPr/>
        </p:nvSpPr>
        <p:spPr>
          <a:xfrm>
            <a:off x="539496" y="21826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T_6_AN.8_1#b6ed0e21e.bracket?vaa=1&amp;vcp=1&amp;pid=cbca7ad8f&amp;color=0,0,0&amp;vpa=2&amp;vtp=1&amp;vaab=1"/>
          <p:cNvSpPr/>
          <p:nvPr/>
        </p:nvSpPr>
        <p:spPr>
          <a:xfrm>
            <a:off x="8795734" y="2169287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4" name="QT_6_AS.1_1#b6ed0e21e?vaa=1&amp;vcp=1&amp;pid=cbca7ad8f&amp;color=0,0,0&amp;vtp=1&amp;vaab=1&amp;bbb=1&amp;hb=1"/>
          <p:cNvSpPr/>
          <p:nvPr/>
        </p:nvSpPr>
        <p:spPr>
          <a:xfrm>
            <a:off x="539496" y="28148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由第一段中“The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作者的儿子最喜爱的球是他儿子的最好的朋友送给他的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不是老师送的，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故本句错误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64_1#e13a3610a?sp=1&amp;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2FB0E35A-629F-8C96-9F7C-84C1C353DBD8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separate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Farewell（告别）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goodbye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imagination.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rain”,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willows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green”,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silence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45003051"/>
      </p:ext>
    </p:extLst>
  </p:cSld>
  <p:clrMapOvr>
    <a:masterClrMapping/>
  </p:clrMapOvr>
  <p:transition>
    <p:split dir="in"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64_1#e13a3610a?sp=1&amp;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A0C5269C-E291-CCDE-5556-DDE2FB01B3A6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peace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willows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fresh.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gentle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silent.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branches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considered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typical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symbol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farewell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goodbye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goodbye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symbol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goodbye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4476276"/>
      </p:ext>
    </p:extLst>
  </p:cSld>
  <p:clrMapOvr>
    <a:masterClrMapping/>
  </p:clrMapOvr>
  <p:transition>
    <p:split dir="in"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64_1#e13a3610a?sp=1&amp;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83945468-F373-14F7-CE84-03D3CD406D12}"/>
              </a:ext>
            </a:extLst>
          </p:cNvPr>
          <p:cNvSpPr/>
          <p:nvPr/>
        </p:nvSpPr>
        <p:spPr>
          <a:xfrm>
            <a:off x="539496" y="15300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Farewell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sadness.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mixes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goodbye.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64129236"/>
      </p:ext>
    </p:extLst>
  </p:cSld>
  <p:clrMapOvr>
    <a:masterClrMapping/>
  </p:clrMapOvr>
  <p:transition>
    <p:split dir="in"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6&amp;si=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65_1#7b8e210df?vaa=1&amp;vcp=1&amp;pid=e13a3610a&amp;color=0,0,0&amp;vtp=1&amp;vaab=1&amp;bt=1&amp;bbb=1"/>
          <p:cNvSpPr/>
          <p:nvPr/>
        </p:nvSpPr>
        <p:spPr>
          <a:xfrm>
            <a:off x="539496" y="5977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7b8e210df.bracket?vaa=1&amp;vcp=1&amp;pid=e13a3610a&amp;color=0,0,0&amp;vpa=106&amp;vtp=1&amp;vaab=1"/>
          <p:cNvSpPr/>
          <p:nvPr/>
        </p:nvSpPr>
        <p:spPr>
          <a:xfrm>
            <a:off x="6115590" y="5844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265_2#7b8e210df.choices?vaa=1&amp;vcp=1&amp;pid=e13a3610a&amp;color=0,0,0&amp;vtp=1&amp;vaab=1&amp;bbb=1"/>
          <p:cNvSpPr/>
          <p:nvPr/>
        </p:nvSpPr>
        <p:spPr>
          <a:xfrm>
            <a:off x="539496" y="12222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.李白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B.王维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.杜甫</a:t>
            </a:r>
            <a:endParaRPr lang="en-US" altLang="zh-CN" sz="2800" dirty="0"/>
          </a:p>
        </p:txBody>
      </p:sp>
      <p:sp>
        <p:nvSpPr>
          <p:cNvPr id="5" name="QC_8_BD.267_1#932b1d989?vaa=1&amp;vcp=1&amp;pid=e13a3610a&amp;color=0,0,0&amp;vtp=1&amp;vaab=1&amp;bbb=1"/>
          <p:cNvSpPr/>
          <p:nvPr/>
        </p:nvSpPr>
        <p:spPr>
          <a:xfrm>
            <a:off x="539496" y="18438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_1#932b1d989.bracket?vaa=1&amp;vcp=1&amp;pid=e13a3610a&amp;color=0,0,0&amp;vpa=107&amp;vtp=1&amp;vaab=1"/>
          <p:cNvSpPr/>
          <p:nvPr/>
        </p:nvSpPr>
        <p:spPr>
          <a:xfrm>
            <a:off x="8679085" y="183054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267_2#932b1d989.choices?vaa=1&amp;vcp=1&amp;pid=e13a3610a&amp;color=0,0,0&amp;vtp=1&amp;vaab=1&amp;bbb=1"/>
          <p:cNvSpPr/>
          <p:nvPr/>
        </p:nvSpPr>
        <p:spPr>
          <a:xfrm>
            <a:off x="539496" y="24655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autumn.</a:t>
            </a:r>
            <a:endParaRPr lang="en-US" altLang="zh-CN" sz="2800" dirty="0"/>
          </a:p>
        </p:txBody>
      </p:sp>
      <p:sp>
        <p:nvSpPr>
          <p:cNvPr id="8" name="QC_8_BD.269_1#47c6c462d?vaa=1&amp;vcp=1&amp;pid=e13a3610a&amp;color=0,0,0&amp;vtp=1&amp;vaab=1&amp;bbb=1"/>
          <p:cNvSpPr/>
          <p:nvPr/>
        </p:nvSpPr>
        <p:spPr>
          <a:xfrm>
            <a:off x="539496" y="30872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considered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typical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symbol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farewell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3_1#47c6c462d.bracket?vaa=1&amp;vcp=1&amp;pid=e13a3610a&amp;color=0,0,0&amp;vpa=108&amp;vtp=1&amp;vaab=1"/>
          <p:cNvSpPr/>
          <p:nvPr/>
        </p:nvSpPr>
        <p:spPr>
          <a:xfrm>
            <a:off x="10609803" y="30738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8_BD.269_2#47c6c462d.choices?vaa=1&amp;vcp=1&amp;pid=e13a3610a&amp;color=0,0,0&amp;vtp=1&amp;vaab=1&amp;bbb=1"/>
          <p:cNvSpPr/>
          <p:nvPr/>
        </p:nvSpPr>
        <p:spPr>
          <a:xfrm>
            <a:off x="539496" y="37088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branch.</a:t>
            </a:r>
            <a:endParaRPr lang="en-US" altLang="zh-CN" sz="2800" dirty="0"/>
          </a:p>
        </p:txBody>
      </p:sp>
      <p:sp>
        <p:nvSpPr>
          <p:cNvPr id="11" name="QC_8_BD.271_1#12ac6678f?vaa=1&amp;vcp=1&amp;pid=e13a3610a&amp;color=0,0,0&amp;vtp=1&amp;vaab=1&amp;bbb=1&amp;hb=1"/>
          <p:cNvSpPr/>
          <p:nvPr/>
        </p:nvSpPr>
        <p:spPr>
          <a:xfrm>
            <a:off x="539496" y="43383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rhymes（押韵）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8_AN.272_1#12ac6678f.bracket?vaa=1&amp;vcp=1&amp;pid=e13a3610a&amp;color=0,0,0&amp;vpa=109&amp;vtp=1&amp;vaab=1"/>
          <p:cNvSpPr/>
          <p:nvPr/>
        </p:nvSpPr>
        <p:spPr>
          <a:xfrm>
            <a:off x="1762664" y="49727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3" name="QC_8_BD.271_2#12ac6678f.choices?vaa=1&amp;vcp=1&amp;pid=e13a3610a&amp;color=0,0,0&amp;vtp=1&amp;vaab=1&amp;bbb=1"/>
          <p:cNvSpPr/>
          <p:nvPr/>
        </p:nvSpPr>
        <p:spPr>
          <a:xfrm>
            <a:off x="539496" y="56075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aa-bb.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ab-ab.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.ab-cd.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  <p:bldP spid="12" grpId="0" build="p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7&amp;si=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73_1#8f216b4fa?vaa=1&amp;vcp=1&amp;pid=e13a3610a&amp;color=0,0,0&amp;vtp=1&amp;vaab=1&amp;bt=1&amp;bbb=1"/>
          <p:cNvSpPr/>
          <p:nvPr/>
        </p:nvSpPr>
        <p:spPr>
          <a:xfrm>
            <a:off x="539496" y="2169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274_1#8f216b4fa.bracket?vaa=1&amp;vcp=1&amp;pid=e13a3610a&amp;color=0,0,0&amp;vpa=110&amp;vtp=1&amp;vaab=1"/>
          <p:cNvSpPr/>
          <p:nvPr/>
        </p:nvSpPr>
        <p:spPr>
          <a:xfrm>
            <a:off x="8936832" y="21565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273_2#8f216b4fa.choices?vaa=1&amp;vcp=1&amp;pid=e13a3610a&amp;color=0,0,0&amp;vtp=1&amp;vaab=1&amp;bbb=1"/>
          <p:cNvSpPr/>
          <p:nvPr/>
        </p:nvSpPr>
        <p:spPr>
          <a:xfrm>
            <a:off x="539496" y="28021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separating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sadness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farewell.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8&amp;si=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75_1#446150855?sp=1&amp;vaa=1&amp;vcp=1&amp;pid=f4f3609d3&amp;color=0,0,0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（2024·四川广安·中考改编）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人与社会——科学与技术——科学技术与工程，人类发明与创新）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perfect.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advantages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disadvantages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75_1#446150855?sp=1&amp;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66E98C45-5D96-94FB-2CED-60E6F793A658}"/>
              </a:ext>
            </a:extLst>
          </p:cNvPr>
          <p:cNvSpPr/>
          <p:nvPr/>
        </p:nvSpPr>
        <p:spPr>
          <a:xfrm>
            <a:off x="539496" y="84582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480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avoiding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traffic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traffic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control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printers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already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life-size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parts（部件）,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man-made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printing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sick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disadvantage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machine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expensive.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29708444"/>
      </p:ext>
    </p:extLst>
  </p:cSld>
  <p:clrMapOvr>
    <a:masterClrMapping/>
  </p:clrMapOvr>
  <p:transition>
    <p:split dir="in"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75_1#446150855?sp=1&amp;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5CAB9D02-F30D-33ED-C001-CB8B304EF8F8}"/>
              </a:ext>
            </a:extLst>
          </p:cNvPr>
          <p:cNvSpPr/>
          <p:nvPr/>
        </p:nvSpPr>
        <p:spPr>
          <a:xfrm>
            <a:off x="539496" y="57756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suit（套装）.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electronic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illness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disadvantage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imagine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certainly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83847808"/>
      </p:ext>
    </p:extLst>
  </p:cSld>
  <p:clrMapOvr>
    <a:masterClrMapping/>
  </p:clrMapOvr>
  <p:transition>
    <p:split dir="in"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9&amp;si=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76_1#6a5ef5932?vaa=1&amp;vcp=1&amp;pid=446150855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6a5ef5932.bracket?vaa=1&amp;vcp=1&amp;pid=446150855&amp;color=0,0,0&amp;vpa=111&amp;vtp=1&amp;vaab=1"/>
          <p:cNvSpPr/>
          <p:nvPr/>
        </p:nvSpPr>
        <p:spPr>
          <a:xfrm>
            <a:off x="7080789" y="5410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276_2#6a5ef5932.choices?vaa=1&amp;vcp=1&amp;pid=446150855&amp;color=0,0,0&amp;vtp=1&amp;vaab=1&amp;bbb=1"/>
          <p:cNvSpPr/>
          <p:nvPr/>
        </p:nvSpPr>
        <p:spPr>
          <a:xfrm>
            <a:off x="539496" y="11866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advice.</a:t>
            </a:r>
            <a:endParaRPr lang="en-US" altLang="zh-CN" sz="2800" dirty="0"/>
          </a:p>
        </p:txBody>
      </p:sp>
      <p:sp>
        <p:nvSpPr>
          <p:cNvPr id="5" name="QC_8_BD.278_1#184386d1f?vaa=1&amp;vcp=1&amp;pid=446150855&amp;color=0,0,0&amp;vtp=1&amp;vaab=1&amp;bbb=1"/>
          <p:cNvSpPr/>
          <p:nvPr/>
        </p:nvSpPr>
        <p:spPr>
          <a:xfrm>
            <a:off x="539496" y="31092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79_1#184386d1f.bracket?vaa=1&amp;vcp=1&amp;pid=446150855&amp;color=0,0,0&amp;vpa=112&amp;vtp=1&amp;vaab=1"/>
          <p:cNvSpPr/>
          <p:nvPr/>
        </p:nvSpPr>
        <p:spPr>
          <a:xfrm>
            <a:off x="7577678" y="309592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278_2#184386d1f.choices?vaa=1&amp;vcp=1&amp;pid=446150855&amp;color=0,0,0&amp;vtp=1&amp;vaab=1&amp;bbb=1&amp;hb=1"/>
          <p:cNvSpPr/>
          <p:nvPr/>
        </p:nvSpPr>
        <p:spPr>
          <a:xfrm>
            <a:off x="539496" y="37387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traffic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control.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.3D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moment.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0&amp;si=1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80_1#8b3742bac?vaa=1&amp;vcp=1&amp;pid=446150855&amp;color=0,0,0&amp;vtp=1&amp;vaab=1&amp;bt=1&amp;bbb=1&amp;hb=1"/>
          <p:cNvSpPr/>
          <p:nvPr/>
        </p:nvSpPr>
        <p:spPr>
          <a:xfrm>
            <a:off x="539496" y="18524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illness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281_1#8b3742bac.bracket?vaa=1&amp;vcp=1&amp;pid=446150855&amp;color=0,0,0&amp;vpa=113&amp;vtp=1&amp;vaab=1"/>
          <p:cNvSpPr/>
          <p:nvPr/>
        </p:nvSpPr>
        <p:spPr>
          <a:xfrm>
            <a:off x="2154778" y="24867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280_2#8b3742bac.choices?vaa=1&amp;vcp=1&amp;pid=446150855&amp;color=0,0,0&amp;vtp=1&amp;vaab=1&amp;bbb=1"/>
          <p:cNvSpPr/>
          <p:nvPr/>
        </p:nvSpPr>
        <p:spPr>
          <a:xfrm>
            <a:off x="539496" y="31273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6_BD.10_1#74d44ccb6?vaa=1&amp;vcp=1&amp;pid=cbca7ad8f&amp;color=0,0,0&amp;vtp=1&amp;vaab=1&amp;bt=1&amp;bbb=1"/>
          <p:cNvSpPr/>
          <p:nvPr/>
        </p:nvSpPr>
        <p:spPr>
          <a:xfrm>
            <a:off x="539496" y="25026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T_6_AN.12_1#74d44ccb6.bracket?vaa=1&amp;vcp=1&amp;pid=cbca7ad8f&amp;color=0,0,0&amp;vpa=3&amp;vtp=1&amp;vaab=1"/>
          <p:cNvSpPr/>
          <p:nvPr/>
        </p:nvSpPr>
        <p:spPr>
          <a:xfrm>
            <a:off x="8671021" y="2489327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4" name="QT_6_AS.1_1#74d44ccb6?vaa=1&amp;vcp=1&amp;pid=cbca7ad8f&amp;color=0,0,0&amp;vtp=1&amp;vaab=1&amp;bbb=1&amp;hb=1"/>
          <p:cNvSpPr/>
          <p:nvPr/>
        </p:nvSpPr>
        <p:spPr>
          <a:xfrm>
            <a:off x="539496" y="31349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从第二段第一句“One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.”可知，本句正确。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1&amp;si=1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82_1#d1d4c8d11?sp=1&amp;vaa=1&amp;vcp=1&amp;pid=446150855&amp;color=0,0,0&amp;vtp=1&amp;vaab=1&amp;bt=1&amp;bbb=1&amp;hb=1"/>
          <p:cNvSpPr/>
          <p:nvPr/>
        </p:nvSpPr>
        <p:spPr>
          <a:xfrm>
            <a:off x="539496" y="6952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structure（结构）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1=①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2=②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3=③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4=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5=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d1d4c8d11.bracket?vaa=1&amp;vcp=1&amp;pid=446150855&amp;color=0,0,0&amp;vpa=114&amp;vtp=1&amp;vaab=1"/>
          <p:cNvSpPr/>
          <p:nvPr/>
        </p:nvSpPr>
        <p:spPr>
          <a:xfrm>
            <a:off x="3524790" y="19773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282_2#d1d4c8d11.choices?vaa=1&amp;vcp=1&amp;pid=446150855&amp;color=0,0,0&amp;vtp=1&amp;vaab=1&amp;bbb=1"/>
          <p:cNvSpPr/>
          <p:nvPr/>
        </p:nvSpPr>
        <p:spPr>
          <a:xfrm>
            <a:off x="539496" y="2613437"/>
            <a:ext cx="11109960" cy="2258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200"/>
              </a:lnSpc>
              <a:tabLst>
                <a:tab pos="3999653" algn="l"/>
                <a:tab pos="7973907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73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73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112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8_BD.282_2#d1d4c8d11.choice_image?vaa=1&amp;vcp=1&amp;pid=446150855&amp;color=0,0,0&amp;tib=255,255,255&amp;iip=4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9071" y="3395821"/>
            <a:ext cx="2459736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8_BD.282_2#d1d4c8d11.choice_image?vaa=1&amp;vcp=1&amp;pid=446150855&amp;color=0,0,0&amp;tib=255,255,255&amp;iip=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8299" y="3423253"/>
            <a:ext cx="2459736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8_BD.282_2#d1d4c8d11.choice_image?vaa=1&amp;vcp=1&amp;pid=446150855&amp;color=0,0,0&amp;tib=255,255,255&amp;iip=6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6949" y="2609437"/>
            <a:ext cx="1792224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8_BD.284_1#3eb33e8a4?vaa=1&amp;vcp=1&amp;pid=446150855&amp;color=0,0,0&amp;vtp=1&amp;vaab=1&amp;bbb=1"/>
          <p:cNvSpPr/>
          <p:nvPr/>
        </p:nvSpPr>
        <p:spPr>
          <a:xfrm>
            <a:off x="539496" y="49414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theme（主题）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285_1#3eb33e8a4.bracket?vaa=1&amp;vcp=1&amp;pid=446150855&amp;color=0,0,0&amp;vpa=115&amp;vtp=1&amp;vaab=1"/>
          <p:cNvSpPr/>
          <p:nvPr/>
        </p:nvSpPr>
        <p:spPr>
          <a:xfrm>
            <a:off x="7868189" y="492813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8_BD.284_2#3eb33e8a4.choices?vaa=1&amp;vcp=1&amp;pid=446150855&amp;color=0,0,0&amp;vtp=1&amp;vaab=1&amp;bbb=1"/>
          <p:cNvSpPr/>
          <p:nvPr/>
        </p:nvSpPr>
        <p:spPr>
          <a:xfrm>
            <a:off x="539496" y="55649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25520" algn="l"/>
                <a:tab pos="76987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Traffic.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.Clothes.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build="p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2&amp;si=1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86_1#636521105?sp=1&amp;vaa=1&amp;vcp=1&amp;pid=f4f3609d3&amp;color=0,0,0&amp;vtp=1&amp;vaab=1&amp;bt=1&amp;bbb=1&amp;hb=1"/>
          <p:cNvSpPr/>
          <p:nvPr/>
        </p:nvSpPr>
        <p:spPr>
          <a:xfrm>
            <a:off x="539496" y="554400"/>
            <a:ext cx="11109960" cy="5842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（2024·青海·中考改编）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人与自然——自然生态——热爱与敬畏自然，与自然和谐共生）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Yushu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Qinghai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habitats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black-necked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cranes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黑颈鹤）.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necks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necks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black-necked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cranes.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Qinghai-Tibet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Plateau.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black-necked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Qinghai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marshes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（沼泽）,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black-necked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plateau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areas.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86_1#636521105?sp=1&amp;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0B390ECC-2589-2238-5AB0-D8328847B94A}"/>
              </a:ext>
            </a:extLst>
          </p:cNvPr>
          <p:cNvSpPr/>
          <p:nvPr/>
        </p:nvSpPr>
        <p:spPr>
          <a:xfrm>
            <a:off x="539496" y="57756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Black-necked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first-class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symbol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thrive（兴旺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Qinghai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black-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necked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91844502"/>
      </p:ext>
    </p:extLst>
  </p:cSld>
  <p:clrMapOvr>
    <a:masterClrMapping/>
  </p:clrMapOvr>
  <p:transition>
    <p:split dir="in"/>
  </p:transition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3&amp;si=1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87_1#4a365e1c1?vaa=1&amp;vcp=1&amp;pid=636521105&amp;color=0,0,0&amp;vtp=1&amp;vaab=1&amp;bt=1&amp;bbb=1"/>
          <p:cNvSpPr/>
          <p:nvPr/>
        </p:nvSpPr>
        <p:spPr>
          <a:xfrm>
            <a:off x="539496" y="5760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Qinghai-Tibet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Plateau?(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4a365e1c1.bracket?vaa=1&amp;vcp=1&amp;pid=636521105&amp;color=0,0,0&amp;vpa=116&amp;vtp=1&amp;vaab=1"/>
          <p:cNvSpPr/>
          <p:nvPr/>
        </p:nvSpPr>
        <p:spPr>
          <a:xfrm>
            <a:off x="9832118" y="5627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287_2#4a365e1c1.choices?vaa=1&amp;vcp=1&amp;pid=636521105&amp;color=0,0,0&amp;vtp=1&amp;vaab=1&amp;bbb=1"/>
          <p:cNvSpPr/>
          <p:nvPr/>
        </p:nvSpPr>
        <p:spPr>
          <a:xfrm>
            <a:off x="539496" y="12005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</a:t>
            </a:r>
            <a:endParaRPr lang="en-US" altLang="zh-CN" sz="2800" dirty="0"/>
          </a:p>
        </p:txBody>
      </p:sp>
      <p:sp>
        <p:nvSpPr>
          <p:cNvPr id="5" name="QC_8_BD.289_1#06f6608ab?vaa=1&amp;vcp=1&amp;pid=636521105&amp;color=0,0,0&amp;vtp=1&amp;vaab=1&amp;bbb=1&amp;hb=1"/>
          <p:cNvSpPr/>
          <p:nvPr/>
        </p:nvSpPr>
        <p:spPr>
          <a:xfrm>
            <a:off x="539496" y="18300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black-necked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_1#06f6608ab.bracket?vaa=1&amp;vcp=1&amp;pid=636521105&amp;color=0,0,0&amp;vpa=117&amp;vtp=1&amp;vaab=1"/>
          <p:cNvSpPr/>
          <p:nvPr/>
        </p:nvSpPr>
        <p:spPr>
          <a:xfrm>
            <a:off x="1181640" y="246437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289_2#06f6608ab.choices?vaa=1&amp;vcp=1&amp;pid=636521105&amp;color=0,0,0&amp;vtp=1&amp;vaab=1&amp;bbb=1"/>
          <p:cNvSpPr/>
          <p:nvPr/>
        </p:nvSpPr>
        <p:spPr>
          <a:xfrm>
            <a:off x="539496" y="30991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A.Lakes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marshes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B.Rivers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.Mountains</a:t>
            </a:r>
            <a:endParaRPr lang="en-US" altLang="zh-CN" sz="2800" dirty="0"/>
          </a:p>
        </p:txBody>
      </p:sp>
      <p:sp>
        <p:nvSpPr>
          <p:cNvPr id="8" name="QC_8_BD.291_1#0da84f0f8?vaa=1&amp;vcp=1&amp;pid=636521105&amp;color=0,0,0&amp;vtp=1&amp;vaab=1&amp;bbb=1"/>
          <p:cNvSpPr/>
          <p:nvPr/>
        </p:nvSpPr>
        <p:spPr>
          <a:xfrm>
            <a:off x="539496" y="37208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292_1#0da84f0f8.bracket?vaa=1&amp;vcp=1&amp;pid=636521105&amp;color=0,0,0&amp;vpa=118&amp;vtp=1&amp;vaab=1"/>
          <p:cNvSpPr/>
          <p:nvPr/>
        </p:nvSpPr>
        <p:spPr>
          <a:xfrm>
            <a:off x="6744239" y="370751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8_BD.291_2#0da84f0f8.choices?vaa=1&amp;vcp=1&amp;pid=636521105&amp;color=0,0,0&amp;vtp=1&amp;vaab=1&amp;bbb=1"/>
          <p:cNvSpPr/>
          <p:nvPr/>
        </p:nvSpPr>
        <p:spPr>
          <a:xfrm>
            <a:off x="539496" y="435032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symbol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4&amp;si=1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93_1#e40317876?vaa=1&amp;vcp=1&amp;pid=636521105&amp;color=0,0,0&amp;vtp=1&amp;vaab=1&amp;bt=1&amp;bbb=1"/>
          <p:cNvSpPr/>
          <p:nvPr/>
        </p:nvSpPr>
        <p:spPr>
          <a:xfrm>
            <a:off x="539496" y="1211072"/>
            <a:ext cx="115601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harsh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e40317876.bracket?vaa=1&amp;vcp=1&amp;pid=636521105&amp;color=0,0,0&amp;vpa=119&amp;vtp=1&amp;vaab=1"/>
          <p:cNvSpPr/>
          <p:nvPr/>
        </p:nvSpPr>
        <p:spPr>
          <a:xfrm>
            <a:off x="10901903" y="119773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293_2#e40317876.choices?vaa=1&amp;vcp=1&amp;pid=636521105&amp;color=0,0,0&amp;vtp=1&amp;vaab=1&amp;bbb=1"/>
          <p:cNvSpPr/>
          <p:nvPr/>
        </p:nvSpPr>
        <p:spPr>
          <a:xfrm>
            <a:off x="539496" y="18355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.Interesting.</a:t>
            </a:r>
            <a:endParaRPr lang="en-US" altLang="zh-CN" sz="2800" dirty="0"/>
          </a:p>
        </p:txBody>
      </p:sp>
      <p:sp>
        <p:nvSpPr>
          <p:cNvPr id="5" name="QC_8_BD.295_1#df1489084?vaa=1&amp;vcp=1&amp;pid=636521105&amp;color=0,0,0&amp;vtp=1&amp;vaab=1&amp;bbb=1&amp;hb=1"/>
          <p:cNvSpPr/>
          <p:nvPr/>
        </p:nvSpPr>
        <p:spPr>
          <a:xfrm>
            <a:off x="539496" y="24650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black-necked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96_1#df1489084.bracket?vaa=1&amp;vcp=1&amp;pid=636521105&amp;color=0,0,0&amp;vpa=120&amp;vtp=1&amp;vaab=1"/>
          <p:cNvSpPr/>
          <p:nvPr/>
        </p:nvSpPr>
        <p:spPr>
          <a:xfrm>
            <a:off x="2434178" y="309937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295_2#df1489084.choices?vaa=1&amp;vcp=1&amp;pid=636521105&amp;color=0,0,0&amp;vtp=1&amp;vaab=1&amp;bbb=1"/>
          <p:cNvSpPr/>
          <p:nvPr/>
        </p:nvSpPr>
        <p:spPr>
          <a:xfrm>
            <a:off x="539496" y="37419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A.Black-necked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black-necked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black-necked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cranes.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5&amp;si=1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97_1#132eb0234?sp=1&amp;vaa=1&amp;vcp=1&amp;pid=f4f3609d3&amp;color=0,0,0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（N）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（2024·山东滨州·中考改编）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人与自然——宇宙探索——地球与宇宙探秘，航天事业发展）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rocket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Wenchang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Launch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Hainan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Chang’e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（月球探测器）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Earth-moon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transfer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trajectory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转移轨道）.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tasks,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53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97_1#132eb0234?sp=1&amp;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C2E9ACAB-3D18-B93E-1EF4-9BC110D885B5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samples（样本）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sample-return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Chang’e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2020.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sample-return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carried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Soviet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Union（苏联）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collected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scientific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mysteries.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“dark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89042200"/>
      </p:ext>
    </p:extLst>
  </p:cSld>
  <p:clrMapOvr>
    <a:masterClrMapping/>
  </p:clrMapOvr>
  <p:transition>
    <p:split dir="in"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97_1#132eb0234?sp=1&amp;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6BF88CCC-3B20-675F-9EB1-8A375FEAB6DC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researchers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thicker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reason.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Chang’e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volcanic（火山的）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volcanoes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inactive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77644373"/>
      </p:ext>
    </p:extLst>
  </p:cSld>
  <p:clrMapOvr>
    <a:masterClrMapping/>
  </p:clrMapOvr>
  <p:transition>
    <p:split dir="in"/>
  </p:transition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97_1#132eb0234?sp=1&amp;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2BC2E272-E8E1-32C0-7665-5E975B0C452A}"/>
              </a:ext>
            </a:extLst>
          </p:cNvPr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“Comparing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make-up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Chang’e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collected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scientific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Martin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Sweeting,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professor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engineering.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42247478"/>
      </p:ext>
    </p:extLst>
  </p:cSld>
  <p:clrMapOvr>
    <a:masterClrMapping/>
  </p:clrMapOvr>
  <p:transition>
    <p:split dir="in"/>
  </p:transition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6&amp;si=1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98_1#e74ed74f8?vaa=1&amp;vcp=1&amp;pid=132eb0234&amp;color=0,0,0&amp;vtp=1&amp;vaab=1&amp;bt=1&amp;bbb=1"/>
          <p:cNvSpPr/>
          <p:nvPr/>
        </p:nvSpPr>
        <p:spPr>
          <a:xfrm>
            <a:off x="539496" y="55440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Chang’e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e74ed74f8.bracket?vaa=1&amp;vcp=1&amp;pid=132eb0234&amp;color=0,0,0&amp;vpa=121&amp;vtp=1&amp;vaab=1"/>
          <p:cNvSpPr/>
          <p:nvPr/>
        </p:nvSpPr>
        <p:spPr>
          <a:xfrm>
            <a:off x="8919114" y="544875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298_2#e74ed74f8.choices?vaa=1&amp;vcp=1&amp;pid=132eb0234&amp;color=0,0,0&amp;vtp=1&amp;vaab=1&amp;bbb=1"/>
          <p:cNvSpPr/>
          <p:nvPr/>
        </p:nvSpPr>
        <p:spPr>
          <a:xfrm>
            <a:off x="539496" y="1087609"/>
            <a:ext cx="11109960" cy="155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side.</a:t>
            </a:r>
            <a:endParaRPr lang="en-US" altLang="zh-CN" sz="2800" dirty="0"/>
          </a:p>
        </p:txBody>
      </p:sp>
      <p:sp>
        <p:nvSpPr>
          <p:cNvPr id="5" name="QC_8_BD.300_1#ffce959d7?vaa=1&amp;vcp=1&amp;pid=132eb0234&amp;color=0,0,0&amp;vtp=1&amp;vaab=1&amp;bbb=1&amp;hb=1"/>
          <p:cNvSpPr/>
          <p:nvPr/>
        </p:nvSpPr>
        <p:spPr>
          <a:xfrm>
            <a:off x="539496" y="2700509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_1#ffce959d7.bracket?vaa=1&amp;vcp=1&amp;pid=132eb0234&amp;color=0,0,0&amp;vpa=122&amp;vtp=1&amp;vaab=1"/>
          <p:cNvSpPr/>
          <p:nvPr/>
        </p:nvSpPr>
        <p:spPr>
          <a:xfrm>
            <a:off x="1545178" y="3224384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300_2#ffce959d7.choices?vaa=1&amp;vcp=1&amp;pid=132eb0234&amp;color=0,0,0&amp;vtp=1&amp;vaab=1&amp;bbb=1"/>
          <p:cNvSpPr/>
          <p:nvPr/>
        </p:nvSpPr>
        <p:spPr>
          <a:xfrm>
            <a:off x="539496" y="3776644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483187" algn="l"/>
                <a:tab pos="70425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Twice.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times.</a:t>
            </a:r>
            <a:endParaRPr lang="en-US" altLang="zh-CN" sz="2800" dirty="0"/>
          </a:p>
        </p:txBody>
      </p:sp>
      <p:sp>
        <p:nvSpPr>
          <p:cNvPr id="8" name="QC_8_BD.302_1#56921b895?vaa=1&amp;vcp=1&amp;pid=132eb0234&amp;color=0,0,0&amp;vtp=1&amp;vaab=1&amp;bbb=1"/>
          <p:cNvSpPr/>
          <p:nvPr/>
        </p:nvSpPr>
        <p:spPr>
          <a:xfrm>
            <a:off x="539496" y="432591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303_1#56921b895.bracket?vaa=1&amp;vcp=1&amp;pid=132eb0234&amp;color=0,0,0&amp;vpa=123&amp;vtp=1&amp;vaab=1"/>
          <p:cNvSpPr/>
          <p:nvPr/>
        </p:nvSpPr>
        <p:spPr>
          <a:xfrm>
            <a:off x="9866281" y="4316394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8_BD.302_2#56921b895.choices?vaa=1&amp;vcp=1&amp;pid=132eb0234&amp;color=0,0,0&amp;vtp=1&amp;vaab=1&amp;bbb=1"/>
          <p:cNvSpPr/>
          <p:nvPr/>
        </p:nvSpPr>
        <p:spPr>
          <a:xfrm>
            <a:off x="539496" y="4856334"/>
            <a:ext cx="11109960" cy="155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A.receives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thicker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compared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cameras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6_BD.14_1#aae5347b7?vaa=1&amp;vcp=1&amp;pid=cbca7ad8f&amp;color=0,0,0&amp;vtp=1&amp;vaab=1&amp;bt=1&amp;bbb=1"/>
          <p:cNvSpPr/>
          <p:nvPr/>
        </p:nvSpPr>
        <p:spPr>
          <a:xfrm>
            <a:off x="539496" y="25026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T_6_AN.16_1#aae5347b7.bracket?vaa=1&amp;vcp=1&amp;pid=cbca7ad8f&amp;color=0,0,0&amp;vpa=4&amp;vtp=1&amp;vaab=1"/>
          <p:cNvSpPr/>
          <p:nvPr/>
        </p:nvSpPr>
        <p:spPr>
          <a:xfrm>
            <a:off x="8920703" y="2489327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4" name="QT_6_AS.1_1#aae5347b7?vaa=1&amp;vcp=1&amp;pid=cbca7ad8f&amp;color=0,0,0&amp;vtp=1&amp;vaab=1&amp;bbb=1&amp;hb=1"/>
          <p:cNvSpPr/>
          <p:nvPr/>
        </p:nvSpPr>
        <p:spPr>
          <a:xfrm>
            <a:off x="539496" y="31349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从第二段中的句子“He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.”可知，作者的儿子见到宾馆寄来的球很高兴，故本句正确。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7&amp;si=1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04_1#609f5962c?vaa=1&amp;vcp=1&amp;pid=132eb0234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609f5962c.bracket?vaa=1&amp;vcp=1&amp;pid=132eb0234&amp;color=0,0,0&amp;vpa=124&amp;vtp=1&amp;vaab=1"/>
          <p:cNvSpPr/>
          <p:nvPr/>
        </p:nvSpPr>
        <p:spPr>
          <a:xfrm>
            <a:off x="4148677" y="11887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304_2#609f5962c.choices?vaa=1&amp;vcp=1&amp;pid=132eb0234&amp;color=0,0,0&amp;vtp=1&amp;vaab=1&amp;bbb=1"/>
          <p:cNvSpPr/>
          <p:nvPr/>
        </p:nvSpPr>
        <p:spPr>
          <a:xfrm>
            <a:off x="539496" y="183741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volcanoes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inactive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endParaRPr lang="en-US" altLang="zh-CN" sz="2800" dirty="0"/>
          </a:p>
        </p:txBody>
      </p:sp>
      <p:sp>
        <p:nvSpPr>
          <p:cNvPr id="5" name="QC_8_BD.306_1#1a50668cc?vaa=1&amp;vcp=1&amp;pid=132eb0234&amp;color=0,0,0&amp;vtp=1&amp;vaab=1&amp;bbb=1"/>
          <p:cNvSpPr/>
          <p:nvPr/>
        </p:nvSpPr>
        <p:spPr>
          <a:xfrm>
            <a:off x="539496" y="37600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Martin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Sweeting’s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307_1#1a50668cc.bracket?vaa=1&amp;vcp=1&amp;pid=132eb0234&amp;color=0,0,0&amp;vpa=125&amp;vtp=1&amp;vaab=1"/>
          <p:cNvSpPr/>
          <p:nvPr/>
        </p:nvSpPr>
        <p:spPr>
          <a:xfrm>
            <a:off x="8958231" y="37466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306_2#1a50668cc.choices?vaa=1&amp;vcp=1&amp;pid=132eb0234&amp;color=0,0,0&amp;vtp=1&amp;vaab=1&amp;bbb=1"/>
          <p:cNvSpPr/>
          <p:nvPr/>
        </p:nvSpPr>
        <p:spPr>
          <a:xfrm>
            <a:off x="539496" y="43894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A.Chang’e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tasks.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.Chang’e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.Chang’e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6_BD.18_1#f0730502a?vaa=1&amp;vcp=1&amp;pid=cbca7ad8f&amp;color=0,0,0&amp;vtp=1&amp;vaab=1&amp;bt=1&amp;bbb=1"/>
          <p:cNvSpPr/>
          <p:nvPr/>
        </p:nvSpPr>
        <p:spPr>
          <a:xfrm>
            <a:off x="539496" y="25026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T_6_AN.20_1#f0730502a.bracket?vaa=1&amp;vcp=1&amp;pid=cbca7ad8f&amp;color=0,0,0&amp;vpa=5&amp;vtp=1&amp;vaab=1"/>
          <p:cNvSpPr/>
          <p:nvPr/>
        </p:nvSpPr>
        <p:spPr>
          <a:xfrm>
            <a:off x="9427114" y="2489327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4" name="QT_6_AS.1_1#f0730502a?vaa=1&amp;vcp=1&amp;pid=cbca7ad8f&amp;color=0,0,0&amp;vtp=1&amp;vaab=1&amp;bbb=1&amp;hb=1"/>
          <p:cNvSpPr/>
          <p:nvPr/>
        </p:nvSpPr>
        <p:spPr>
          <a:xfrm>
            <a:off x="539496" y="31349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通过第二段的内容可知，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丢失的球是宾馆找到后给作者寄去的，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不是作者自己找到的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，故本句错误。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2_1#945282613?sp=1&amp;vaa=1&amp;vcp=1&amp;pid=535682810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（2024·广西·中考）（人与社会——文学、艺术与体育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——跨文化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沟通与交流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，语言与文化）</a:t>
            </a:r>
            <a:endParaRPr lang="en-US" altLang="zh-CN" sz="2800" dirty="0"/>
          </a:p>
        </p:txBody>
      </p:sp>
      <p:pic>
        <p:nvPicPr>
          <p:cNvPr id="3" name="QM_5_BD.22_2#945282613?vaa=1&amp;vcp=1&amp;pid=53568281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3256" y="1891329"/>
            <a:ext cx="5002443" cy="3694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5_BD.22_3#945282613?vaa=1&amp;vcp=1&amp;pid=535682810&amp;color=0,0,0&amp;vtp=1&amp;vaab=1&amp;bbb=1"/>
          <p:cNvSpPr/>
          <p:nvPr/>
        </p:nvSpPr>
        <p:spPr>
          <a:xfrm>
            <a:off x="539496" y="57140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根据语篇内容，选择最佳选项。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2dc81647b?vaa=1&amp;vcp=1&amp;pid=945282613&amp;color=0,0,0&amp;vtp=1&amp;vaab=1&amp;bt=1&amp;bbb=1"/>
          <p:cNvSpPr/>
          <p:nvPr/>
        </p:nvSpPr>
        <p:spPr>
          <a:xfrm>
            <a:off x="539496" y="25091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5_1#2dc81647b.bracket?vaa=1&amp;vcp=1&amp;pid=945282613&amp;color=0,0,0&amp;vpa=6&amp;vtp=1&amp;vaab=1"/>
          <p:cNvSpPr/>
          <p:nvPr/>
        </p:nvSpPr>
        <p:spPr>
          <a:xfrm>
            <a:off x="6822028" y="24957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3_2#2dc81647b.choices?vaa=1&amp;vcp=1&amp;pid=945282613&amp;color=0,0,0&amp;vtp=1&amp;vaab=1&amp;bbb=1"/>
          <p:cNvSpPr/>
          <p:nvPr/>
        </p:nvSpPr>
        <p:spPr>
          <a:xfrm>
            <a:off x="539496" y="31335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.History.</a:t>
            </a:r>
            <a:endParaRPr lang="en-US" altLang="zh-CN" sz="2800" dirty="0"/>
          </a:p>
        </p:txBody>
      </p:sp>
      <p:sp>
        <p:nvSpPr>
          <p:cNvPr id="5" name="QC_6_AS.1_1#2dc81647b?vaa=1&amp;vcp=1&amp;pid=945282613&amp;color=0,0,0&amp;vtp=1&amp;vaab=1&amp;bbb=1"/>
          <p:cNvSpPr/>
          <p:nvPr/>
        </p:nvSpPr>
        <p:spPr>
          <a:xfrm>
            <a:off x="539496" y="3755231"/>
            <a:ext cx="113744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细节理解题。从页码Page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3前的主题“History”可知，答案为C。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7_1#9dfc0755f?vaa=1&amp;vcp=1&amp;pid=945282613&amp;color=0,0,0&amp;vtp=1&amp;vaab=1&amp;bt=1&amp;bbb=1"/>
          <p:cNvSpPr/>
          <p:nvPr/>
        </p:nvSpPr>
        <p:spPr>
          <a:xfrm>
            <a:off x="539496" y="21851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notes”?(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9_1#9dfc0755f.bracket?vaa=1&amp;vcp=1&amp;pid=945282613&amp;color=0,0,0&amp;vpa=7&amp;vtp=1&amp;vaab=1"/>
          <p:cNvSpPr/>
          <p:nvPr/>
        </p:nvSpPr>
        <p:spPr>
          <a:xfrm>
            <a:off x="9466803" y="21718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27_2#9dfc0755f.choices?vaa=1&amp;vcp=1&amp;pid=945282613&amp;color=0,0,0&amp;vtp=1&amp;vaab=1&amp;bbb=1"/>
          <p:cNvSpPr/>
          <p:nvPr/>
        </p:nvSpPr>
        <p:spPr>
          <a:xfrm>
            <a:off x="539496" y="28096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A.Paul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.Alex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Black.</a:t>
            </a:r>
            <a:endParaRPr lang="en-US" altLang="zh-CN" sz="2800" dirty="0"/>
          </a:p>
        </p:txBody>
      </p:sp>
      <p:sp>
        <p:nvSpPr>
          <p:cNvPr id="5" name="QC_6_AS.1_1#9dfc0755f?vaa=1&amp;vcp=1&amp;pid=945282613&amp;color=0,0,0&amp;vtp=1&amp;vaab=1&amp;bbb=1&amp;hb=1"/>
          <p:cNvSpPr/>
          <p:nvPr/>
        </p:nvSpPr>
        <p:spPr>
          <a:xfrm>
            <a:off x="539496" y="34390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细节理解题。从文章标题“How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notes”后面的“By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Judy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”可知，其作者是Judy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Dean，故答案为B。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1_1#475bfb491?vaa=1&amp;vcp=1&amp;pid=945282613&amp;color=0,0,0&amp;vtp=1&amp;vaab=1&amp;bt=1&amp;bbb=1&amp;hb=1"/>
          <p:cNvSpPr/>
          <p:nvPr/>
        </p:nvSpPr>
        <p:spPr>
          <a:xfrm>
            <a:off x="539496" y="15435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mentioned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parks”?(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33_1#475bfb491.bracket?vaa=1&amp;vcp=1&amp;pid=945282613&amp;color=0,0,0&amp;vpa=8&amp;vtp=1&amp;vaab=1"/>
          <p:cNvSpPr/>
          <p:nvPr/>
        </p:nvSpPr>
        <p:spPr>
          <a:xfrm>
            <a:off x="1900778" y="217792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1_2#475bfb491.choices?vaa=1&amp;vcp=1&amp;pid=945282613&amp;color=0,0,0&amp;vtp=1&amp;vaab=1&amp;bbb=1"/>
          <p:cNvSpPr/>
          <p:nvPr/>
        </p:nvSpPr>
        <p:spPr>
          <a:xfrm>
            <a:off x="539496" y="28187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.Nine.</a:t>
            </a:r>
            <a:endParaRPr lang="en-US" altLang="zh-CN" sz="2800" dirty="0"/>
          </a:p>
        </p:txBody>
      </p:sp>
      <p:sp>
        <p:nvSpPr>
          <p:cNvPr id="5" name="QC_6_AS.1_1#475bfb491?vaa=1&amp;vcp=1&amp;pid=945282613&amp;color=0,0,0&amp;vtp=1&amp;vaab=1&amp;bbb=1&amp;h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细节理解题。从“Nature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parks”下面一行“Five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mentioned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article.”可知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，该文章提到了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五个世界知名的自然公园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4f6e1525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24f6e1525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24f6e1525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专题复习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5_1#48818ffef?vaa=1&amp;vcp=1&amp;pid=945282613&amp;color=0,0,0&amp;vtp=1&amp;vaab=1&amp;bt=1&amp;bbb=1"/>
          <p:cNvSpPr/>
          <p:nvPr/>
        </p:nvSpPr>
        <p:spPr>
          <a:xfrm>
            <a:off x="539496" y="18651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gardening”?(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37_1#48818ffef.bracket?vaa=1&amp;vcp=1&amp;pid=945282613&amp;color=0,0,0&amp;vpa=9&amp;vtp=1&amp;vaab=1"/>
          <p:cNvSpPr/>
          <p:nvPr/>
        </p:nvSpPr>
        <p:spPr>
          <a:xfrm>
            <a:off x="10609803" y="18517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5_2#48818ffef.choices?vaa=1&amp;vcp=1&amp;pid=945282613&amp;color=0,0,0&amp;vtp=1&amp;vaab=1&amp;bbb=1"/>
          <p:cNvSpPr/>
          <p:nvPr/>
        </p:nvSpPr>
        <p:spPr>
          <a:xfrm>
            <a:off x="539496" y="24895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A.Page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endParaRPr lang="en-US" altLang="zh-CN" sz="2800" dirty="0"/>
          </a:p>
        </p:txBody>
      </p:sp>
      <p:sp>
        <p:nvSpPr>
          <p:cNvPr id="5" name="QC_6_AS.1_1#48818ffef?vaa=1&amp;vcp=1&amp;pid=945282613&amp;color=0,0,0&amp;vtp=1&amp;vaab=1&amp;bbb=1&amp;hb=1"/>
          <p:cNvSpPr/>
          <p:nvPr/>
        </p:nvSpPr>
        <p:spPr>
          <a:xfrm>
            <a:off x="539496" y="31190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细节理解题。“Chinese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gardening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”这个标题上面一行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………………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Page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15”提示，“Chinese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gardening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”这篇文章从第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页开始，故答案为B。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9_1#81b534f78?vaa=1&amp;vcp=1&amp;pid=945282613&amp;color=0,0,0&amp;vtp=1&amp;vaab=1&amp;bt=1&amp;bbb=1&amp;hb=1"/>
          <p:cNvSpPr/>
          <p:nvPr/>
        </p:nvSpPr>
        <p:spPr>
          <a:xfrm>
            <a:off x="539496" y="15476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Brown?(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41_1#81b534f78.bracket?vaa=1&amp;vcp=1&amp;pid=945282613&amp;color=0,0,0&amp;vpa=10&amp;vtp=1&amp;vaab=1"/>
          <p:cNvSpPr/>
          <p:nvPr/>
        </p:nvSpPr>
        <p:spPr>
          <a:xfrm>
            <a:off x="1942053" y="218198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9_2#81b534f78.choices?vaa=1&amp;vcp=1&amp;pid=945282613&amp;color=0,0,0&amp;vtp=1&amp;vaab=1&amp;bbb=1"/>
          <p:cNvSpPr/>
          <p:nvPr/>
        </p:nvSpPr>
        <p:spPr>
          <a:xfrm>
            <a:off x="539496" y="28147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meal.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meal.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meal.</a:t>
            </a:r>
            <a:endParaRPr lang="en-US" altLang="zh-CN" sz="2800" dirty="0"/>
          </a:p>
        </p:txBody>
      </p:sp>
      <p:sp>
        <p:nvSpPr>
          <p:cNvPr id="5" name="QC_6_AS.1_1#81b534f78?vaa=1&amp;vcp=1&amp;pid=945282613&amp;color=0,0,0&amp;vtp=1&amp;vaab=1&amp;bbb=1&amp;hb=1"/>
          <p:cNvSpPr/>
          <p:nvPr/>
        </p:nvSpPr>
        <p:spPr>
          <a:xfrm>
            <a:off x="539496" y="34441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细节理解题。该题的答案在“Health”这个栏目里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。由标题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water”下面的句子“Drink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meal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.”可知，答案为A。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EX.1_1#945282613?vaa=1&amp;vcp=1&amp;pid=535682810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该图表是一本杂志的目录。该杂志涉及历史、文化、科学、自然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、健康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4_1#2e643711e?sp=1&amp;vaa=1&amp;vcp=1&amp;pid=535682810&amp;color=0,0,0&amp;vtp=1&amp;vaab=1&amp;bt=1&amp;bbb=1&amp;hb=1"/>
          <p:cNvSpPr/>
          <p:nvPr/>
        </p:nvSpPr>
        <p:spPr>
          <a:xfrm>
            <a:off x="539496" y="85598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（2024·广西·中考）（人与自我——做人与做事——自我认识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，自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我管理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，自我提升）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everywhere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shyness,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social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considered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wallflower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unnoticed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4_1#2e643711e?sp=1&amp;vaa=1&amp;vcp=1&amp;pid=535682810&amp;color=0,0,0&amp;vtp=1&amp;vaab=1&amp;bt=1&amp;bbb=1&amp;hb=1">
            <a:extLst>
              <a:ext uri="{FF2B5EF4-FFF2-40B4-BE49-F238E27FC236}">
                <a16:creationId xmlns:a16="http://schemas.microsoft.com/office/drawing/2014/main" id="{2BAE2DEF-CCEB-1362-D442-CFEFDA854872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Fiona,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Fiona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roses.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Fiona,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wallflower,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thorn（刺）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76263104"/>
      </p:ext>
    </p:extLst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4_1#2e643711e?sp=1&amp;vaa=1&amp;vcp=1&amp;pid=535682810&amp;color=0,0,0&amp;vtp=1&amp;vaab=1&amp;bt=1&amp;bbb=1&amp;hb=1">
            <a:extLst>
              <a:ext uri="{FF2B5EF4-FFF2-40B4-BE49-F238E27FC236}">
                <a16:creationId xmlns:a16="http://schemas.microsoft.com/office/drawing/2014/main" id="{7E955DE9-04F1-3ED7-2A4E-F254517580AC}"/>
              </a:ext>
            </a:extLst>
          </p:cNvPr>
          <p:cNvSpPr/>
          <p:nvPr/>
        </p:nvSpPr>
        <p:spPr>
          <a:xfrm>
            <a:off x="539496" y="84582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satisfied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achievements,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continued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situation.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managed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director,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Johnson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98434907"/>
      </p:ext>
    </p:extLst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4_1#2e643711e?sp=1&amp;vaa=1&amp;vcp=1&amp;pid=535682810&amp;color=0,0,0&amp;vtp=1&amp;vaab=1&amp;bt=1&amp;bbb=1&amp;hb=1">
            <a:extLst>
              <a:ext uri="{FF2B5EF4-FFF2-40B4-BE49-F238E27FC236}">
                <a16:creationId xmlns:a16="http://schemas.microsoft.com/office/drawing/2014/main" id="{2A3A24B7-E3A7-6AD5-D1F4-5FCF20F1ADF8}"/>
              </a:ext>
            </a:extLst>
          </p:cNvPr>
          <p:cNvSpPr/>
          <p:nvPr/>
        </p:nvSpPr>
        <p:spPr>
          <a:xfrm>
            <a:off x="539496" y="153768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confident（自信的）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encountered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difficulties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thorn.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thorns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abilities.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proved（证明）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possible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anyone.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根据语篇内容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，选择最佳选项。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88056715"/>
      </p:ext>
    </p:extLst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5_1#a4ab8bd1d?vaa=1&amp;vcp=1&amp;pid=2e643711e&amp;color=0,0,0&amp;vtp=1&amp;vaab=1&amp;bt=1&amp;bbb=1"/>
          <p:cNvSpPr/>
          <p:nvPr/>
        </p:nvSpPr>
        <p:spPr>
          <a:xfrm>
            <a:off x="539496" y="8846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47_1#a4ab8bd1d.bracket?vaa=1&amp;vcp=1&amp;pid=2e643711e&amp;color=0,0,0&amp;vpa=11&amp;vtp=1&amp;vaab=1"/>
          <p:cNvSpPr/>
          <p:nvPr/>
        </p:nvSpPr>
        <p:spPr>
          <a:xfrm>
            <a:off x="8523828" y="87134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5_2#a4ab8bd1d.choices?vaa=1&amp;vcp=1&amp;pid=2e643711e&amp;color=0,0,0&amp;vtp=1&amp;vaab=1&amp;bbb=1"/>
          <p:cNvSpPr/>
          <p:nvPr/>
        </p:nvSpPr>
        <p:spPr>
          <a:xfrm>
            <a:off x="539496" y="151695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tidy.</a:t>
            </a:r>
            <a:endParaRPr lang="en-US" altLang="zh-CN" sz="2800" dirty="0"/>
          </a:p>
        </p:txBody>
      </p:sp>
      <p:sp>
        <p:nvSpPr>
          <p:cNvPr id="5" name="QC_6_AS.1_1#a4ab8bd1d?vaa=1&amp;vcp=1&amp;pid=2e643711e&amp;color=0,0,0&amp;vtp=1&amp;vaab=1&amp;bbb=1&amp;hb=1"/>
          <p:cNvSpPr/>
          <p:nvPr/>
        </p:nvSpPr>
        <p:spPr>
          <a:xfrm>
            <a:off x="539496" y="34473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细节理解题。第一段中的句子“Because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shyness,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public.”提示，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Betty在公共场合很少说话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是因为她太害羞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。后面的句子“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social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activities.”也印证了这一点，故答案为A。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9_1#e8b90c950?vaa=1&amp;vcp=1&amp;pid=2e643711e&amp;color=0,0,0&amp;vtp=1&amp;vaab=1&amp;bt=1&amp;bbb=1"/>
          <p:cNvSpPr/>
          <p:nvPr/>
        </p:nvSpPr>
        <p:spPr>
          <a:xfrm>
            <a:off x="539496" y="8846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51_1#e8b90c950.bracket?vaa=1&amp;vcp=1&amp;pid=2e643711e&amp;color=0,0,0&amp;vpa=12&amp;vtp=1&amp;vaab=1"/>
          <p:cNvSpPr/>
          <p:nvPr/>
        </p:nvSpPr>
        <p:spPr>
          <a:xfrm>
            <a:off x="6528339" y="8713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9_2#e8b90c950.choices?vaa=1&amp;vcp=1&amp;pid=2e643711e&amp;color=0,0,0&amp;vtp=1&amp;vaab=1&amp;bbb=1"/>
          <p:cNvSpPr/>
          <p:nvPr/>
        </p:nvSpPr>
        <p:spPr>
          <a:xfrm>
            <a:off x="539496" y="151695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A.Betty’s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encouragement.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.Betty’s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.Betty’s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acting.</a:t>
            </a:r>
            <a:endParaRPr lang="en-US" altLang="zh-CN" sz="2800" dirty="0"/>
          </a:p>
        </p:txBody>
      </p:sp>
      <p:sp>
        <p:nvSpPr>
          <p:cNvPr id="5" name="QC_6_AS.1_1#e8b90c950?vaa=1&amp;vcp=1&amp;pid=2e643711e&amp;color=0,0,0&amp;vtp=1&amp;vaab=1&amp;bbb=1&amp;hb=1"/>
          <p:cNvSpPr/>
          <p:nvPr/>
        </p:nvSpPr>
        <p:spPr>
          <a:xfrm>
            <a:off x="539496" y="34473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概括归纳题。第三段主要讲了，在她的朋友Fiona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的鼓励下，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参加了社区的戏剧班。在该戏剧班，她的天赋得到展示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，她也变得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，开始和同班同学交朋友。这些变化使她觉得每天都很新鲜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。总之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这一段主要讲了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Betty发生的变化，故答案为B。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3_1#31bf6af98?vaa=1&amp;vcp=1&amp;pid=2e643711e&amp;color=0,0,0&amp;vtp=1&amp;vaab=1&amp;bt=1&amp;bbb=1"/>
          <p:cNvSpPr/>
          <p:nvPr/>
        </p:nvSpPr>
        <p:spPr>
          <a:xfrm>
            <a:off x="539496" y="8846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（推断）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55_1#31bf6af98.bracket?vaa=1&amp;vcp=1&amp;pid=2e643711e&amp;color=0,0,0&amp;vpa=13&amp;vtp=1&amp;vaab=1"/>
          <p:cNvSpPr/>
          <p:nvPr/>
        </p:nvSpPr>
        <p:spPr>
          <a:xfrm>
            <a:off x="8565103" y="8713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3_2#31bf6af98.choices?vaa=1&amp;vcp=1&amp;pid=2e643711e&amp;color=0,0,0&amp;vtp=1&amp;vaab=1&amp;bbb=1"/>
          <p:cNvSpPr/>
          <p:nvPr/>
        </p:nvSpPr>
        <p:spPr>
          <a:xfrm>
            <a:off x="539496" y="151695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A.Johnson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.Directors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show.</a:t>
            </a:r>
            <a:endParaRPr lang="en-US" altLang="zh-CN" sz="2800" dirty="0"/>
          </a:p>
        </p:txBody>
      </p:sp>
      <p:sp>
        <p:nvSpPr>
          <p:cNvPr id="5" name="QC_6_AS.1_1#31bf6af98?vaa=1&amp;vcp=1&amp;pid=2e643711e&amp;color=0,0,0&amp;vtp=1&amp;vaab=1&amp;bbb=1&amp;hb=1"/>
          <p:cNvSpPr/>
          <p:nvPr/>
        </p:nvSpPr>
        <p:spPr>
          <a:xfrm>
            <a:off x="539496" y="34473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推理判断题。由第四段第三句“He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director）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他很喜欢她的表演，把新剧中的主角提供给了她。）”可推断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，Betty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的表演肯定很出色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，否则导演不会让她演主角，故答案为C。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0f267afc.fixed?vcp=1&amp;pid=69bbaf9c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阅读理解</a:t>
            </a:r>
            <a:endParaRPr lang="en-US" altLang="zh-CN" sz="4000" dirty="0"/>
          </a:p>
        </p:txBody>
      </p:sp>
      <p:sp>
        <p:nvSpPr>
          <p:cNvPr id="3" name="C_4_BD#70f267afc.fixed?vcp=1&amp;pid=69bbaf9c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专题概述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7_1#c869c3f23?vaa=1&amp;vcp=1&amp;pid=2e643711e&amp;color=0,0,0&amp;vtp=1&amp;vaab=1&amp;bt=1&amp;bbb=1&amp;hb=1"/>
          <p:cNvSpPr/>
          <p:nvPr/>
        </p:nvSpPr>
        <p:spPr>
          <a:xfrm>
            <a:off x="539496" y="18635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encountered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59_1#c869c3f23.bracket?vaa=1&amp;vcp=1&amp;pid=2e643711e&amp;color=0,0,0&amp;vpa=14&amp;vtp=1&amp;vaab=1"/>
          <p:cNvSpPr/>
          <p:nvPr/>
        </p:nvSpPr>
        <p:spPr>
          <a:xfrm>
            <a:off x="2770728" y="24979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57_2#c869c3f23.choices?vaa=1&amp;vcp=1&amp;pid=2e643711e&amp;color=0,0,0&amp;vtp=1&amp;vaab=1&amp;bbb=1"/>
          <p:cNvSpPr/>
          <p:nvPr/>
        </p:nvSpPr>
        <p:spPr>
          <a:xfrm>
            <a:off x="539496" y="31388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92220" algn="l"/>
                <a:tab pos="73685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.Forgot.</a:t>
            </a:r>
            <a:endParaRPr lang="en-US" altLang="zh-CN" sz="2800" dirty="0"/>
          </a:p>
        </p:txBody>
      </p:sp>
      <p:sp>
        <p:nvSpPr>
          <p:cNvPr id="5" name="QC_6_AS.1_1#c869c3f23?vaa=1&amp;vcp=1&amp;pid=2e643711e&amp;color=0,0,0&amp;vtp=1&amp;vaab=1&amp;bbb=1&amp;hb=1"/>
          <p:cNvSpPr/>
          <p:nvPr/>
        </p:nvSpPr>
        <p:spPr>
          <a:xfrm>
            <a:off x="539496" y="37682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词义猜测题。encountered意为“遇到，遭遇”。句意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：她遇到了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很多困难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。这些困难使她认识到没有荆棘，就没有花朵。故答案为B。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1_1#dc45c05ae?vaa=1&amp;vcp=1&amp;pid=2e643711e&amp;color=0,0,0&amp;vtp=1&amp;vaab=1&amp;bt=1&amp;bbb=1"/>
          <p:cNvSpPr/>
          <p:nvPr/>
        </p:nvSpPr>
        <p:spPr>
          <a:xfrm>
            <a:off x="539496" y="74752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63_1#dc45c05ae.bracket?vaa=1&amp;vcp=1&amp;pid=2e643711e&amp;color=0,0,0&amp;vpa=15&amp;vtp=1&amp;vaab=1"/>
          <p:cNvSpPr/>
          <p:nvPr/>
        </p:nvSpPr>
        <p:spPr>
          <a:xfrm>
            <a:off x="6034055" y="737616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1_2#dc45c05ae.choices?vaa=1&amp;vcp=1&amp;pid=2e643711e&amp;color=0,0,0&amp;vtp=1&amp;vaab=1&amp;bbb=1"/>
          <p:cNvSpPr/>
          <p:nvPr/>
        </p:nvSpPr>
        <p:spPr>
          <a:xfrm>
            <a:off x="539496" y="1347152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confident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.Friendship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possible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possible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change.</a:t>
            </a:r>
            <a:endParaRPr lang="en-US" altLang="zh-CN" sz="2800" dirty="0"/>
          </a:p>
        </p:txBody>
      </p:sp>
      <p:sp>
        <p:nvSpPr>
          <p:cNvPr id="5" name="QC_6_AS.1_1#dc45c05ae?vaa=1&amp;vcp=1&amp;pid=2e643711e&amp;color=0,0,0&amp;vtp=1&amp;vaab=1&amp;bbb=1&amp;hb=1"/>
          <p:cNvSpPr/>
          <p:nvPr/>
        </p:nvSpPr>
        <p:spPr>
          <a:xfrm>
            <a:off x="539496" y="3150552"/>
            <a:ext cx="11109960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主旨大意题。Betty从一个害羞内向的女孩，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经过努力变得自信、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阳光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。她的故事告诉我们，只要努力，谁都可以改变自己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。短文最后一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“Betty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（证明）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possible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anyone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（Betty的故事证明任何人的变化都是可能的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。）”明确指出了这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个道理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EX.1_1#2e643711e?vaa=1&amp;vcp=1&amp;pid=535682810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本文讲述了一个害羞的女孩Betty在朋友Fiona的帮助下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，逐渐开始变得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，后来加入社区戏剧班，变得自信的故事。该故事告诉我们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，任何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人都可以通过努力改变自己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3190e7c7?vcp=1&amp;pid=535682810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学习至此，请完成第43讲备考练习（第322页）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0a21b884.fixed?vcp=1&amp;pid=69bbaf9c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阅读理解</a:t>
            </a:r>
            <a:endParaRPr lang="en-US" altLang="zh-CN" sz="4000" dirty="0"/>
          </a:p>
        </p:txBody>
      </p:sp>
      <p:sp>
        <p:nvSpPr>
          <p:cNvPr id="3" name="C_4_BD#b0a21b884.fixed?vcp=1&amp;pid=69bbaf9c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第43讲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阅读理解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6_BD#17c9a53de?sp=1&amp;vcp=1&amp;pid=f9c151a08&amp;color=0,0,0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一、根据语篇内容，判断下列句子正（T）误（F）。</a:t>
            </a:r>
            <a:endParaRPr lang="en-US" altLang="zh-CN" sz="3200" dirty="0"/>
          </a:p>
        </p:txBody>
      </p:sp>
      <p:sp>
        <p:nvSpPr>
          <p:cNvPr id="4" name="QM_7_BD.66_1#f4311f3fb?vaa=1&amp;vcp=1&amp;pid=17c9a53de&amp;color=0,0,0&amp;vtp=1&amp;vaab=1&amp;bbb=1&amp;hb=1"/>
          <p:cNvSpPr/>
          <p:nvPr/>
        </p:nvSpPr>
        <p:spPr>
          <a:xfrm>
            <a:off x="539496" y="1981680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（2024·黑龙江齐齐哈尔·中考改编）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人与自我——做人与做事——身心健康，抗挫能力，珍爱生命的意识）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eyesight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eyesight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correcting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eyesight.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66_1#f4311f3fb?vaa=1&amp;vcp=1&amp;pid=17c9a53de&amp;color=0,0,0&amp;vtp=1&amp;vaab=1&amp;bbb=1&amp;hb=1">
            <a:extLst>
              <a:ext uri="{FF2B5EF4-FFF2-40B4-BE49-F238E27FC236}">
                <a16:creationId xmlns:a16="http://schemas.microsoft.com/office/drawing/2014/main" id="{63D7C380-0EBD-1ECB-5606-A469DC409246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soft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socks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tiptoes（脚趾）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eyesight.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fight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ballet（芭蕾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Rope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skipping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eyesight.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skipping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rope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rapidly.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Skipping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18673962"/>
      </p:ext>
    </p:extLst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66_1#f4311f3fb?vaa=1&amp;vcp=1&amp;pid=17c9a53de&amp;color=0,0,0&amp;vtp=1&amp;vaab=1&amp;bbb=1&amp;hb=1">
            <a:extLst>
              <a:ext uri="{FF2B5EF4-FFF2-40B4-BE49-F238E27FC236}">
                <a16:creationId xmlns:a16="http://schemas.microsoft.com/office/drawing/2014/main" id="{E819A9D9-9EE1-1E50-F516-BC1C445E2813}"/>
              </a:ext>
            </a:extLst>
          </p:cNvPr>
          <p:cNvSpPr/>
          <p:nvPr/>
        </p:nvSpPr>
        <p:spPr>
          <a:xfrm>
            <a:off x="539496" y="249780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skipping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eyesight.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64564781"/>
      </p:ext>
    </p:extLst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8_BD.67_1#25a46e6b6?vaa=1&amp;vcp=1&amp;pid=f4311f3fb&amp;color=0,0,0&amp;vtp=1&amp;vaab=1&amp;bt=1&amp;bbb=1"/>
          <p:cNvSpPr/>
          <p:nvPr/>
        </p:nvSpPr>
        <p:spPr>
          <a:xfrm>
            <a:off x="539496" y="1223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Nowadays,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eyesight.(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T_8_AN.1_1#25a46e6b6.bracket?vaa=1&amp;vcp=1&amp;pid=f4311f3fb&amp;color=0,0,0&amp;vpa=16&amp;vtp=1&amp;vaab=1"/>
          <p:cNvSpPr/>
          <p:nvPr/>
        </p:nvSpPr>
        <p:spPr>
          <a:xfrm>
            <a:off x="9600153" y="1210659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4" name="QT_8_BD.69_1#3ced8cc47?vaa=1&amp;vcp=1&amp;pid=f4311f3fb&amp;color=0,0,0&amp;vtp=1&amp;vaab=1&amp;bbb=1&amp;hb=1"/>
          <p:cNvSpPr/>
          <p:nvPr/>
        </p:nvSpPr>
        <p:spPr>
          <a:xfrm>
            <a:off x="539496" y="185626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T_8_AN.2_1#3ced8cc47.bracket?vaa=1&amp;vcp=1&amp;pid=f4311f3fb&amp;color=0,0,0&amp;vpa=17&amp;vtp=1&amp;vaab=1"/>
          <p:cNvSpPr/>
          <p:nvPr/>
        </p:nvSpPr>
        <p:spPr>
          <a:xfrm>
            <a:off x="1734788" y="2490628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6" name="QT_8_BD.71_1#5fbec13ea?vaa=1&amp;vcp=1&amp;pid=f4311f3fb&amp;color=0,0,0&amp;vtp=1&amp;vaab=1&amp;bbb=1"/>
          <p:cNvSpPr/>
          <p:nvPr/>
        </p:nvSpPr>
        <p:spPr>
          <a:xfrm>
            <a:off x="539496" y="31254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Skipping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T_8_AN.3_1#5fbec13ea.bracket?vaa=1&amp;vcp=1&amp;pid=f4311f3fb&amp;color=0,0,0&amp;vpa=18&amp;vtp=1&amp;vaab=1"/>
          <p:cNvSpPr/>
          <p:nvPr/>
        </p:nvSpPr>
        <p:spPr>
          <a:xfrm>
            <a:off x="8933403" y="3112103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8" name="QT_8_BD.73_1#e129d6536?vaa=1&amp;vcp=1&amp;pid=f4311f3fb&amp;color=0,0,0&amp;vtp=1&amp;vaab=1&amp;bbb=1"/>
          <p:cNvSpPr/>
          <p:nvPr/>
        </p:nvSpPr>
        <p:spPr>
          <a:xfrm>
            <a:off x="539496" y="374710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tiptoes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eyesight.(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T_8_AN.4_1#e129d6536.bracket?vaa=1&amp;vcp=1&amp;pid=f4311f3fb&amp;color=0,0,0&amp;vpa=19&amp;vtp=1&amp;vaab=1"/>
          <p:cNvSpPr/>
          <p:nvPr/>
        </p:nvSpPr>
        <p:spPr>
          <a:xfrm>
            <a:off x="8081042" y="3733768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10" name="QT_8_BD.75_1#bf77827fa?vaa=1&amp;vcp=1&amp;pid=f4311f3fb&amp;color=0,0,0&amp;vtp=1&amp;vaab=1&amp;bbb=1&amp;hb=1"/>
          <p:cNvSpPr/>
          <p:nvPr/>
        </p:nvSpPr>
        <p:spPr>
          <a:xfrm>
            <a:off x="539496" y="437657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eyesight.(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T_8_AN.76_1#bf77827fa.bracket?vaa=1&amp;vcp=1&amp;pid=f4311f3fb&amp;color=0,0,0&amp;vpa=20&amp;vtp=1&amp;vaab=1"/>
          <p:cNvSpPr/>
          <p:nvPr/>
        </p:nvSpPr>
        <p:spPr>
          <a:xfrm>
            <a:off x="1923003" y="5010944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77_1#d39d9fba7?vaa=1&amp;vcp=1&amp;pid=17c9a53de&amp;color=0,0,0&amp;vtp=1&amp;vaab=1&amp;bt=1&amp;bbb=1"/>
          <p:cNvSpPr/>
          <p:nvPr/>
        </p:nvSpPr>
        <p:spPr>
          <a:xfrm>
            <a:off x="539496" y="62280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人与自我——做人与做事——身心健康，抗挫能力，珍爱生命的意识）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averages（平均值）</a:t>
            </a:r>
            <a:endParaRPr lang="en-US" altLang="zh-CN" sz="2800" dirty="0"/>
          </a:p>
        </p:txBody>
      </p:sp>
      <p:pic>
        <p:nvPicPr>
          <p:cNvPr id="3" name="QM_7_BD.77_3#d39d9fba7?htil=1&amp;vaa=1&amp;vcp=1&amp;pid=17c9a53d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2344" y="2964688"/>
            <a:ext cx="1124712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7_BD.77_4#d39d9fba7?htil=1&amp;vaa=1&amp;vcp=1&amp;pid=17c9a53d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8704" y="2608072"/>
            <a:ext cx="1901952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7_BD.77_5#d39d9fba7?vaa=1&amp;vcp=1&amp;pid=17c9a53de&amp;color=0,0,0&amp;vtp=1&amp;vaab=1&amp;bbb=1"/>
          <p:cNvSpPr/>
          <p:nvPr/>
        </p:nvSpPr>
        <p:spPr>
          <a:xfrm>
            <a:off x="539496" y="4894072"/>
            <a:ext cx="11109960" cy="1295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length（长度）: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6.75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Bedtime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00:01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endParaRPr lang="en-US" altLang="zh-CN" sz="2800" dirty="0"/>
          </a:p>
          <a:p>
            <a:pPr algn="l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b494f27e5?vcp=1&amp;pid=70f267afc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阅读理解主要是考查学生综合运用所学语言知识的能力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，包括阅读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、理解能力、归纳概括能力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、逻辑推理能力以及对材料的评估能力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。试题中所选的阅读文章题材多样，涉及政治经济、社会文化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、风俗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、历史地理、科学技术等各个方面；体裁多样，包括记叙文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、说明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、议论文、应用文（新闻报道、广告、通知、操作说明、表格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）等各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种文体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77_5#d39d9fba7?vaa=1&amp;vcp=1&amp;pid=17c9a53de&amp;color=0,0,0&amp;vtp=1&amp;vaab=1&amp;bbb=1">
            <a:extLst>
              <a:ext uri="{FF2B5EF4-FFF2-40B4-BE49-F238E27FC236}">
                <a16:creationId xmlns:a16="http://schemas.microsoft.com/office/drawing/2014/main" id="{5244D7DF-F2E0-1B21-8E4E-C3C474A0624A}"/>
              </a:ext>
            </a:extLst>
          </p:cNvPr>
          <p:cNvSpPr/>
          <p:nvPr/>
        </p:nvSpPr>
        <p:spPr>
          <a:xfrm>
            <a:off x="539496" y="249018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Average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score: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points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Average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generations（一代人）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40888602"/>
      </p:ext>
    </p:extLst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77_7#d39d9fba7?htil=1&amp;vaa=1&amp;vcp=1&amp;pid=17c9a53de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0944" y="1001268"/>
            <a:ext cx="6227064" cy="21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QM_7_BD.77_8#d39d9fba7?htil=1&amp;vaa=1&amp;vcp=1&amp;pid=17c9a53d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3332988"/>
            <a:ext cx="5422392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7_BD.77_9#d39d9fba7?htil=1&amp;vaa=1&amp;vcp=1&amp;pid=17c9a53d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1384" y="3973068"/>
            <a:ext cx="4837176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8_BD.78_1#0e2414477?vaa=1&amp;vcp=1&amp;pid=d39d9fba7&amp;color=0,0,0&amp;vtp=1&amp;vaab=1&amp;bt=1&amp;bbb=1"/>
          <p:cNvSpPr/>
          <p:nvPr/>
        </p:nvSpPr>
        <p:spPr>
          <a:xfrm>
            <a:off x="539496" y="18717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survey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T_8_AN.1_1#0e2414477.bracket?vaa=1&amp;vcp=1&amp;pid=d39d9fba7&amp;color=0,0,0&amp;vpa=21&amp;vtp=1&amp;vaab=1"/>
          <p:cNvSpPr/>
          <p:nvPr/>
        </p:nvSpPr>
        <p:spPr>
          <a:xfrm>
            <a:off x="6148927" y="1858455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4" name="QT_8_BD.80_1#487c77054?vaa=1&amp;vcp=1&amp;pid=d39d9fba7&amp;color=0,0,0&amp;vtp=1&amp;vaab=1&amp;bbb=1"/>
          <p:cNvSpPr/>
          <p:nvPr/>
        </p:nvSpPr>
        <p:spPr>
          <a:xfrm>
            <a:off x="539496" y="24962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average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6.75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T_8_AN.2_1#487c77054.bracket?vaa=1&amp;vcp=1&amp;pid=d39d9fba7&amp;color=0,0,0&amp;vpa=22&amp;vtp=1&amp;vaab=1"/>
          <p:cNvSpPr/>
          <p:nvPr/>
        </p:nvSpPr>
        <p:spPr>
          <a:xfrm>
            <a:off x="6947439" y="2482914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6" name="QT_8_BD.82_1#a80620099?vaa=1&amp;vcp=1&amp;pid=d39d9fba7&amp;color=0,0,0&amp;vtp=1&amp;vaab=1&amp;bbb=1"/>
          <p:cNvSpPr/>
          <p:nvPr/>
        </p:nvSpPr>
        <p:spPr>
          <a:xfrm>
            <a:off x="539496" y="31179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1970s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earliest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average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bedtime.(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T_8_AN.3_1#a80620099.bracket?vaa=1&amp;vcp=1&amp;pid=d39d9fba7&amp;color=0,0,0&amp;vpa=23&amp;vtp=1&amp;vaab=1"/>
          <p:cNvSpPr/>
          <p:nvPr/>
        </p:nvSpPr>
        <p:spPr>
          <a:xfrm>
            <a:off x="10081164" y="3104579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8" name="QT_8_BD.84_1#033b4b6cc?vaa=1&amp;vcp=1&amp;pid=d39d9fba7&amp;color=0,0,0&amp;vtp=1&amp;vaab=1&amp;bbb=1"/>
          <p:cNvSpPr/>
          <p:nvPr/>
        </p:nvSpPr>
        <p:spPr>
          <a:xfrm>
            <a:off x="539496" y="37395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22%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T_8_AN.4_1#033b4b6cc.bracket?vaa=1&amp;vcp=1&amp;pid=d39d9fba7&amp;color=0,0,0&amp;vpa=24&amp;vtp=1&amp;vaab=1"/>
          <p:cNvSpPr/>
          <p:nvPr/>
        </p:nvSpPr>
        <p:spPr>
          <a:xfrm>
            <a:off x="10973339" y="3726244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0" name="QT_8_BD.86_1#0764a688b?vaa=1&amp;vcp=1&amp;pid=d39d9fba7&amp;color=0,0,0&amp;vtp=1&amp;vaab=1&amp;bbb=1"/>
          <p:cNvSpPr/>
          <p:nvPr/>
        </p:nvSpPr>
        <p:spPr>
          <a:xfrm>
            <a:off x="539496" y="43612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material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T_8_AN.87_1#0764a688b.bracket?vaa=1&amp;vcp=1&amp;pid=d39d9fba7&amp;color=0,0,0&amp;vpa=25&amp;vtp=1&amp;vaab=1"/>
          <p:cNvSpPr/>
          <p:nvPr/>
        </p:nvSpPr>
        <p:spPr>
          <a:xfrm>
            <a:off x="8639842" y="4347909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88_1#82a0a06f0?vaa=1&amp;vcp=1&amp;pid=17c9a53de&amp;color=0,0,0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人与社会——文学、艺术和体育——中外影视、戏剧、音乐、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舞蹈、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绘画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、建筑等艺术形式中的文化价值和作品赏析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，优秀的艺术家及其艺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术成就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proud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grandparents,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88_1#82a0a06f0?vaa=1&amp;vcp=1&amp;pid=17c9a53de&amp;color=0,0,0&amp;vtp=1&amp;vaab=1&amp;bt=1&amp;bbb=1&amp;hb=1">
            <a:extLst>
              <a:ext uri="{FF2B5EF4-FFF2-40B4-BE49-F238E27FC236}">
                <a16:creationId xmlns:a16="http://schemas.microsoft.com/office/drawing/2014/main" id="{3BC1D7D7-B37C-81CA-960B-9C6DF875EA3D}"/>
              </a:ext>
            </a:extLst>
          </p:cNvPr>
          <p:cNvSpPr/>
          <p:nvPr/>
        </p:nvSpPr>
        <p:spPr>
          <a:xfrm>
            <a:off x="539496" y="554400"/>
            <a:ext cx="11109960" cy="5969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painters’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includes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landscapes（山水）,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figures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Landscape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beliefs（信念）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Yi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Shoots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Flies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generation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80013676"/>
      </p:ext>
    </p:extLst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88_1#82a0a06f0?vaa=1&amp;vcp=1&amp;pid=17c9a53de&amp;color=0,0,0&amp;vtp=1&amp;vaab=1&amp;bt=1&amp;bbb=1&amp;hb=1">
            <a:extLst>
              <a:ext uri="{FF2B5EF4-FFF2-40B4-BE49-F238E27FC236}">
                <a16:creationId xmlns:a16="http://schemas.microsoft.com/office/drawing/2014/main" id="{E242EDA3-2A76-D8A2-1234-BE92DF68801A}"/>
              </a:ext>
            </a:extLst>
          </p:cNvPr>
          <p:cNvSpPr/>
          <p:nvPr/>
        </p:nvSpPr>
        <p:spPr>
          <a:xfrm>
            <a:off x="539496" y="153768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treasure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medium（媒介）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2,000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167763"/>
      </p:ext>
    </p:extLst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8_BD.89_1#3819dc0ba?vaa=1&amp;vcp=1&amp;pid=82a0a06f0&amp;color=0,0,0&amp;vtp=1&amp;vaab=1&amp;bt=1&amp;bbb=1&amp;hb=1"/>
          <p:cNvSpPr/>
          <p:nvPr/>
        </p:nvSpPr>
        <p:spPr>
          <a:xfrm>
            <a:off x="539496" y="9025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regard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T_8_AN.1_1#3819dc0ba.bracket?vaa=1&amp;vcp=1&amp;pid=82a0a06f0&amp;color=0,0,0&amp;vpa=26&amp;vtp=1&amp;vaab=1"/>
          <p:cNvSpPr/>
          <p:nvPr/>
        </p:nvSpPr>
        <p:spPr>
          <a:xfrm>
            <a:off x="3712115" y="1536890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4" name="QT_8_BD.91_1#8d7671039?vaa=1&amp;vcp=1&amp;pid=82a0a06f0&amp;color=0,0,0&amp;vtp=1&amp;vaab=1&amp;bbb=1&amp;hb=1"/>
          <p:cNvSpPr/>
          <p:nvPr/>
        </p:nvSpPr>
        <p:spPr>
          <a:xfrm>
            <a:off x="539496" y="21855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beliefs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T_8_AN.2_1#8d7671039.bracket?vaa=1&amp;vcp=1&amp;pid=82a0a06f0&amp;color=0,0,0&amp;vpa=27&amp;vtp=1&amp;vaab=1"/>
          <p:cNvSpPr/>
          <p:nvPr/>
        </p:nvSpPr>
        <p:spPr>
          <a:xfrm>
            <a:off x="5217065" y="2819907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6" name="QT_8_BD.93_1#f18e2d215?vaa=1&amp;vcp=1&amp;pid=82a0a06f0&amp;color=0,0,0&amp;vtp=1&amp;vaab=1&amp;bbb=1&amp;hb=1"/>
          <p:cNvSpPr/>
          <p:nvPr/>
        </p:nvSpPr>
        <p:spPr>
          <a:xfrm>
            <a:off x="539496" y="346252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feelings，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T_8_AN.3_1#f18e2d215.bracket?vaa=1&amp;vcp=1&amp;pid=82a0a06f0&amp;color=0,0,0&amp;vpa=28&amp;vtp=1&amp;vaab=1"/>
          <p:cNvSpPr/>
          <p:nvPr/>
        </p:nvSpPr>
        <p:spPr>
          <a:xfrm>
            <a:off x="7231603" y="4096892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8" name="QT_8_BD.95_1#c79790b0a?vaa=1&amp;vcp=1&amp;pid=82a0a06f0&amp;color=0,0,0&amp;vtp=1&amp;vaab=1&amp;bbb=1"/>
          <p:cNvSpPr/>
          <p:nvPr/>
        </p:nvSpPr>
        <p:spPr>
          <a:xfrm>
            <a:off x="539496" y="47317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T_8_AN.4_1#c79790b0a.bracket?vaa=1&amp;vcp=1&amp;pid=82a0a06f0&amp;color=0,0,0&amp;vpa=29&amp;vtp=1&amp;vaab=1"/>
          <p:cNvSpPr/>
          <p:nvPr/>
        </p:nvSpPr>
        <p:spPr>
          <a:xfrm>
            <a:off x="9113361" y="4718367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10" name="QT_8_BD.97_1#f45657cc4?vaa=1&amp;vcp=1&amp;pid=82a0a06f0&amp;color=0,0,0&amp;vtp=1&amp;vaab=1&amp;bbb=1"/>
          <p:cNvSpPr/>
          <p:nvPr/>
        </p:nvSpPr>
        <p:spPr>
          <a:xfrm>
            <a:off x="539496" y="535336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T_8_AN.98_1#f45657cc4.bracket?vaa=1&amp;vcp=1&amp;pid=82a0a06f0&amp;color=0,0,0&amp;vpa=30&amp;vtp=1&amp;vaab=1"/>
          <p:cNvSpPr/>
          <p:nvPr/>
        </p:nvSpPr>
        <p:spPr>
          <a:xfrm>
            <a:off x="10149428" y="5340032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99_1#91e9c6870?vaa=1&amp;vcp=1&amp;pid=17c9a53de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（2024·甘肃白银·中考改编）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人与社会——社会与文化——对世界、国家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、人民和社会进步有突出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贡献的人物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QM_7_BD.99_2#91e9c6870?colgroup=30&amp;vaa=1&amp;vcp=1&amp;pid=17c9a53d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581796"/>
              </p:ext>
            </p:extLst>
          </p:nvPr>
        </p:nvGraphicFramePr>
        <p:xfrm>
          <a:off x="539496" y="1166082"/>
          <a:ext cx="11100816" cy="4525836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2583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Youyou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Date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birth: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December,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1930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Place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birth: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Ningbo,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Zhejiang,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China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Education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1951—1955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Beijing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Medical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College（now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University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Healthy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Centre）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Working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Experience: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—present: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Academy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Medical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Sciences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QM_7_BD.99_3#91e9c6870?colgroup=30&amp;vaa=1&amp;vcp=1&amp;pid=17c9a53d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276840"/>
              </p:ext>
            </p:extLst>
          </p:nvPr>
        </p:nvGraphicFramePr>
        <p:xfrm>
          <a:off x="539496" y="1262806"/>
          <a:ext cx="11100816" cy="506787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67872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Major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Achievements: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research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aiming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fight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against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malaria（疟疾）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Managed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extract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qinghaosu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herb,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fighting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malaria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Drug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Certificate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qinghaosu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Ministry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Health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China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Nobel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Prize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Physiology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Medicine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Named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Greatest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Person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Century”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M_7_BD.99_3#91e9c6870?colgroup=30&amp;vaa=1&amp;vcp=1&amp;pid=17c9a53de&amp;color=0,0,0&amp;mp=1&amp;vtp=1&amp;vaab=1&amp;bt=1&amp;bbb=1">
            <a:extLst>
              <a:ext uri="{FF2B5EF4-FFF2-40B4-BE49-F238E27FC236}">
                <a16:creationId xmlns:a16="http://schemas.microsoft.com/office/drawing/2014/main" id="{00D83DC2-D36D-5756-B976-A29107C3C263}"/>
              </a:ext>
            </a:extLst>
          </p:cNvPr>
          <p:cNvSpPr txBox="1"/>
          <p:nvPr/>
        </p:nvSpPr>
        <p:spPr>
          <a:xfrm>
            <a:off x="10922167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b494f27e5?vcp=1&amp;pid=70f267afc&amp;color=0,0,0&amp;vtp=1&amp;vaab=1&amp;bt=1&amp;bb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阅读理解的常见解题策略如下：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浏览全文，理解大意。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用快速阅读的方式浏览全文，了解文章大意，可避免断章取义，减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少解题时的盲目性。阅读时要抓住主题和关键性词语，把握它们之间的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联系，为解题做好准备。文章的主要观点常贯穿全文，学生在理解全文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的基础上，对文章做出总结和概括性评价，分析作者的观点，推测作者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的写作意图。只有对事件发生的时间、地点、人物、因果、过程理解透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彻，才能全面掌握全文。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8_BD.100_1#6d07d3dfe?vaa=1&amp;vcp=1&amp;pid=91e9c6870&amp;color=0,0,0&amp;vtp=1&amp;vaab=1&amp;bt=1&amp;bbb=1"/>
          <p:cNvSpPr/>
          <p:nvPr/>
        </p:nvSpPr>
        <p:spPr>
          <a:xfrm>
            <a:off x="539496" y="18717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1930.(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T_8_AN.1_1#6d07d3dfe.bracket?vaa=1&amp;vcp=1&amp;pid=91e9c6870&amp;color=0,0,0&amp;vpa=31&amp;vtp=1&amp;vaab=1"/>
          <p:cNvSpPr/>
          <p:nvPr/>
        </p:nvSpPr>
        <p:spPr>
          <a:xfrm>
            <a:off x="5581681" y="1858455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4" name="QT_8_BD.102_1#9b8866850?vaa=1&amp;vcp=1&amp;pid=91e9c6870&amp;color=0,0,0&amp;vtp=1&amp;vaab=1&amp;bbb=1"/>
          <p:cNvSpPr/>
          <p:nvPr/>
        </p:nvSpPr>
        <p:spPr>
          <a:xfrm>
            <a:off x="539496" y="24962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birthplace.(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T_8_AN.2_1#9b8866850.bracket?vaa=1&amp;vcp=1&amp;pid=91e9c6870&amp;color=0,0,0&amp;vpa=32&amp;vtp=1&amp;vaab=1"/>
          <p:cNvSpPr/>
          <p:nvPr/>
        </p:nvSpPr>
        <p:spPr>
          <a:xfrm>
            <a:off x="4707477" y="2482914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6" name="QT_8_BD.104_1#99e932e59?vaa=1&amp;vcp=1&amp;pid=91e9c6870&amp;color=0,0,0&amp;vtp=1&amp;vaab=1&amp;bbb=1"/>
          <p:cNvSpPr/>
          <p:nvPr/>
        </p:nvSpPr>
        <p:spPr>
          <a:xfrm>
            <a:off x="539496" y="31179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T_8_AN.3_1#99e932e59.bracket?vaa=1&amp;vcp=1&amp;pid=91e9c6870&amp;color=0,0,0&amp;vpa=33&amp;vtp=1&amp;vaab=1"/>
          <p:cNvSpPr/>
          <p:nvPr/>
        </p:nvSpPr>
        <p:spPr>
          <a:xfrm>
            <a:off x="8659845" y="3104579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8" name="QT_8_BD.106_1#329c48398?vaa=1&amp;vcp=1&amp;pid=91e9c6870&amp;color=0,0,0&amp;vtp=1&amp;vaab=1&amp;bbb=1"/>
          <p:cNvSpPr/>
          <p:nvPr/>
        </p:nvSpPr>
        <p:spPr>
          <a:xfrm>
            <a:off x="539496" y="37395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2019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Prize.(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T_8_AN.4_1#329c48398.bracket?vaa=1&amp;vcp=1&amp;pid=91e9c6870&amp;color=0,0,0&amp;vpa=34&amp;vtp=1&amp;vaab=1"/>
          <p:cNvSpPr/>
          <p:nvPr/>
        </p:nvSpPr>
        <p:spPr>
          <a:xfrm>
            <a:off x="7534244" y="3726244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0" name="QT_8_BD.108_1#04d70c708?vaa=1&amp;vcp=1&amp;pid=91e9c6870&amp;color=0,0,0&amp;vtp=1&amp;vaab=1&amp;bbb=1"/>
          <p:cNvSpPr/>
          <p:nvPr/>
        </p:nvSpPr>
        <p:spPr>
          <a:xfrm>
            <a:off x="539496" y="43612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century.(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T_8_AN.109_1#04d70c708.bracket?vaa=1&amp;vcp=1&amp;pid=91e9c6870&amp;color=0,0,0&amp;vpa=35&amp;vtp=1&amp;vaab=1"/>
          <p:cNvSpPr/>
          <p:nvPr/>
        </p:nvSpPr>
        <p:spPr>
          <a:xfrm>
            <a:off x="10508393" y="4347909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0_1#ccadf8a02?vaa=1&amp;vcp=1&amp;pid=17c9a53de&amp;color=0,0,0&amp;vtp=1&amp;vaab=1&amp;bt=1&amp;bbb=1"/>
          <p:cNvSpPr/>
          <p:nvPr/>
        </p:nvSpPr>
        <p:spPr>
          <a:xfrm>
            <a:off x="539496" y="8882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（E）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（2024·四川成都·中考改编）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人与社会——社会服务与人际沟通——良好的人际关系与人际交往）</a:t>
            </a:r>
            <a:endParaRPr lang="en-US" altLang="zh-CN" sz="2800" dirty="0"/>
          </a:p>
        </p:txBody>
      </p:sp>
      <p:sp>
        <p:nvSpPr>
          <p:cNvPr id="3" name="QM_7_BD.110_2#ccadf8a02?sp=1&amp;vaa=1&amp;vcp=1&amp;pid=17c9a53de&amp;color=0,0,0&amp;vtp=1&amp;vaab=1&amp;bbb=1&amp;hb=1"/>
          <p:cNvSpPr/>
          <p:nvPr/>
        </p:nvSpPr>
        <p:spPr>
          <a:xfrm>
            <a:off x="539496" y="217125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THINKERS!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explore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opinions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including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thinkers!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confidence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environment!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0_3#ccadf8a02?vaa=1&amp;vcp=1&amp;pid=17c9a53de&amp;color=0,0,0&amp;vtp=1&amp;vaab=1&amp;bt=1&amp;bbb=1&amp;h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THINKERS—AGE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12~16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October.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periods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￡50.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explore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website.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8_BD.111_1#9c2d9bd87?vaa=1&amp;vcp=1&amp;pid=ccadf8a02&amp;color=0,0,0&amp;vtp=1&amp;vaab=1&amp;bt=1&amp;bbb=1&amp;hb=1"/>
          <p:cNvSpPr/>
          <p:nvPr/>
        </p:nvSpPr>
        <p:spPr>
          <a:xfrm>
            <a:off x="539496" y="15542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thinkers.(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T_8_AN.1_1#9c2d9bd87.bracket?vaa=1&amp;vcp=1&amp;pid=ccadf8a02&amp;color=0,0,0&amp;vpa=36&amp;vtp=1&amp;vaab=1"/>
          <p:cNvSpPr/>
          <p:nvPr/>
        </p:nvSpPr>
        <p:spPr>
          <a:xfrm>
            <a:off x="1897603" y="2188654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4" name="QT_8_BD.113_1#2c4cea3c9?vaa=1&amp;vcp=1&amp;pid=ccadf8a02&amp;color=0,0,0&amp;vtp=1&amp;vaab=1&amp;bbb=1"/>
          <p:cNvSpPr/>
          <p:nvPr/>
        </p:nvSpPr>
        <p:spPr>
          <a:xfrm>
            <a:off x="539496" y="28213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T_8_AN.2_1#2c4cea3c9.bracket?vaa=1&amp;vcp=1&amp;pid=ccadf8a02&amp;color=0,0,0&amp;vpa=37&amp;vtp=1&amp;vaab=1"/>
          <p:cNvSpPr/>
          <p:nvPr/>
        </p:nvSpPr>
        <p:spPr>
          <a:xfrm>
            <a:off x="9100089" y="2808033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6" name="QT_8_BD.115_1#ae7de532d?vaa=1&amp;vcp=1&amp;pid=ccadf8a02&amp;color=0,0,0&amp;vtp=1&amp;vaab=1&amp;bbb=1"/>
          <p:cNvSpPr/>
          <p:nvPr/>
        </p:nvSpPr>
        <p:spPr>
          <a:xfrm>
            <a:off x="539496" y="34430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15-year-old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discussions.(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T_8_AN.3_1#ae7de532d.bracket?vaa=1&amp;vcp=1&amp;pid=ccadf8a02&amp;color=0,0,0&amp;vpa=38&amp;vtp=1&amp;vaab=1"/>
          <p:cNvSpPr/>
          <p:nvPr/>
        </p:nvSpPr>
        <p:spPr>
          <a:xfrm>
            <a:off x="8734202" y="3429698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8" name="QT_8_BD.117_1#59d102078?vaa=1&amp;vcp=1&amp;pid=ccadf8a02&amp;color=0,0,0&amp;vtp=1&amp;vaab=1&amp;bbb=1"/>
          <p:cNvSpPr/>
          <p:nvPr/>
        </p:nvSpPr>
        <p:spPr>
          <a:xfrm>
            <a:off x="539496" y="40646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outdoor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T_8_AN.4_1#59d102078.bracket?vaa=1&amp;vcp=1&amp;pid=ccadf8a02&amp;color=0,0,0&amp;vpa=39&amp;vtp=1&amp;vaab=1"/>
          <p:cNvSpPr/>
          <p:nvPr/>
        </p:nvSpPr>
        <p:spPr>
          <a:xfrm>
            <a:off x="7412578" y="4051363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0" name="QT_8_BD.119_1#445be488c?vaa=1&amp;vcp=1&amp;pid=ccadf8a02&amp;color=0,0,0&amp;vtp=1&amp;vaab=1&amp;bbb=1"/>
          <p:cNvSpPr/>
          <p:nvPr/>
        </p:nvSpPr>
        <p:spPr>
          <a:xfrm>
            <a:off x="539496" y="46863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website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T_8_AN.120_1#445be488c.bracket?vaa=1&amp;vcp=1&amp;pid=ccadf8a02&amp;color=0,0,0&amp;vpa=40&amp;vtp=1&amp;vaab=1"/>
          <p:cNvSpPr/>
          <p:nvPr/>
        </p:nvSpPr>
        <p:spPr>
          <a:xfrm>
            <a:off x="9450228" y="4673029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1_1#c3c11097a?vaa=1&amp;vcp=1&amp;pid=17c9a53de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（2024·新疆·中考改编）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人与社会——历史社会与文化——跨文化沟通与交流，语言与文化）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Russian.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Sichuan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2015.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vlogs（视频博客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1_2#c3c11097a?vaa=1&amp;vcp=1&amp;pid=17c9a53de&amp;color=0,0,0&amp;mp=1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Yunnan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Sichuan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excellent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attracted（吸引）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2018,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returned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Russia.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amazing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1_3#c3c11097a?vaa=1&amp;vcp=1&amp;pid=17c9a53de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Xinjiang.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8_BD.122_1#d661a35f1?vaa=1&amp;vcp=1&amp;pid=c3c11097a&amp;color=0,0,0&amp;vtp=1&amp;vaab=1&amp;bt=1&amp;bbb=1"/>
          <p:cNvSpPr/>
          <p:nvPr/>
        </p:nvSpPr>
        <p:spPr>
          <a:xfrm>
            <a:off x="539496" y="18717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2015,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Sichuan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T_8_AN.1_1#d661a35f1.bracket?vaa=1&amp;vcp=1&amp;pid=c3c11097a&amp;color=0,0,0&amp;vpa=41&amp;vtp=1&amp;vaab=1"/>
          <p:cNvSpPr/>
          <p:nvPr/>
        </p:nvSpPr>
        <p:spPr>
          <a:xfrm>
            <a:off x="9619203" y="1858455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4" name="QT_8_BD.124_1#8ae1cefc2?vaa=1&amp;vcp=1&amp;pid=c3c11097a&amp;color=0,0,0&amp;vtp=1&amp;vaab=1&amp;bbb=1"/>
          <p:cNvSpPr/>
          <p:nvPr/>
        </p:nvSpPr>
        <p:spPr>
          <a:xfrm>
            <a:off x="539496" y="24962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Sichuan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T_8_AN.2_1#8ae1cefc2.bracket?vaa=1&amp;vcp=1&amp;pid=c3c11097a&amp;color=0,0,0&amp;vpa=42&amp;vtp=1&amp;vaab=1"/>
          <p:cNvSpPr/>
          <p:nvPr/>
        </p:nvSpPr>
        <p:spPr>
          <a:xfrm>
            <a:off x="5386927" y="2482914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6" name="QT_8_BD.126_1#76fd4878f?vaa=1&amp;vcp=1&amp;pid=c3c11097a&amp;color=0,0,0&amp;vtp=1&amp;vaab=1&amp;bbb=1"/>
          <p:cNvSpPr/>
          <p:nvPr/>
        </p:nvSpPr>
        <p:spPr>
          <a:xfrm>
            <a:off x="539496" y="31179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Russia.(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T_8_AN.3_1#76fd4878f.bracket?vaa=1&amp;vcp=1&amp;pid=c3c11097a&amp;color=0,0,0&amp;vpa=43&amp;vtp=1&amp;vaab=1"/>
          <p:cNvSpPr/>
          <p:nvPr/>
        </p:nvSpPr>
        <p:spPr>
          <a:xfrm>
            <a:off x="8226964" y="3104579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8" name="QT_8_BD.128_1#4f0a82a99?vaa=1&amp;vcp=1&amp;pid=c3c11097a&amp;color=0,0,0&amp;vtp=1&amp;vaab=1&amp;bbb=1"/>
          <p:cNvSpPr/>
          <p:nvPr/>
        </p:nvSpPr>
        <p:spPr>
          <a:xfrm>
            <a:off x="539496" y="37395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2018.(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T_8_AN.4_1#4f0a82a99.bracket?vaa=1&amp;vcp=1&amp;pid=c3c11097a&amp;color=0,0,0&amp;vpa=44&amp;vtp=1&amp;vaab=1"/>
          <p:cNvSpPr/>
          <p:nvPr/>
        </p:nvSpPr>
        <p:spPr>
          <a:xfrm>
            <a:off x="6561678" y="3726244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0" name="QT_8_BD.130_1#f64981b73?vaa=1&amp;vcp=1&amp;pid=c3c11097a&amp;color=0,0,0&amp;vtp=1&amp;vaab=1&amp;bbb=1"/>
          <p:cNvSpPr/>
          <p:nvPr/>
        </p:nvSpPr>
        <p:spPr>
          <a:xfrm>
            <a:off x="539496" y="43612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Yunnan.(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T_8_AN.131_1#f64981b73.bracket?vaa=1&amp;vcp=1&amp;pid=c3c11097a&amp;color=0,0,0&amp;vpa=45&amp;vtp=1&amp;vaab=1"/>
          <p:cNvSpPr/>
          <p:nvPr/>
        </p:nvSpPr>
        <p:spPr>
          <a:xfrm>
            <a:off x="7860507" y="4347909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2_1#88d449612?vaa=1&amp;vcp=1&amp;pid=17c9a53de&amp;color=0,0,0&amp;vtp=1&amp;vaab=1&amp;bt=1&amp;bbb=1&amp;hb=1"/>
          <p:cNvSpPr/>
          <p:nvPr/>
        </p:nvSpPr>
        <p:spPr>
          <a:xfrm>
            <a:off x="539496" y="85598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人与自然——环境保护——环境污染及原因，环保意识和行为）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coral（珊瑚）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reefs（珊瑚礁）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piece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Thailand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beaches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business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tourists.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Sunshine.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5,000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visitors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2_1#88d449612?vaa=1&amp;vcp=1&amp;pid=17c9a53de&amp;color=0,0,0&amp;vtp=1&amp;vaab=1&amp;bt=1&amp;bbb=1&amp;hb=1">
            <a:extLst>
              <a:ext uri="{FF2B5EF4-FFF2-40B4-BE49-F238E27FC236}">
                <a16:creationId xmlns:a16="http://schemas.microsoft.com/office/drawing/2014/main" id="{C5B0B28E-94D6-DD11-47A2-75C51165880B}"/>
              </a:ext>
            </a:extLst>
          </p:cNvPr>
          <p:cNvSpPr/>
          <p:nvPr/>
        </p:nvSpPr>
        <p:spPr>
          <a:xfrm>
            <a:off x="541020" y="374291"/>
            <a:ext cx="11109960" cy="6011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reefs.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September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80%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Thailand’s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reefs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killed.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beaches.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biggest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beaches,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beaches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forever.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government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reefs.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us.”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96045416"/>
      </p:ext>
    </p:extLst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b494f27e5?sp=1&amp;vcp=1&amp;pid=70f267afc&amp;color=0,0,0&amp;vtp=1&amp;vaab=1&amp;bt=1&amp;bbb=1&amp;h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细读首尾，确定题材。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阅读短文时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，要特别注意文章的开头和结尾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，因为它们通常是文章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的主题句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，是全文的中心所在。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学生从开头句可以把握作者的写作思路，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以及文章将要叙述的内容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；结尾句是作者的观点和态度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，有利于学生加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强对文章的理解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，从而确定题材，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预测故事情节的发展和可能的结局。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根据内容，推测词意。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阅读时如遇到生词，应先跳过去，继续通读全文，切忌长时间死抠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生词，更不要逐词翻译，造成前后脱节，缺乏语感，影响对全文大意的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理解。遇到生词时要不急不躁，估计一下这个词是人名、地名或是什么</a:t>
            </a: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词性等就行了，还可以通过上下文语境去猜测词意。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8_BD.133_1#3942d86d0?vaa=1&amp;vcp=1&amp;pid=88d449612&amp;color=0,0,0&amp;vtp=1&amp;vaab=1&amp;bt=1&amp;bbb=1"/>
          <p:cNvSpPr/>
          <p:nvPr/>
        </p:nvSpPr>
        <p:spPr>
          <a:xfrm>
            <a:off x="539496" y="1223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T_8_AN.1_1#3942d86d0.bracket?vaa=1&amp;vcp=1&amp;pid=88d449612&amp;color=0,0,0&amp;vpa=46&amp;vtp=1&amp;vaab=1"/>
          <p:cNvSpPr/>
          <p:nvPr/>
        </p:nvSpPr>
        <p:spPr>
          <a:xfrm>
            <a:off x="3866102" y="1210659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4" name="QT_8_BD.135_1#ad59f80c6?vaa=1&amp;vcp=1&amp;pid=88d449612&amp;color=0,0,0&amp;vtp=1&amp;vaab=1&amp;bbb=1"/>
          <p:cNvSpPr/>
          <p:nvPr/>
        </p:nvSpPr>
        <p:spPr>
          <a:xfrm>
            <a:off x="539496" y="184845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reefs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Thailand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T_8_AN.2_1#ad59f80c6.bracket?vaa=1&amp;vcp=1&amp;pid=88d449612&amp;color=0,0,0&amp;vpa=47&amp;vtp=1&amp;vaab=1"/>
          <p:cNvSpPr/>
          <p:nvPr/>
        </p:nvSpPr>
        <p:spPr>
          <a:xfrm>
            <a:off x="8181944" y="1835118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6" name="QT_8_BD.137_1#9e233f3c0?vaa=1&amp;vcp=1&amp;pid=88d449612&amp;color=0,0,0&amp;vtp=1&amp;vaab=1&amp;bbb=1"/>
          <p:cNvSpPr/>
          <p:nvPr/>
        </p:nvSpPr>
        <p:spPr>
          <a:xfrm>
            <a:off x="539496" y="24701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Sunshine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T_8_AN.3_1#9e233f3c0.bracket?vaa=1&amp;vcp=1&amp;pid=88d449612&amp;color=0,0,0&amp;vpa=48&amp;vtp=1&amp;vaab=1"/>
          <p:cNvSpPr/>
          <p:nvPr/>
        </p:nvSpPr>
        <p:spPr>
          <a:xfrm>
            <a:off x="6541739" y="2456783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8" name="QT_8_BD.139_1#d72c4e6e0?vaa=1&amp;vcp=1&amp;pid=88d449612&amp;color=0,0,0&amp;vtp=1&amp;vaab=1&amp;bbb=1&amp;hb=1"/>
          <p:cNvSpPr/>
          <p:nvPr/>
        </p:nvSpPr>
        <p:spPr>
          <a:xfrm>
            <a:off x="539496" y="30995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percent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Thailand’s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reefs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killed.(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T_8_AN.4_1#d72c4e6e0.bracket?vaa=1&amp;vcp=1&amp;pid=88d449612&amp;color=0,0,0&amp;vpa=49&amp;vtp=1&amp;vaab=1"/>
          <p:cNvSpPr/>
          <p:nvPr/>
        </p:nvSpPr>
        <p:spPr>
          <a:xfrm>
            <a:off x="1548353" y="3733958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10" name="QT_8_BD.141_1#09298006b?vaa=1&amp;vcp=1&amp;pid=88d449612&amp;color=0,0,0&amp;vtp=1&amp;vaab=1&amp;bbb=1&amp;hb=1"/>
          <p:cNvSpPr/>
          <p:nvPr/>
        </p:nvSpPr>
        <p:spPr>
          <a:xfrm>
            <a:off x="539496" y="437657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government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Thailand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reefs.(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T_8_AN.142_1#09298006b.bracket?vaa=1&amp;vcp=1&amp;pid=88d449612&amp;color=0,0,0&amp;vpa=50&amp;vtp=1&amp;vaab=1"/>
          <p:cNvSpPr/>
          <p:nvPr/>
        </p:nvSpPr>
        <p:spPr>
          <a:xfrm>
            <a:off x="2330989" y="5010944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43_1#4688239c8?sp=1&amp;vaa=1&amp;vcp=1&amp;pid=17c9a53de&amp;color=0,0,0&amp;vtp=1&amp;vaab=1&amp;bt=1&amp;bbb=1&amp;h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（2024·吉林·中考改编）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人与自然——环境保护——热爱与敬畏自然，与自然和谐共生）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Russia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northeastern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rising,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cross-border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corridor（跨境走廊）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Russia.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Data（数据）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research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2016,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percent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corridor.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43_2#4688239c8?vaa=1&amp;vcp=1&amp;pid=17c9a53de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projects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2021,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Northeast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Leopard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Heilongjiang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Jilin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Province.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covers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14,100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square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kilometers.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result,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43_3#4688239c8?vaa=1&amp;vcp=1&amp;pid=17c9a53de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Russia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research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protection.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8_BD.144_1#ce00a2484?vaa=1&amp;vcp=1&amp;pid=4688239c8&amp;color=0,0,0&amp;vtp=1&amp;vaab=1&amp;bt=1&amp;bbb=1"/>
          <p:cNvSpPr/>
          <p:nvPr/>
        </p:nvSpPr>
        <p:spPr>
          <a:xfrm>
            <a:off x="539496" y="5762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Russia,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cross-border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corridor.(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T_8_AN.1_1#ce00a2484.bracket?vaa=1&amp;vcp=1&amp;pid=4688239c8&amp;color=0,0,0&amp;vpa=51&amp;vtp=1&amp;vaab=1"/>
          <p:cNvSpPr/>
          <p:nvPr/>
        </p:nvSpPr>
        <p:spPr>
          <a:xfrm>
            <a:off x="10074244" y="562959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4" name="QT_8_BD.146_1#9cbdfeb99?vaa=1&amp;vcp=1&amp;pid=4688239c8&amp;color=0,0,0&amp;vtp=1&amp;vaab=1&amp;bbb=1&amp;hb=1"/>
          <p:cNvSpPr/>
          <p:nvPr/>
        </p:nvSpPr>
        <p:spPr>
          <a:xfrm>
            <a:off x="539496" y="120856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percent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corridor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2013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2016.(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T_8_AN.2_1#9cbdfeb99.bracket?vaa=1&amp;vcp=1&amp;pid=4688239c8&amp;color=0,0,0&amp;vpa=52&amp;vtp=1&amp;vaab=1"/>
          <p:cNvSpPr/>
          <p:nvPr/>
        </p:nvSpPr>
        <p:spPr>
          <a:xfrm>
            <a:off x="3043778" y="1842928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6" name="QT_8_BD.148_1#21db60ae9?vaa=1&amp;vcp=1&amp;pid=4688239c8&amp;color=0,0,0&amp;vtp=1&amp;vaab=1&amp;bbb=1&amp;hb=1"/>
          <p:cNvSpPr/>
          <p:nvPr/>
        </p:nvSpPr>
        <p:spPr>
          <a:xfrm>
            <a:off x="539496" y="24855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T_8_AN.3_1#21db60ae9.bracket?vaa=1&amp;vcp=1&amp;pid=4688239c8&amp;color=0,0,0&amp;vpa=53&amp;vtp=1&amp;vaab=1"/>
          <p:cNvSpPr/>
          <p:nvPr/>
        </p:nvSpPr>
        <p:spPr>
          <a:xfrm>
            <a:off x="4055015" y="3119913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8" name="QT_8_BD.150_1#8d4e2ff8d?vaa=1&amp;vcp=1&amp;pid=4688239c8&amp;color=0,0,0&amp;vtp=1&amp;vaab=1&amp;bbb=1&amp;hb=1"/>
          <p:cNvSpPr/>
          <p:nvPr/>
        </p:nvSpPr>
        <p:spPr>
          <a:xfrm>
            <a:off x="539496" y="37625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Northeast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Leopard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T_8_AN.4_1#8d4e2ff8d.bracket?vaa=1&amp;vcp=1&amp;pid=4688239c8&amp;color=0,0,0&amp;vpa=54&amp;vtp=1&amp;vaab=1"/>
          <p:cNvSpPr/>
          <p:nvPr/>
        </p:nvSpPr>
        <p:spPr>
          <a:xfrm>
            <a:off x="1464215" y="4396899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0" name="QT_8_BD.152_1#4da4627ab?vaa=1&amp;vcp=1&amp;pid=4688239c8&amp;color=0,0,0&amp;vtp=1&amp;vaab=1&amp;bbb=1&amp;hb=1"/>
          <p:cNvSpPr/>
          <p:nvPr/>
        </p:nvSpPr>
        <p:spPr>
          <a:xfrm>
            <a:off x="539496" y="503951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T_8_AN.153_1#4da4627ab.bracket?vaa=1&amp;vcp=1&amp;pid=4688239c8&amp;color=0,0,0&amp;vpa=55&amp;vtp=1&amp;vaab=1"/>
          <p:cNvSpPr/>
          <p:nvPr/>
        </p:nvSpPr>
        <p:spPr>
          <a:xfrm>
            <a:off x="1331880" y="5673884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4f3609d3?sp=1&amp;vcp=1&amp;pid=f9c151a08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二、根据语篇内容，选择最佳选项。</a:t>
            </a:r>
            <a:endParaRPr lang="en-US" altLang="zh-CN" sz="3200" dirty="0"/>
          </a:p>
        </p:txBody>
      </p:sp>
      <p:sp>
        <p:nvSpPr>
          <p:cNvPr id="3" name="QM_7_BD.154_1#ed7527848?vaa=1&amp;vcp=1&amp;pid=f4f3609d3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（2024·湖北武汉·中考改编）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人与自我——做人与做事——身心健康，抗挫能力，珍爱生命的意识）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QM_7_BD.154_2#ed7527848?colgroup=30&amp;vaa=1&amp;vcp=1&amp;pid=f4f3609d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784484"/>
              </p:ext>
            </p:extLst>
          </p:nvPr>
        </p:nvGraphicFramePr>
        <p:xfrm>
          <a:off x="539496" y="1191482"/>
          <a:ext cx="11100816" cy="4475036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7503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uncomfortable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stomach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you’re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nervous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excited?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connection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gut（消化道）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brain.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types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microbes（细菌）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gut.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Healthy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microbes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illnesses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brain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stress.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“So,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gut,”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scientist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says.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690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" name="QM_7_BD.154_3#ed7527848?colgroup=30&amp;vaa=1&amp;vcp=1&amp;pid=f4f3609d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147797"/>
              </p:ext>
            </p:extLst>
          </p:nvPr>
        </p:nvGraphicFramePr>
        <p:xfrm>
          <a:off x="539496" y="1821148"/>
          <a:ext cx="11100816" cy="39203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203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Stop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Anger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Activities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aimed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12,489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suggested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reducing（减少）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anger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calming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activities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yoga.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activities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heart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rate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心率）.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However,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scientists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games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sports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playful,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reduce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anger.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❤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569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M_7_BD.154_3#ed7527848?colgroup=30&amp;vaa=1&amp;vcp=1&amp;pid=f4f3609d3&amp;color=0,0,0&amp;mp=1&amp;vtp=1&amp;vaab=1&amp;bt=1&amp;bbb=1">
            <a:extLst>
              <a:ext uri="{FF2B5EF4-FFF2-40B4-BE49-F238E27FC236}">
                <a16:creationId xmlns:a16="http://schemas.microsoft.com/office/drawing/2014/main" id="{B9306760-A5C0-B3E4-A2B9-CAE617249EA2}"/>
              </a:ext>
            </a:extLst>
          </p:cNvPr>
          <p:cNvSpPr txBox="1"/>
          <p:nvPr/>
        </p:nvSpPr>
        <p:spPr>
          <a:xfrm>
            <a:off x="10922167" y="11127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" name="QM_7_BD.154_4#ed7527848?colgroup=30&amp;vaa=1&amp;vcp=1&amp;pid=f4f3609d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540076"/>
              </p:ext>
            </p:extLst>
          </p:nvPr>
        </p:nvGraphicFramePr>
        <p:xfrm>
          <a:off x="539496" y="1821148"/>
          <a:ext cx="11100816" cy="39203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203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Show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Compassion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Showing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compassion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understand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others’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treat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kindness.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Scientists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discovered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compassion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brain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feel-good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chemical（化学物质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reduce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stress.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reported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showing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compassion,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❤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943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M_7_BD.154_4#ed7527848?colgroup=30&amp;vaa=1&amp;vcp=1&amp;pid=f4f3609d3&amp;color=0,0,0&amp;vtp=1&amp;vaab=1&amp;bt=1&amp;bbb=1">
            <a:extLst>
              <a:ext uri="{FF2B5EF4-FFF2-40B4-BE49-F238E27FC236}">
                <a16:creationId xmlns:a16="http://schemas.microsoft.com/office/drawing/2014/main" id="{472CED1E-4D5E-F846-0EF1-2659E987BDBE}"/>
              </a:ext>
            </a:extLst>
          </p:cNvPr>
          <p:cNvSpPr txBox="1"/>
          <p:nvPr/>
        </p:nvSpPr>
        <p:spPr>
          <a:xfrm>
            <a:off x="10922167" y="11127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55_1#2064559bc?vaa=1&amp;vcp=1&amp;pid=ed7527848&amp;color=0,0,0&amp;mp=1&amp;vtp=1&amp;vaab=1&amp;bt=1&amp;bbb=1"/>
          <p:cNvSpPr/>
          <p:nvPr/>
        </p:nvSpPr>
        <p:spPr>
          <a:xfrm>
            <a:off x="539496" y="12110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website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2064559bc.bracket?vaa=1&amp;vcp=1&amp;pid=ed7527848&amp;color=0,0,0&amp;mp=1&amp;vpa=56&amp;vtp=1&amp;vaab=1"/>
          <p:cNvSpPr/>
          <p:nvPr/>
        </p:nvSpPr>
        <p:spPr>
          <a:xfrm>
            <a:off x="10182764" y="11977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155_2#2064559bc.choices?vaa=1&amp;vcp=1&amp;pid=ed7527848&amp;color=0,0,0&amp;vtp=1&amp;vaab=1&amp;bbb=1"/>
          <p:cNvSpPr/>
          <p:nvPr/>
        </p:nvSpPr>
        <p:spPr>
          <a:xfrm>
            <a:off x="539496" y="18355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.FOOD.</a:t>
            </a:r>
            <a:endParaRPr lang="en-US" altLang="zh-CN" sz="2800" dirty="0"/>
          </a:p>
        </p:txBody>
      </p:sp>
      <p:sp>
        <p:nvSpPr>
          <p:cNvPr id="5" name="QC_8_BD.157_1#ebe49b7ef?vaa=1&amp;vcp=1&amp;pid=ed7527848&amp;color=0,0,0&amp;vtp=1&amp;vaab=1&amp;bbb=1&amp;hb=1"/>
          <p:cNvSpPr/>
          <p:nvPr/>
        </p:nvSpPr>
        <p:spPr>
          <a:xfrm>
            <a:off x="539496" y="24650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piece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158_1#ebe49b7ef.bracket?vaa=1&amp;vcp=1&amp;pid=ed7527848&amp;color=0,0,0&amp;vpa=57&amp;vtp=1&amp;vaab=1"/>
          <p:cNvSpPr/>
          <p:nvPr/>
        </p:nvSpPr>
        <p:spPr>
          <a:xfrm>
            <a:off x="2327814" y="309937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57_2#ebe49b7ef.choices?vaa=1&amp;vcp=1&amp;pid=ed7527848&amp;color=0,0,0&amp;vtp=1&amp;vaab=1&amp;bbb=1"/>
          <p:cNvSpPr/>
          <p:nvPr/>
        </p:nvSpPr>
        <p:spPr>
          <a:xfrm>
            <a:off x="539496" y="37419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A.Focus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Brain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.Problems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Stomach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b494f27e5?sp=1&amp;vcp=1&amp;pid=70f267afc&amp;color=0,0,0&amp;vtp=1&amp;vaab=1&amp;bt=1&amp;bbb=1&amp;h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看清题目，选择答案。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带着问题有目的地进行阅读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，这样才能把握方向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，提高阅读理解及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解题的准确性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。对那些明显的、有把握的题目，可以准确判断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，不必再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；对有些概念模糊的选项，不能从文中直接找到答案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，可利用背景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，根据各种信息进行分析推理，把握文章的整体脉络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，调整自己的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解题思路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，从而做出最终判断。有时题目设计刁钻，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由下文暗示上文，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限制上文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有时要靠排除错误选项来得出正确的选项。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综观全文，验证答案。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确定答案以后，要再次检查，看其是否与文中的内容相矛盾，再看</a:t>
            </a: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它是否完全符合文章的中心思想。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59_1#3939ea860?sp=1&amp;vaa=1&amp;vcp=1&amp;pid=ed7527848&amp;color=0,0,0&amp;mp=1&amp;vtp=1&amp;vaab=1&amp;bt=1&amp;bbb=1"/>
          <p:cNvSpPr/>
          <p:nvPr/>
        </p:nvSpPr>
        <p:spPr>
          <a:xfrm>
            <a:off x="539496" y="8895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reduce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study?</a:t>
            </a:r>
            <a:endParaRPr lang="en-US" altLang="zh-CN" sz="2800" dirty="0"/>
          </a:p>
        </p:txBody>
      </p:sp>
      <p:sp>
        <p:nvSpPr>
          <p:cNvPr id="3" name="QC_8_BD.159_2#3939ea860?vaa=1&amp;vcp=1&amp;pid=ed7527848&amp;color=0,0,0&amp;vtp=1&amp;vaab=1&amp;bbb=1"/>
          <p:cNvSpPr/>
          <p:nvPr/>
        </p:nvSpPr>
        <p:spPr>
          <a:xfrm>
            <a:off x="539496" y="151720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Crying.②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Basketball.③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breathing.(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_1#3939ea860.bracket?vaa=1&amp;vcp=1&amp;pid=ed7527848&amp;color=0,0,0&amp;vpa=58&amp;vtp=1&amp;vaab=1"/>
          <p:cNvSpPr/>
          <p:nvPr/>
        </p:nvSpPr>
        <p:spPr>
          <a:xfrm>
            <a:off x="9410447" y="15611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59_3#3939ea860.choices?vaa=1&amp;vcp=1&amp;pid=ed7527848&amp;color=0,0,0&amp;vtp=1&amp;vaab=1&amp;bbb=1"/>
          <p:cNvSpPr/>
          <p:nvPr/>
        </p:nvSpPr>
        <p:spPr>
          <a:xfrm>
            <a:off x="539496" y="211788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endParaRPr lang="en-US" altLang="zh-CN" sz="2800" dirty="0"/>
          </a:p>
        </p:txBody>
      </p:sp>
      <p:sp>
        <p:nvSpPr>
          <p:cNvPr id="6" name="QC_8_BD.161_1#84a0b1b9a?vaa=1&amp;vcp=1&amp;pid=ed7527848&amp;color=0,0,0&amp;vtp=1&amp;vaab=1&amp;bbb=1"/>
          <p:cNvSpPr/>
          <p:nvPr/>
        </p:nvSpPr>
        <p:spPr>
          <a:xfrm>
            <a:off x="539496" y="34080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compassion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162_1#84a0b1b9a.bracket?vaa=1&amp;vcp=1&amp;pid=ed7527848&amp;color=0,0,0&amp;vpa=59&amp;vtp=1&amp;vaab=1"/>
          <p:cNvSpPr/>
          <p:nvPr/>
        </p:nvSpPr>
        <p:spPr>
          <a:xfrm>
            <a:off x="9400128" y="339471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8_BD.161_2#84a0b1b9a.choices?vaa=1&amp;vcp=1&amp;pid=ed7527848&amp;color=0,0,0&amp;vtp=1&amp;vaab=1&amp;bbb=1"/>
          <p:cNvSpPr/>
          <p:nvPr/>
        </p:nvSpPr>
        <p:spPr>
          <a:xfrm>
            <a:off x="539496" y="403752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A.spread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.develop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brain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confident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3_1#84981313a?vaa=1&amp;vcp=1&amp;pid=ed7527848&amp;color=0,0,0&amp;mp=1&amp;vtp=1&amp;vaab=1&amp;bt=1&amp;bbb=1"/>
          <p:cNvSpPr/>
          <p:nvPr/>
        </p:nvSpPr>
        <p:spPr>
          <a:xfrm>
            <a:off x="539496" y="2169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pieces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common?(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64_1#84981313a.bracket?vaa=1&amp;vcp=1&amp;pid=ed7527848&amp;color=0,0,0&amp;mp=1&amp;vpa=60&amp;vtp=1&amp;vaab=1"/>
          <p:cNvSpPr/>
          <p:nvPr/>
        </p:nvSpPr>
        <p:spPr>
          <a:xfrm>
            <a:off x="9209628" y="21565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163_2#84981313a.choices?vaa=1&amp;vcp=1&amp;pid=ed7527848&amp;color=0,0,0&amp;vtp=1&amp;vaab=1&amp;bbb=1"/>
          <p:cNvSpPr/>
          <p:nvPr/>
        </p:nvSpPr>
        <p:spPr>
          <a:xfrm>
            <a:off x="539496" y="28021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research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results.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690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65_1#d1461b41e?vaa=1&amp;vcp=1&amp;pid=f4f3609d3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（2024·贵州·中考改编）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人与社会——文学、艺术与体育——日常体育活动，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重大体育赛事，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体育精神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3" name="QM_7_BD.165_2#d1461b41e?htil=3&amp;vaa=1&amp;vcp=1&amp;pid=f4f3609d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4380" y="2532044"/>
            <a:ext cx="3941064" cy="380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66_1#dfed0770f?htil=3&amp;vaa=1&amp;vcp=1&amp;pid=d1461b41e&amp;color=0,0,0&amp;vtp=1&amp;vaab=1&amp;bbb=1&amp;hb=1"/>
          <p:cNvSpPr/>
          <p:nvPr/>
        </p:nvSpPr>
        <p:spPr>
          <a:xfrm>
            <a:off x="539496" y="2478132"/>
            <a:ext cx="703173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66_2#dfed0770f.choices?htil=3&amp;vaa=1&amp;vcp=1&amp;pid=d1461b41e&amp;color=0,0,0&amp;vtp=1&amp;vaab=1&amp;bbb=1"/>
          <p:cNvSpPr/>
          <p:nvPr/>
        </p:nvSpPr>
        <p:spPr>
          <a:xfrm>
            <a:off x="539496" y="3747943"/>
            <a:ext cx="7031736" cy="12653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1300"/>
              </a:lnSpc>
              <a:tabLst>
                <a:tab pos="2509012" algn="l"/>
                <a:tab pos="5157724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63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6" name="QC_8_BD.166_2#dfed0770f.choice_image?htil=3&amp;vaa=1&amp;vcp=1&amp;pid=d1461b41e&amp;color=0,0,0&amp;tib=255,255,255&amp;iip=1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463" y="3745531"/>
            <a:ext cx="1097280" cy="128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8_BD.166_2#dfed0770f.choice_image?htil=3&amp;vaa=1&amp;vcp=1&amp;pid=d1461b41e&amp;color=0,0,0&amp;tib=255,255,255&amp;iip=2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0139" y="3745531"/>
            <a:ext cx="1261872" cy="128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8_BD.166_2#dfed0770f.choice_image?htil=3&amp;vaa=1&amp;vcp=1&amp;pid=d1461b41e&amp;color=0,0,0&amp;tib=255,255,255&amp;iip=3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2722" y="3745531"/>
            <a:ext cx="722376" cy="128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8_AN.167_1#dfed0770f.bracket?vaa=1&amp;vcp=1&amp;pid=d1461b41e&amp;color=0,0,0&amp;vpa=61&amp;vtp=1&amp;vaab=1"/>
          <p:cNvSpPr/>
          <p:nvPr/>
        </p:nvSpPr>
        <p:spPr>
          <a:xfrm>
            <a:off x="3706463" y="31124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8_1#07ad82714?vaa=1&amp;vcp=1&amp;pid=d1461b41e&amp;color=0,0,0&amp;vtp=1&amp;vaab=1&amp;bt=1&amp;bbb=1"/>
          <p:cNvSpPr/>
          <p:nvPr/>
        </p:nvSpPr>
        <p:spPr>
          <a:xfrm>
            <a:off x="539496" y="1531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workshops?(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68_2#07ad82714.choices?vaa=1&amp;vcp=1&amp;pid=d1461b41e&amp;color=0,0,0&amp;vtp=1&amp;vaab=1&amp;bbb=1"/>
          <p:cNvSpPr/>
          <p:nvPr/>
        </p:nvSpPr>
        <p:spPr>
          <a:xfrm>
            <a:off x="539496" y="2163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coaches.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workshops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workshop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spaces.</a:t>
            </a:r>
            <a:endParaRPr lang="en-US" altLang="zh-CN" sz="2800" dirty="0"/>
          </a:p>
        </p:txBody>
      </p:sp>
      <p:sp>
        <p:nvSpPr>
          <p:cNvPr id="4" name="QC_8_AN.1_1#07ad82714.bracket?vaa=1&amp;vcp=1&amp;pid=d1461b41e&amp;color=0,0,0&amp;vpa=62&amp;vtp=1&amp;vaab=1"/>
          <p:cNvSpPr/>
          <p:nvPr/>
        </p:nvSpPr>
        <p:spPr>
          <a:xfrm>
            <a:off x="7399878" y="15178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70_1#b462b3b31?vaa=1&amp;vcp=1&amp;pid=d1461b41e&amp;color=0,0,0&amp;vtp=1&amp;vaab=1&amp;bbb=1"/>
          <p:cNvSpPr/>
          <p:nvPr/>
        </p:nvSpPr>
        <p:spPr>
          <a:xfrm>
            <a:off x="539496" y="408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171_1#b462b3b31.bracket?vaa=1&amp;vcp=1&amp;pid=d1461b41e&amp;color=0,0,0&amp;vpa=63&amp;vtp=1&amp;vaab=1"/>
          <p:cNvSpPr/>
          <p:nvPr/>
        </p:nvSpPr>
        <p:spPr>
          <a:xfrm>
            <a:off x="6610889" y="407273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170_2#b462b3b31.choices?vaa=1&amp;vcp=1&amp;pid=d1461b41e&amp;color=0,0,0&amp;vtp=1&amp;vaab=1&amp;bbb=1"/>
          <p:cNvSpPr/>
          <p:nvPr/>
        </p:nvSpPr>
        <p:spPr>
          <a:xfrm>
            <a:off x="539496" y="470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A.7.5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.8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.9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72_1#0b0aaa06f?vaa=1&amp;vcp=1&amp;pid=d1461b41e&amp;color=0,0,0&amp;mp=1&amp;vtp=1&amp;vaab=1&amp;bt=1&amp;bbb=1"/>
          <p:cNvSpPr/>
          <p:nvPr/>
        </p:nvSpPr>
        <p:spPr>
          <a:xfrm>
            <a:off x="539496" y="1534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0b0aaa06f.bracket?vaa=1&amp;vcp=1&amp;pid=d1461b41e&amp;color=0,0,0&amp;mp=1&amp;vpa=64&amp;vtp=1&amp;vaab=1"/>
          <p:cNvSpPr/>
          <p:nvPr/>
        </p:nvSpPr>
        <p:spPr>
          <a:xfrm>
            <a:off x="7331044" y="15215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172_2#0b0aaa06f.choices?vaa=1&amp;vcp=1&amp;pid=d1461b41e&amp;color=0,0,0&amp;vtp=1&amp;vaab=1&amp;bbb=1"/>
          <p:cNvSpPr/>
          <p:nvPr/>
        </p:nvSpPr>
        <p:spPr>
          <a:xfrm>
            <a:off x="539496" y="215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endParaRPr lang="en-US" altLang="zh-CN" sz="2800" dirty="0"/>
          </a:p>
        </p:txBody>
      </p:sp>
      <p:sp>
        <p:nvSpPr>
          <p:cNvPr id="5" name="QC_8_BD.174_1#32d6ebc2a?vaa=1&amp;vcp=1&amp;pid=d1461b41e&amp;color=0,0,0&amp;vtp=1&amp;vaab=1&amp;bbb=1"/>
          <p:cNvSpPr/>
          <p:nvPr/>
        </p:nvSpPr>
        <p:spPr>
          <a:xfrm>
            <a:off x="539496" y="27810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175_1#32d6ebc2a.bracket?vaa=1&amp;vcp=1&amp;pid=d1461b41e&amp;color=0,0,0&amp;vpa=65&amp;vtp=1&amp;vaab=1"/>
          <p:cNvSpPr/>
          <p:nvPr/>
        </p:nvSpPr>
        <p:spPr>
          <a:xfrm>
            <a:off x="9195467" y="276771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74_2#32d6ebc2a.choices?vaa=1&amp;vcp=1&amp;pid=d1461b41e&amp;color=0,0,0&amp;vtp=1&amp;vaab=1&amp;bbb=1"/>
          <p:cNvSpPr/>
          <p:nvPr/>
        </p:nvSpPr>
        <p:spPr>
          <a:xfrm>
            <a:off x="539496" y="341052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website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noticeboard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76_1#c30738293?vaa=1&amp;vcp=1&amp;pid=f4f3609d3&amp;color=0,0,0&amp;vtp=1&amp;vaab=1&amp;bt=1&amp;bbb=1"/>
          <p:cNvSpPr/>
          <p:nvPr/>
        </p:nvSpPr>
        <p:spPr>
          <a:xfrm>
            <a:off x="539496" y="80365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（2024·福建·中考改编）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人与自我——做人与做事——勤于动手，乐于实践，敢于创新）</a:t>
            </a:r>
            <a:endParaRPr lang="en-US" altLang="zh-CN" sz="2800" dirty="0"/>
          </a:p>
        </p:txBody>
      </p:sp>
      <p:pic>
        <p:nvPicPr>
          <p:cNvPr id="3" name="QM_7_BD.176_2#c30738293?vaa=1&amp;vcp=1&amp;pid=f4f3609d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0512" y="2140585"/>
            <a:ext cx="8577072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" name="QM_7_BD.176_3#c30738293?colgroup=4,13,12&amp;vaa=1&amp;vcp=1&amp;pid=f4f3609d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172046"/>
              </p:ext>
            </p:extLst>
          </p:nvPr>
        </p:nvGraphicFramePr>
        <p:xfrm>
          <a:off x="539496" y="1456150"/>
          <a:ext cx="11073384" cy="3945700"/>
        </p:xfrm>
        <a:graphic>
          <a:graphicData uri="http://schemas.openxmlformats.org/drawingml/2006/table">
            <a:tbl>
              <a:tblPr/>
              <a:tblGrid>
                <a:gridCol w="1664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1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0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457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Materials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glass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lid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water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ice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match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important!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parents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matches!!!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7000"/>
                        </a:lnSpc>
                      </a:pPr>
                      <a:r>
                        <a:rPr lang="en-US" altLang="zh-CN" sz="9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QM_7_BD.176_4#c30738293.table_image?tii=1&amp;vaa=1&amp;vcp=1&amp;pid=f4f3609d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4404" y="2473452"/>
            <a:ext cx="3108960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" name="QM_7_BD.176_5#c30738293?colgroup=4,25&amp;vaa=1&amp;vcp=1&amp;pid=f4f3609d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971"/>
              </p:ext>
            </p:extLst>
          </p:nvPr>
        </p:nvGraphicFramePr>
        <p:xfrm>
          <a:off x="539496" y="1262806"/>
          <a:ext cx="11112603" cy="5055172"/>
        </p:xfrm>
        <a:graphic>
          <a:graphicData uri="http://schemas.openxmlformats.org/drawingml/2006/table">
            <a:tbl>
              <a:tblPr/>
              <a:tblGrid>
                <a:gridCol w="1654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5517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Steps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upside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ice.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.Fill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water.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.Ask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parent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match.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jar.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smoking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inside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smoke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jar.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.Quickly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jar.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jar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completely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cloud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minutes.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cloud!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M_7_BD.176_5#c30738293?colgroup=4,25&amp;vaa=1&amp;vcp=1&amp;pid=f4f3609d3&amp;color=0,0,0&amp;mp=1&amp;vtp=1&amp;vaab=1&amp;bt=1&amp;bbb=1">
            <a:extLst>
              <a:ext uri="{FF2B5EF4-FFF2-40B4-BE49-F238E27FC236}">
                <a16:creationId xmlns:a16="http://schemas.microsoft.com/office/drawing/2014/main" id="{C800B683-3717-3B12-D08F-93786F4E8D45}"/>
              </a:ext>
            </a:extLst>
          </p:cNvPr>
          <p:cNvSpPr txBox="1"/>
          <p:nvPr/>
        </p:nvSpPr>
        <p:spPr>
          <a:xfrm>
            <a:off x="10933954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" name="QM_7_BD.176_6#c30738293?colgroup=4,25&amp;vaa=1&amp;vcp=1&amp;pid=f4f3609d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847316"/>
              </p:ext>
            </p:extLst>
          </p:nvPr>
        </p:nvGraphicFramePr>
        <p:xfrm>
          <a:off x="539496" y="3220688"/>
          <a:ext cx="11112603" cy="1121220"/>
        </p:xfrm>
        <a:graphic>
          <a:graphicData uri="http://schemas.openxmlformats.org/drawingml/2006/table">
            <a:tbl>
              <a:tblPr/>
              <a:tblGrid>
                <a:gridCol w="1654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Result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cloud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disappears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soon.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M_7_BD.176_6#c30738293?colgroup=4,25&amp;vaa=1&amp;vcp=1&amp;pid=f4f3609d3&amp;color=0,0,0&amp;vtp=1&amp;vaab=1&amp;bt=1&amp;bbb=1">
            <a:extLst>
              <a:ext uri="{FF2B5EF4-FFF2-40B4-BE49-F238E27FC236}">
                <a16:creationId xmlns:a16="http://schemas.microsoft.com/office/drawing/2014/main" id="{061BD70B-8EAE-57CD-FCBC-D78AD1A2EBB9}"/>
              </a:ext>
            </a:extLst>
          </p:cNvPr>
          <p:cNvSpPr txBox="1"/>
          <p:nvPr/>
        </p:nvSpPr>
        <p:spPr>
          <a:xfrm>
            <a:off x="10933954" y="25122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77_1#8bc8d30ba?vaa=1&amp;vcp=1&amp;pid=c30738293&amp;color=0,0,0&amp;mp=1&amp;vtp=1&amp;vaab=1&amp;bt=1&amp;bbb=1"/>
          <p:cNvSpPr/>
          <p:nvPr/>
        </p:nvSpPr>
        <p:spPr>
          <a:xfrm>
            <a:off x="539496" y="18677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8bc8d30ba.bracket?vaa=1&amp;vcp=1&amp;pid=c30738293&amp;color=0,0,0&amp;mp=1&amp;vpa=66&amp;vtp=1&amp;vaab=1"/>
          <p:cNvSpPr/>
          <p:nvPr/>
        </p:nvSpPr>
        <p:spPr>
          <a:xfrm>
            <a:off x="8361903" y="18544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177_2#8bc8d30ba.choices?vaa=1&amp;vcp=1&amp;pid=c30738293&amp;color=0,0,0&amp;vtp=1&amp;vaab=1&amp;bbb=1"/>
          <p:cNvSpPr/>
          <p:nvPr/>
        </p:nvSpPr>
        <p:spPr>
          <a:xfrm>
            <a:off x="539496" y="24922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Clouds.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.Trees.</a:t>
            </a:r>
            <a:endParaRPr lang="en-US" altLang="zh-CN" sz="2800" dirty="0"/>
          </a:p>
        </p:txBody>
      </p:sp>
      <p:sp>
        <p:nvSpPr>
          <p:cNvPr id="5" name="QC_8_BD.179_1#6dde679d0?vaa=1&amp;vcp=1&amp;pid=c30738293&amp;color=0,0,0&amp;vtp=1&amp;vaab=1&amp;bbb=1&amp;hb=1"/>
          <p:cNvSpPr/>
          <p:nvPr/>
        </p:nvSpPr>
        <p:spPr>
          <a:xfrm>
            <a:off x="539496" y="312169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experiment?(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180_1#6dde679d0.bracket?vaa=1&amp;vcp=1&amp;pid=c30738293&amp;color=0,0,0&amp;vpa=67&amp;vtp=1&amp;vaab=1"/>
          <p:cNvSpPr/>
          <p:nvPr/>
        </p:nvSpPr>
        <p:spPr>
          <a:xfrm>
            <a:off x="2570703" y="375605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79_2#6dde679d0.choices?vaa=1&amp;vcp=1&amp;pid=c30738293&amp;color=0,0,0&amp;vtp=1&amp;vaab=1&amp;bbb=1"/>
          <p:cNvSpPr/>
          <p:nvPr/>
        </p:nvSpPr>
        <p:spPr>
          <a:xfrm>
            <a:off x="539496" y="43908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35682810.fixed?vcp=1&amp;pid=69bbaf9c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阅读理解</a:t>
            </a:r>
            <a:endParaRPr lang="en-US" altLang="zh-CN" sz="4000" dirty="0"/>
          </a:p>
        </p:txBody>
      </p:sp>
      <p:sp>
        <p:nvSpPr>
          <p:cNvPr id="3" name="C_4_BD#535682810.fixed?vcp=1&amp;pid=69bbaf9c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BD.181_1#db2d60254?htil=4&amp;vaa=1&amp;vcp=1&amp;pid=c3073829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8974" y="572688"/>
            <a:ext cx="5422392" cy="163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81_2#db2d60254?htil=4&amp;sp=1&amp;vaa=1&amp;vcp=1&amp;pid=c30738293&amp;color=0,0,0&amp;vtp=1&amp;vaab=1&amp;bt=1&amp;bbb=1&amp;hb=1&amp;hs=1"/>
          <p:cNvSpPr/>
          <p:nvPr/>
        </p:nvSpPr>
        <p:spPr>
          <a:xfrm>
            <a:off x="539496" y="554400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cloud”?(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_1#db2d60254.bracket?vaa=1&amp;vcp=1&amp;pid=c30738293&amp;color=0,0,0&amp;vpa=68&amp;vtp=1&amp;vaab=1"/>
          <p:cNvSpPr/>
          <p:nvPr/>
        </p:nvSpPr>
        <p:spPr>
          <a:xfrm>
            <a:off x="3931190" y="11887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81_3#db2d60254.choices?htil=4&amp;vaa=1&amp;vcp=1&amp;pid=c30738293&amp;color=0,0,0&amp;vtp=1&amp;vaab=1&amp;bbb=1&amp;hs=1"/>
          <p:cNvSpPr/>
          <p:nvPr/>
        </p:nvSpPr>
        <p:spPr>
          <a:xfrm>
            <a:off x="539496" y="1837417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A.①②③⑤④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.①③⑤②④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.①⑤②③④</a:t>
            </a:r>
            <a:endParaRPr lang="en-US" altLang="zh-CN" sz="2800" dirty="0"/>
          </a:p>
        </p:txBody>
      </p:sp>
      <p:sp>
        <p:nvSpPr>
          <p:cNvPr id="6" name="QC_8_BD.183_1#bbe478fef?vaa=1&amp;vcp=1&amp;pid=c30738293&amp;color=0,0,0&amp;vtp=1&amp;vaab=1&amp;bbb=1&amp;hs=1"/>
          <p:cNvSpPr/>
          <p:nvPr/>
        </p:nvSpPr>
        <p:spPr>
          <a:xfrm>
            <a:off x="539496" y="37600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result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experiment?(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184_1#bbe478fef.bracket?vaa=1&amp;vcp=1&amp;pid=c30738293&amp;color=0,0,0&amp;vpa=69&amp;vtp=1&amp;vaab=1"/>
          <p:cNvSpPr/>
          <p:nvPr/>
        </p:nvSpPr>
        <p:spPr>
          <a:xfrm>
            <a:off x="6861714" y="37466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8_BD.183_2#bbe478fef.choices?vaa=1&amp;vcp=1&amp;pid=c30738293&amp;color=0,0,0&amp;vtp=1&amp;vaab=1&amp;bbb=1&amp;hs=1"/>
          <p:cNvSpPr/>
          <p:nvPr/>
        </p:nvSpPr>
        <p:spPr>
          <a:xfrm>
            <a:off x="539496" y="43894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cloud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cloud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round.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cloud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85_1#e2e7b7370?vaa=1&amp;vcp=1&amp;pid=c30738293&amp;color=0,0,0&amp;vtp=1&amp;vaab=1&amp;bt=1&amp;bbb=1"/>
          <p:cNvSpPr/>
          <p:nvPr/>
        </p:nvSpPr>
        <p:spPr>
          <a:xfrm>
            <a:off x="539496" y="2169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86_1#e2e7b7370.bracket?vaa=1&amp;vcp=1&amp;pid=c30738293&amp;color=0,0,0&amp;vpa=70&amp;vtp=1&amp;vaab=1"/>
          <p:cNvSpPr/>
          <p:nvPr/>
        </p:nvSpPr>
        <p:spPr>
          <a:xfrm>
            <a:off x="7593553" y="21565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185_2#e2e7b7370.choices?vaa=1&amp;vcp=1&amp;pid=c30738293&amp;color=0,0,0&amp;vtp=1&amp;vaab=1&amp;bbb=1"/>
          <p:cNvSpPr/>
          <p:nvPr/>
        </p:nvSpPr>
        <p:spPr>
          <a:xfrm>
            <a:off x="539496" y="28021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novel.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storybook.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87_1#db61a69c1?vaa=1&amp;vcp=1&amp;pid=f4f3609d3&amp;color=0,0,0&amp;vtp=1&amp;vaab=1&amp;bt=1&amp;bbb=1&amp;hb=1"/>
          <p:cNvSpPr/>
          <p:nvPr/>
        </p:nvSpPr>
        <p:spPr>
          <a:xfrm>
            <a:off x="539496" y="554400"/>
            <a:ext cx="11109960" cy="5842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（2024·湖北·中考改编）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人与自我——生活与学习——丰富、充实、积极向上的生活）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Smiths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earlier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hiking（远足）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breakfast.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trail（小径）.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trail.”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87_1#db61a69c1?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CB434082-CC3E-6DD4-B2E1-2B36B53A33AF}"/>
              </a:ext>
            </a:extLst>
          </p:cNvPr>
          <p:cNvSpPr/>
          <p:nvPr/>
        </p:nvSpPr>
        <p:spPr>
          <a:xfrm>
            <a:off x="539496" y="84582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out.”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wildlife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grass,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rabbits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noticed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monkeys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58327800"/>
      </p:ext>
    </p:extLst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87_1#db61a69c1?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FD73C7CB-9936-FCE4-3CF4-F4F66F4C9208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continued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hiking.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moment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pools.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excitement.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pools.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Steam（蒸汽）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“They’re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springs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温泉）,”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explained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inside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37593285"/>
      </p:ext>
    </p:extLst>
  </p:cSld>
  <p:clrMapOvr>
    <a:masterClrMapping/>
  </p:clrMapOvr>
  <p:transition>
    <p:split dir="in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87_1#db61a69c1?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A92947FF-2519-6734-90A6-0F481EEB10CB}"/>
              </a:ext>
            </a:extLst>
          </p:cNvPr>
          <p:cNvSpPr/>
          <p:nvPr/>
        </p:nvSpPr>
        <p:spPr>
          <a:xfrm>
            <a:off x="539496" y="18577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bath（洗澡）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bathing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suits?”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nodded.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suits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bag.”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jumped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60336632"/>
      </p:ext>
    </p:extLst>
  </p:cSld>
  <p:clrMapOvr>
    <a:masterClrMapping/>
  </p:clrMapOvr>
  <p:transition>
    <p:split dir="in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88_1#cce28afb5?vaa=1&amp;vcp=1&amp;pid=db61a69c1&amp;color=0,0,0&amp;vtp=1&amp;vaab=1&amp;bt=1&amp;bbb=1"/>
          <p:cNvSpPr/>
          <p:nvPr/>
        </p:nvSpPr>
        <p:spPr>
          <a:xfrm>
            <a:off x="539496" y="15326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Smiths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earlier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cce28afb5.bracket?vaa=1&amp;vcp=1&amp;pid=db61a69c1&amp;color=0,0,0&amp;vpa=71&amp;vtp=1&amp;vaab=1"/>
          <p:cNvSpPr/>
          <p:nvPr/>
        </p:nvSpPr>
        <p:spPr>
          <a:xfrm>
            <a:off x="8830214" y="151927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188_2#cce28afb5.choices?vaa=1&amp;vcp=1&amp;pid=db61a69c1&amp;color=0,0,0&amp;vtp=1&amp;vaab=1&amp;bbb=1"/>
          <p:cNvSpPr/>
          <p:nvPr/>
        </p:nvSpPr>
        <p:spPr>
          <a:xfrm>
            <a:off x="539496" y="21570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hiking</a:t>
            </a:r>
            <a:endParaRPr lang="en-US" altLang="zh-CN" sz="2800" dirty="0"/>
          </a:p>
        </p:txBody>
      </p:sp>
      <p:sp>
        <p:nvSpPr>
          <p:cNvPr id="5" name="QC_8_BD.190_1#8d6174605?vaa=1&amp;vcp=1&amp;pid=db61a69c1&amp;color=0,0,0&amp;vtp=1&amp;vaab=1&amp;bbb=1"/>
          <p:cNvSpPr/>
          <p:nvPr/>
        </p:nvSpPr>
        <p:spPr>
          <a:xfrm>
            <a:off x="539496" y="27787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191_1#8d6174605.bracket?vaa=1&amp;vcp=1&amp;pid=db61a69c1&amp;color=0,0,0&amp;vpa=72&amp;vtp=1&amp;vaab=1"/>
          <p:cNvSpPr/>
          <p:nvPr/>
        </p:nvSpPr>
        <p:spPr>
          <a:xfrm>
            <a:off x="10790778" y="276539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90_2#8d6174605.choices?vaa=1&amp;vcp=1&amp;pid=db61a69c1&amp;color=0,0,0&amp;vtp=1&amp;vaab=1&amp;bbb=1"/>
          <p:cNvSpPr/>
          <p:nvPr/>
        </p:nvSpPr>
        <p:spPr>
          <a:xfrm>
            <a:off x="539496" y="3408204"/>
            <a:ext cx="11109960" cy="18632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A.snakes→birds→rabbits→monkeys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.monkeys→snakes→birds→rabbits</a:t>
            </a:r>
            <a:endParaRPr lang="en-US" altLang="zh-CN" sz="2800" dirty="0"/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.birds→rabbits→monkeys→snakes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92_1#38d2022c0?vaa=1&amp;vcp=1&amp;pid=db61a69c1&amp;color=0,0,0&amp;vtp=1&amp;vaab=1&amp;bt=1&amp;bbb=1"/>
          <p:cNvSpPr/>
          <p:nvPr/>
        </p:nvSpPr>
        <p:spPr>
          <a:xfrm>
            <a:off x="539496" y="1556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“surprise”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指代）?(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38d2022c0.bracket?vaa=1&amp;vcp=1&amp;pid=db61a69c1&amp;color=0,0,0&amp;vpa=73&amp;vtp=1&amp;vaab=1"/>
          <p:cNvSpPr/>
          <p:nvPr/>
        </p:nvSpPr>
        <p:spPr>
          <a:xfrm>
            <a:off x="10398664" y="15432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192_2#38d2022c0.choices?vaa=1&amp;vcp=1&amp;pid=db61a69c1&amp;color=0,0,0&amp;vtp=1&amp;vaab=1&amp;bbb=1"/>
          <p:cNvSpPr/>
          <p:nvPr/>
        </p:nvSpPr>
        <p:spPr>
          <a:xfrm>
            <a:off x="539496" y="2181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area.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trail.</a:t>
            </a:r>
            <a:endParaRPr lang="en-US" altLang="zh-CN" sz="2800" dirty="0"/>
          </a:p>
        </p:txBody>
      </p:sp>
      <p:sp>
        <p:nvSpPr>
          <p:cNvPr id="5" name="QC_8_BD.194_1#07b7e2701?vaa=1&amp;vcp=1&amp;pid=db61a69c1&amp;color=0,0,0&amp;vtp=1&amp;vaab=1&amp;bbb=1"/>
          <p:cNvSpPr/>
          <p:nvPr/>
        </p:nvSpPr>
        <p:spPr>
          <a:xfrm>
            <a:off x="539496" y="2802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_1#07b7e2701.bracket?vaa=1&amp;vcp=1&amp;pid=db61a69c1&amp;color=0,0,0&amp;vpa=74&amp;vtp=1&amp;vaab=1"/>
          <p:cNvSpPr/>
          <p:nvPr/>
        </p:nvSpPr>
        <p:spPr>
          <a:xfrm>
            <a:off x="8520653" y="278939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194_2#07b7e2701.choices?vaa=1&amp;vcp=1&amp;pid=db61a69c1&amp;color=0,0,0&amp;vtp=1&amp;vaab=1&amp;bbb=1"/>
          <p:cNvSpPr/>
          <p:nvPr/>
        </p:nvSpPr>
        <p:spPr>
          <a:xfrm>
            <a:off x="539496" y="34243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birds.</a:t>
            </a:r>
            <a:endParaRPr lang="en-US" altLang="zh-CN" sz="2800" dirty="0"/>
          </a:p>
        </p:txBody>
      </p:sp>
      <p:sp>
        <p:nvSpPr>
          <p:cNvPr id="8" name="QC_8_BD.196_1#503bbf9b7?vaa=1&amp;vcp=1&amp;pid=db61a69c1&amp;color=0,0,0&amp;vtp=1&amp;vaab=1&amp;bbb=1"/>
          <p:cNvSpPr/>
          <p:nvPr/>
        </p:nvSpPr>
        <p:spPr>
          <a:xfrm>
            <a:off x="539496" y="40460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197_1#503bbf9b7.bracket?vaa=1&amp;vcp=1&amp;pid=db61a69c1&amp;color=0,0,0&amp;vpa=75&amp;vtp=1&amp;vaab=1"/>
          <p:cNvSpPr/>
          <p:nvPr/>
        </p:nvSpPr>
        <p:spPr>
          <a:xfrm>
            <a:off x="6998239" y="40327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8_BD.196_2#503bbf9b7.choices?vaa=1&amp;vcp=1&amp;pid=db61a69c1&amp;color=0,0,0&amp;vtp=1&amp;vaab=1&amp;bbb=1"/>
          <p:cNvSpPr/>
          <p:nvPr/>
        </p:nvSpPr>
        <p:spPr>
          <a:xfrm>
            <a:off x="539496" y="46677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98_1#63ccf8e50?vaa=1&amp;vcp=1&amp;pid=f4f3609d3&amp;color=0,0,0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（E）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（2024·广东深圳·中考改编）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人与自我——做人与做事——职业启蒙，职业精神）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Adams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mental（精神的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Adams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Virginia,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coats,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98_1#63ccf8e50?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4F3E77F2-1180-11DB-EF32-82594E2B3CE8}"/>
              </a:ext>
            </a:extLst>
          </p:cNvPr>
          <p:cNvSpPr/>
          <p:nvPr/>
        </p:nvSpPr>
        <p:spPr>
          <a:xfrm>
            <a:off x="539496" y="554400"/>
            <a:ext cx="11109960" cy="5969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Adams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Adams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medicine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Adams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Gesundheit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Institute”,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sick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949126157"/>
      </p:ext>
    </p:extLst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1#cbca7ad8f?sp=1&amp;vaa=1&amp;vcp=1&amp;pid=535682810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（2024·广西·中考）（人与自我——生活与学习——丰富、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充实、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积极向上的生活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M_5_BD.1_2#cbca7ad8f?sp=1&amp;vaa=1&amp;vcp=1&amp;pid=535682810&amp;color=0,0,0&amp;vtp=1&amp;vaab=1&amp;bbb=1&amp;hb=1"/>
          <p:cNvSpPr/>
          <p:nvPr/>
        </p:nvSpPr>
        <p:spPr>
          <a:xfrm>
            <a:off x="539496" y="1837417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ourselves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6-year-old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“Sorry.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sad.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98_1#63ccf8e50?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4991D097-3AFB-DF06-5498-F5E6F5DCCA98}"/>
              </a:ext>
            </a:extLst>
          </p:cNvPr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Adams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1980s,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1998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film（called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Patch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Adams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Williams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Adams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Williams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“Adams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him.”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057923483"/>
      </p:ext>
    </p:extLst>
  </p:cSld>
  <p:clrMapOvr>
    <a:masterClrMapping/>
  </p:clrMapOvr>
  <p:transition>
    <p:split dir="in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99_1#335f8b486?vaa=1&amp;vcp=1&amp;pid=63ccf8e50&amp;color=0,0,0&amp;vtp=1&amp;vaab=1&amp;bt=1&amp;bbb=1"/>
          <p:cNvSpPr/>
          <p:nvPr/>
        </p:nvSpPr>
        <p:spPr>
          <a:xfrm>
            <a:off x="539496" y="8745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Adams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335f8b486.bracket?vaa=1&amp;vcp=1&amp;pid=63ccf8e50&amp;color=0,0,0&amp;vpa=76&amp;vtp=1&amp;vaab=1"/>
          <p:cNvSpPr/>
          <p:nvPr/>
        </p:nvSpPr>
        <p:spPr>
          <a:xfrm>
            <a:off x="8439689" y="8611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199_2#335f8b486.choices?vaa=1&amp;vcp=1&amp;pid=63ccf8e50&amp;color=0,0,0&amp;vtp=1&amp;vaab=1&amp;bbb=1"/>
          <p:cNvSpPr/>
          <p:nvPr/>
        </p:nvSpPr>
        <p:spPr>
          <a:xfrm>
            <a:off x="539496" y="15067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1980s.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boy.</a:t>
            </a:r>
            <a:endParaRPr lang="en-US" altLang="zh-CN" sz="2800" dirty="0"/>
          </a:p>
        </p:txBody>
      </p:sp>
      <p:sp>
        <p:nvSpPr>
          <p:cNvPr id="5" name="QC_8_BD.201_1#bf41b8b41?vaa=1&amp;vcp=1&amp;pid=63ccf8e50&amp;color=0,0,0&amp;vtp=1&amp;vaab=1&amp;bbb=1"/>
          <p:cNvSpPr/>
          <p:nvPr/>
        </p:nvSpPr>
        <p:spPr>
          <a:xfrm>
            <a:off x="539496" y="342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Adams?(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02_1#bf41b8b41.bracket?vaa=1&amp;vcp=1&amp;pid=63ccf8e50&amp;color=0,0,0&amp;vpa=77&amp;vtp=1&amp;vaab=1"/>
          <p:cNvSpPr/>
          <p:nvPr/>
        </p:nvSpPr>
        <p:spPr>
          <a:xfrm>
            <a:off x="10155778" y="34160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201_2#bf41b8b41.choices?vaa=1&amp;vcp=1&amp;pid=63ccf8e50&amp;color=0,0,0&amp;vtp=1&amp;vaab=1&amp;bbb=1"/>
          <p:cNvSpPr/>
          <p:nvPr/>
        </p:nvSpPr>
        <p:spPr>
          <a:xfrm>
            <a:off x="539496" y="40588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03_1#43ce3c89b?vaa=1&amp;vcp=1&amp;pid=63ccf8e50&amp;color=0,0,0&amp;mp=1&amp;vtp=1&amp;vaab=1&amp;bt=1&amp;bbb=1"/>
          <p:cNvSpPr/>
          <p:nvPr/>
        </p:nvSpPr>
        <p:spPr>
          <a:xfrm>
            <a:off x="539496" y="8745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Gesundheit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Institute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43ce3c89b.bracket?vaa=1&amp;vcp=1&amp;pid=63ccf8e50&amp;color=0,0,0&amp;mp=1&amp;vpa=78&amp;vtp=1&amp;vaab=1"/>
          <p:cNvSpPr/>
          <p:nvPr/>
        </p:nvSpPr>
        <p:spPr>
          <a:xfrm>
            <a:off x="6461664" y="86118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203_2#43ce3c89b.choices?vaa=1&amp;vcp=1&amp;pid=63ccf8e50&amp;color=0,0,0&amp;vtp=1&amp;vaab=1&amp;bbb=1"/>
          <p:cNvSpPr/>
          <p:nvPr/>
        </p:nvSpPr>
        <p:spPr>
          <a:xfrm>
            <a:off x="539496" y="15067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.belonged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films</a:t>
            </a:r>
            <a:endParaRPr lang="en-US" altLang="zh-CN" sz="2800" dirty="0"/>
          </a:p>
        </p:txBody>
      </p:sp>
      <p:sp>
        <p:nvSpPr>
          <p:cNvPr id="5" name="QC_8_BD.205_1#9cfe3d9db?vaa=1&amp;vcp=1&amp;pid=63ccf8e50&amp;color=0,0,0&amp;vtp=1&amp;vaab=1&amp;bbb=1"/>
          <p:cNvSpPr/>
          <p:nvPr/>
        </p:nvSpPr>
        <p:spPr>
          <a:xfrm>
            <a:off x="539496" y="342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statement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06_1#9cfe3d9db.bracket?vaa=1&amp;vcp=1&amp;pid=63ccf8e50&amp;color=0,0,0&amp;vpa=79&amp;vtp=1&amp;vaab=1"/>
          <p:cNvSpPr/>
          <p:nvPr/>
        </p:nvSpPr>
        <p:spPr>
          <a:xfrm>
            <a:off x="9812878" y="34160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205_2#9cfe3d9db.choices?vaa=1&amp;vcp=1&amp;pid=63ccf8e50&amp;color=0,0,0&amp;vtp=1&amp;vaab=1&amp;bbb=1"/>
          <p:cNvSpPr/>
          <p:nvPr/>
        </p:nvSpPr>
        <p:spPr>
          <a:xfrm>
            <a:off x="539496" y="40588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A.Adams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.Robin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Williams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Adams’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opinion,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07_1#cf6fce573?vaa=1&amp;vcp=1&amp;pid=63ccf8e50&amp;color=0,0,0&amp;mp=1&amp;vtp=1&amp;vaab=1&amp;bt=1&amp;bbb=1"/>
          <p:cNvSpPr/>
          <p:nvPr/>
        </p:nvSpPr>
        <p:spPr>
          <a:xfrm>
            <a:off x="539496" y="2169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208_1#cf6fce573.bracket?vaa=1&amp;vcp=1&amp;pid=63ccf8e50&amp;color=0,0,0&amp;mp=1&amp;vpa=80&amp;vtp=1&amp;vaab=1"/>
          <p:cNvSpPr/>
          <p:nvPr/>
        </p:nvSpPr>
        <p:spPr>
          <a:xfrm>
            <a:off x="7998364" y="21565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207_2#cf6fce573.choices?vaa=1&amp;vcp=1&amp;pid=63ccf8e50&amp;color=0,0,0&amp;vtp=1&amp;vaab=1&amp;bbb=1"/>
          <p:cNvSpPr/>
          <p:nvPr/>
        </p:nvSpPr>
        <p:spPr>
          <a:xfrm>
            <a:off x="539496" y="28021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Adams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Adams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09_1#91bee3757?vaa=1&amp;vcp=1&amp;pid=f4f3609d3&amp;color=0,0,0&amp;vtp=1&amp;vaab=1&amp;bt=1&amp;bbb=1&amp;hb=1"/>
          <p:cNvSpPr/>
          <p:nvPr/>
        </p:nvSpPr>
        <p:spPr>
          <a:xfrm>
            <a:off x="539496" y="85598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人与自我——做人与做事——积极的学习体验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，恰当的学习方法与策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，勤学善思）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weaker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weaker,”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09_1#91bee3757?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97AE568F-999E-5B5C-D453-E9C20D6E2DF6}"/>
              </a:ext>
            </a:extLst>
          </p:cNvPr>
          <p:cNvSpPr/>
          <p:nvPr/>
        </p:nvSpPr>
        <p:spPr>
          <a:xfrm>
            <a:off x="539496" y="57756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roots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树根）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shallow（浅）,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planted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suddenly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raising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case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whatever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decisions.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717192787"/>
      </p:ext>
    </p:extLst>
  </p:cSld>
  <p:clrMapOvr>
    <a:masterClrMapping/>
  </p:clrMapOvr>
  <p:transition>
    <p:split dir="in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10_1#4091ccadd?vaa=1&amp;vcp=1&amp;pid=91bee3757&amp;color=0,0,0&amp;vtp=1&amp;vaab=1&amp;bt=1&amp;bbb=1"/>
          <p:cNvSpPr/>
          <p:nvPr/>
        </p:nvSpPr>
        <p:spPr>
          <a:xfrm>
            <a:off x="539496" y="55440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4091ccadd.bracket?vaa=1&amp;vcp=1&amp;pid=91bee3757&amp;color=0,0,0&amp;vpa=81&amp;vtp=1&amp;vaab=1"/>
          <p:cNvSpPr/>
          <p:nvPr/>
        </p:nvSpPr>
        <p:spPr>
          <a:xfrm>
            <a:off x="6664864" y="544875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210_2#4091ccadd.choices?vaa=1&amp;vcp=1&amp;pid=91bee3757&amp;color=0,0,0&amp;vtp=1&amp;vaab=1&amp;bbb=1"/>
          <p:cNvSpPr/>
          <p:nvPr/>
        </p:nvSpPr>
        <p:spPr>
          <a:xfrm>
            <a:off x="539496" y="1087609"/>
            <a:ext cx="11109960" cy="155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Fridays.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mornings.</a:t>
            </a:r>
            <a:endParaRPr lang="en-US" altLang="zh-CN" sz="2800" dirty="0"/>
          </a:p>
        </p:txBody>
      </p:sp>
      <p:sp>
        <p:nvSpPr>
          <p:cNvPr id="5" name="QC_8_BD.212_1#f05c118e2?vaa=1&amp;vcp=1&amp;pid=91bee3757&amp;color=0,0,0&amp;vtp=1&amp;vaab=1&amp;bbb=1&amp;hb=1"/>
          <p:cNvSpPr/>
          <p:nvPr/>
        </p:nvSpPr>
        <p:spPr>
          <a:xfrm>
            <a:off x="539496" y="2700509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“spoil”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_1#f05c118e2.bracket?vaa=1&amp;vcp=1&amp;pid=91bee3757&amp;color=0,0,0&amp;vpa=82&amp;vtp=1&amp;vaab=1"/>
          <p:cNvSpPr/>
          <p:nvPr/>
        </p:nvSpPr>
        <p:spPr>
          <a:xfrm>
            <a:off x="1151478" y="3224384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212_2#f05c118e2.choices?vaa=1&amp;vcp=1&amp;pid=91bee3757&amp;color=0,0,0&amp;vtp=1&amp;vaab=1&amp;bbb=1"/>
          <p:cNvSpPr/>
          <p:nvPr/>
        </p:nvSpPr>
        <p:spPr>
          <a:xfrm>
            <a:off x="539496" y="3776644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similar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8" name="QC_8_BD.214_1#463b63ebb?vaa=1&amp;vcp=1&amp;pid=91bee3757&amp;color=0,0,0&amp;vtp=1&amp;vaab=1&amp;bbb=1"/>
          <p:cNvSpPr/>
          <p:nvPr/>
        </p:nvSpPr>
        <p:spPr>
          <a:xfrm>
            <a:off x="539496" y="432591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215_1#463b63ebb.bracket?vaa=1&amp;vcp=1&amp;pid=91bee3757&amp;color=0,0,0&amp;vpa=83&amp;vtp=1&amp;vaab=1"/>
          <p:cNvSpPr/>
          <p:nvPr/>
        </p:nvSpPr>
        <p:spPr>
          <a:xfrm>
            <a:off x="7174388" y="4316394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8_BD.214_2#463b63ebb.choices?vaa=1&amp;vcp=1&amp;pid=91bee3757&amp;color=0,0,0&amp;vtp=1&amp;vaab=1&amp;bbb=1"/>
          <p:cNvSpPr/>
          <p:nvPr/>
        </p:nvSpPr>
        <p:spPr>
          <a:xfrm>
            <a:off x="539496" y="4856334"/>
            <a:ext cx="11109960" cy="155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16_1#c8aa8f402?vaa=1&amp;vcp=1&amp;pid=91bee3757&amp;color=0,0,0&amp;vtp=1&amp;vaab=1&amp;bt=1&amp;bbb=1"/>
          <p:cNvSpPr/>
          <p:nvPr/>
        </p:nvSpPr>
        <p:spPr>
          <a:xfrm>
            <a:off x="539496" y="1534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c8aa8f402.bracket?vaa=1&amp;vcp=1&amp;pid=91bee3757&amp;color=0,0,0&amp;vpa=84&amp;vtp=1&amp;vaab=1"/>
          <p:cNvSpPr/>
          <p:nvPr/>
        </p:nvSpPr>
        <p:spPr>
          <a:xfrm>
            <a:off x="7771353" y="15215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216_2#c8aa8f402.choices?vaa=1&amp;vcp=1&amp;pid=91bee3757&amp;color=0,0,0&amp;vtp=1&amp;vaab=1&amp;bbb=1"/>
          <p:cNvSpPr/>
          <p:nvPr/>
        </p:nvSpPr>
        <p:spPr>
          <a:xfrm>
            <a:off x="539496" y="215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.Small.</a:t>
            </a:r>
            <a:endParaRPr lang="en-US" altLang="zh-CN" sz="2800" dirty="0"/>
          </a:p>
        </p:txBody>
      </p:sp>
      <p:sp>
        <p:nvSpPr>
          <p:cNvPr id="5" name="QC_8_BD.218_1#c36192990?vaa=1&amp;vcp=1&amp;pid=91bee3757&amp;color=0,0,0&amp;vtp=1&amp;vaab=1&amp;bbb=1"/>
          <p:cNvSpPr/>
          <p:nvPr/>
        </p:nvSpPr>
        <p:spPr>
          <a:xfrm>
            <a:off x="539496" y="27810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19_1#c36192990.bracket?vaa=1&amp;vcp=1&amp;pid=91bee3757&amp;color=0,0,0&amp;vpa=85&amp;vtp=1&amp;vaab=1"/>
          <p:cNvSpPr/>
          <p:nvPr/>
        </p:nvSpPr>
        <p:spPr>
          <a:xfrm>
            <a:off x="8539703" y="276771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218_2#c36192990.choices?vaa=1&amp;vcp=1&amp;pid=91bee3757&amp;color=0,0,0&amp;vtp=1&amp;vaab=1&amp;bbb=1"/>
          <p:cNvSpPr/>
          <p:nvPr/>
        </p:nvSpPr>
        <p:spPr>
          <a:xfrm>
            <a:off x="539496" y="341052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20_1#814e44a30?vaa=1&amp;vcp=1&amp;pid=f4f3609d3&amp;color=0,0,0&amp;vtp=1&amp;vaab=1&amp;bt=1&amp;bbb=1&amp;hb=1"/>
          <p:cNvSpPr/>
          <p:nvPr/>
        </p:nvSpPr>
        <p:spPr>
          <a:xfrm>
            <a:off x="539496" y="84328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人与自我——生活与学习——丰富、充实、积极向上的生活）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Patty,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knitting（编织）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conversation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knitting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knitting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hats.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20_1#814e44a30?vaa=1&amp;vcp=1&amp;pid=f4f3609d3&amp;color=0,0,0&amp;vtp=1&amp;vaab=1&amp;bt=1&amp;bbb=1&amp;hb=1">
            <a:extLst>
              <a:ext uri="{FF2B5EF4-FFF2-40B4-BE49-F238E27FC236}">
                <a16:creationId xmlns:a16="http://schemas.microsoft.com/office/drawing/2014/main" id="{9C56605F-B680-7BEA-FF30-0442D1812EDE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‘what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?’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‘I’m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‘That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winter.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‘What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?’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newspaper.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already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knitted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7,083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project.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materials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65797400"/>
      </p:ext>
    </p:extLst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10457</Words>
  <Application>Microsoft Office PowerPoint</Application>
  <PresentationFormat>宽屏</PresentationFormat>
  <Paragraphs>1176</Paragraphs>
  <Slides>140</Slides>
  <Notes>107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140</vt:i4>
      </vt:variant>
    </vt:vector>
  </HeadingPairs>
  <TitlesOfParts>
    <vt:vector size="148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8</cp:revision>
  <dcterms:created xsi:type="dcterms:W3CDTF">2024-11-19T14:37:12Z</dcterms:created>
  <dcterms:modified xsi:type="dcterms:W3CDTF">2025-07-25T08:43:30Z</dcterms:modified>
  <cp:category/>
  <cp:contentStatus/>
</cp:coreProperties>
</file>