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5_00"/>
          <p:cNvPicPr>
            <a:picLocks noChangeAspect="1"/>
          </p:cNvPicPr>
          <p:nvPr/>
        </p:nvPicPr>
        <p:blipFill>
          <a:blip r:embed="rId1"/>
          <a:srcRect t="16256"/>
          <a:stretch>
            <a:fillRect/>
          </a:stretch>
        </p:blipFill>
        <p:spPr>
          <a:xfrm>
            <a:off x="2096135" y="768350"/>
            <a:ext cx="8098790" cy="55422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69205" y="29686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2970" y="29686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5880" y="3428365"/>
            <a:ext cx="7156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裤子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2930" y="3456940"/>
            <a:ext cx="19792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上衣和裤子一共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62730" y="51149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40885" y="51244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6320" y="51250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69255" y="51250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60820" y="51149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28180" y="51054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39330" y="51054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52105" y="51155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41055" y="5547360"/>
            <a:ext cx="8020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裤子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0455" y="997585"/>
            <a:ext cx="9466580" cy="19113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23945" y="2908935"/>
            <a:ext cx="3952875" cy="442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黄卡纸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:16+5=21(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23945" y="3351530"/>
            <a:ext cx="3952875" cy="442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绿卡纸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:21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9=12(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张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1371600"/>
            <a:ext cx="9173210" cy="16725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71570" y="2660650"/>
            <a:ext cx="1999615" cy="5187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12=28(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1570" y="3312160"/>
            <a:ext cx="2258695" cy="442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28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8=20(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260" y="913130"/>
            <a:ext cx="8794115" cy="24199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71570" y="2660650"/>
            <a:ext cx="1739900" cy="471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71570" y="3254375"/>
            <a:ext cx="1739900" cy="471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8+5= 13(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71570" y="3963035"/>
            <a:ext cx="1931670" cy="471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13+13=26(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44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2025-02-18T03:29:52Z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