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2" r:id="rId5"/>
    <p:sldId id="283" r:id="rId6"/>
    <p:sldId id="284" r:id="rId7"/>
    <p:sldId id="285" r:id="rId8"/>
    <p:sldId id="28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508125"/>
            <a:ext cx="11219815" cy="35515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71065" y="317563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07915" y="317563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44765" y="317563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81615" y="3175635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2480" y="387731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07915" y="387731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44765" y="387731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381615" y="3877310"/>
            <a:ext cx="4927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35860" y="4477385"/>
            <a:ext cx="66675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61280" y="4477385"/>
            <a:ext cx="66675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87665" y="4477385"/>
            <a:ext cx="66675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724515" y="4477385"/>
            <a:ext cx="66675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490" y="1445895"/>
            <a:ext cx="10829925" cy="41109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37815" y="2030095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16245" y="2030095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94675" y="2030095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73105" y="2030095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925" y="2569845"/>
            <a:ext cx="1516380" cy="1425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170" y="2569845"/>
            <a:ext cx="1552575" cy="13881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2610" y="2684780"/>
            <a:ext cx="1348740" cy="1326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67215" y="2684780"/>
            <a:ext cx="1443990" cy="127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517650"/>
            <a:ext cx="10789285" cy="26631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85080" y="2813050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83755" y="2813050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770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13240" y="2813050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3710" y="1016000"/>
            <a:ext cx="8806180" cy="48818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78555" y="3057525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5675" y="3057525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78555" y="5228590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75675" y="5228590"/>
            <a:ext cx="6953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530350"/>
            <a:ext cx="10233660" cy="31311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638300" y="2859405"/>
            <a:ext cx="4826000" cy="9505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350+190=540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540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&gt;500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90=450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7105" y="872490"/>
            <a:ext cx="8023225" cy="54692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954655" y="3594735"/>
            <a:ext cx="211518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45+55=100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7655" y="5314315"/>
            <a:ext cx="211518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92</a:t>
            </a: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45=47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9535" y="5829300"/>
            <a:ext cx="7143115" cy="5124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解析:求一副乒乓球拍比一副羽毛球拍便宜多少钱，用减法计算。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2065" y="4196715"/>
            <a:ext cx="7708265" cy="5492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解析:求买一副乒乓球拍和一块网球拍一共要多少钱，用加法计算。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25" y="1162050"/>
            <a:ext cx="9103995" cy="43776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877695" y="4330700"/>
            <a:ext cx="6003925" cy="10648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463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&lt;470 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328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&lt;330  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256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&lt;260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330+260=590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（箱）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590&lt;600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，所以小货车最多能一次运完茄子和大白菜。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77695" y="5719445"/>
            <a:ext cx="8072120" cy="5194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解析：把三种蔬菜的箱数估成几百几十，再看哪几个数的和在600以内。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</Words>
  <Application>WPS 演示</Application>
  <PresentationFormat>宽屏</PresentationFormat>
  <Paragraphs>69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188</cp:revision>
  <dcterms:created xsi:type="dcterms:W3CDTF">2019-06-19T02:08:00Z</dcterms:created>
  <dcterms:modified xsi:type="dcterms:W3CDTF">2024-09-02T03:16:13Z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60328FBFD8F6400CA3D49E90AF139379_13</vt:lpwstr>
  </property>
</Properties>
</file>