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483360"/>
            <a:ext cx="6286500" cy="38906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029960" y="2713355"/>
            <a:ext cx="23260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用自己的话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89425" y="3048635"/>
            <a:ext cx="32943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表格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示意图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05275" y="33591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顺序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19550" y="44392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把枣核塞进钱裕里，背到大堂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74535" y="44513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衙役打到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县官的下巴骨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4185" y="44805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枣核大摇大摆地走了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242185"/>
            <a:ext cx="6286500" cy="23729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91355" y="3908425"/>
            <a:ext cx="26073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吞吐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呼喊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5505" y="35966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嘴巴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82585" y="38893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语言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13145" y="4213860"/>
            <a:ext cx="44481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语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41445" y="31254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34000" y="31064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93890" y="31159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38515" y="31159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45000" y="3429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77510" y="3429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21170" y="34385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02930" y="34194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1943100"/>
            <a:ext cx="6286500" cy="29718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31105" y="27952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E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35755" y="30778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5755" y="34258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99405" y="37357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F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74005" y="40906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16730" y="43713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4335" y="2464435"/>
            <a:ext cx="6323330" cy="19291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888990" y="3926840"/>
            <a:ext cx="21513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真心和假话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57440" y="3926840"/>
            <a:ext cx="3245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大头儿子和小头爸爸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565525" y="2783840"/>
            <a:ext cx="465455" cy="3492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845050" y="2783840"/>
            <a:ext cx="465455" cy="3492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72205" y="3429000"/>
            <a:ext cx="465455" cy="3492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738370" y="3429000"/>
            <a:ext cx="465455" cy="3492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641215" y="3709670"/>
            <a:ext cx="465455" cy="3492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3565525" y="3709670"/>
            <a:ext cx="465455" cy="34925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3565525" y="3133090"/>
            <a:ext cx="290830" cy="271145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176395" y="3152140"/>
            <a:ext cx="203200" cy="213360"/>
          </a:xfrm>
          <a:prstGeom prst="ellipse">
            <a:avLst/>
          </a:prstGeom>
          <a:noFill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4335" y="1824355"/>
            <a:ext cx="6323330" cy="3209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82340" y="3877945"/>
            <a:ext cx="79946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老婆婆说，管他狼，管他虎，她什么都不怕，就怕漏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2340" y="4497705"/>
            <a:ext cx="70745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小东说，他一定要坚持锻炼身体。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4335" y="1515745"/>
            <a:ext cx="6323330" cy="38265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51835" y="2851150"/>
            <a:ext cx="15881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人间四月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06975" y="2860675"/>
            <a:ext cx="25476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山寺桃花始盛开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26180" y="31915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972050" y="3199765"/>
            <a:ext cx="25971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不知转入此中来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89145" y="3897630"/>
            <a:ext cx="40119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白居易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93915" y="4845685"/>
            <a:ext cx="29749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意外及欣喜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13600" y="41929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26145" y="41833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WPS 演示</Application>
  <PresentationFormat>宽屏</PresentationFormat>
  <Paragraphs>73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2025-02-09T06:08:38Z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