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935" y="2185035"/>
            <a:ext cx="6373495" cy="24872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888480" y="28822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88710" y="37693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935" y="1346200"/>
            <a:ext cx="6373495" cy="41649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395845" y="28340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ABDEF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30800" y="2186940"/>
            <a:ext cx="39884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大熊猫的寿命有多长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9175" y="2483485"/>
            <a:ext cx="528256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大熊猫为什么被称为国宝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89045" y="4371975"/>
            <a:ext cx="82340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头圆尾短，毛色分明，黑白相间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四川、陕西、甘肃等地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66565" y="4751070"/>
            <a:ext cx="71031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约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25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年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吃竹子，爱睡觉，行走缓慢，善爬树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89045" y="5153660"/>
            <a:ext cx="69500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温顺，喜欢撒娇，有点胆小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稀少，地球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活化石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”,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和平使者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935" y="2400300"/>
            <a:ext cx="6373495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8615" y="1396365"/>
            <a:ext cx="6414770" cy="406463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88615" y="1213485"/>
            <a:ext cx="6414770" cy="443039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WPS 演示</Application>
  <PresentationFormat>宽屏</PresentationFormat>
  <Paragraphs>16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2025-02-07T13:17:49Z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