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17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8" r:id="rId60"/>
    <p:sldId id="313" r:id="rId61"/>
    <p:sldId id="319" r:id="rId62"/>
    <p:sldId id="314" r:id="rId6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9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220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1.xml"/><Relationship Id="rId3" Type="http://schemas.openxmlformats.org/officeDocument/2006/relationships/slide" Target="../slides/slide3.xml"/><Relationship Id="rId7" Type="http://schemas.openxmlformats.org/officeDocument/2006/relationships/slide" Target="../slides/slide4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5bc9e1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5BB196-EF41-4C82-BF39-E802E74FD0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bc9e1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564D52-8732-4497-BD12-B8D8C8CFAE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431de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3525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a5dc574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346126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abce73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431dec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3352574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a5dc574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346126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abce73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5bc9e1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6ED924-981C-45DA-BCA0-4A4762921BA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431de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3525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a5dc574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346126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abce73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431dec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3352574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a5dc574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346126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abce73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070733-0C46-6624-8B93-FB4FBA60994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99E80C9-14F3-4092-8A2C-16DFF2245C1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BDB678-3912-490F-9289-E5AD69E809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431de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3525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a5dc574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346126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abce73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431dec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3352574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a5dc574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346126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abce73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49C0EE-5DA6-499F-AF56-17E86940B8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4431de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3352574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a5dc574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346126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abce73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4431dec0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f33525740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a5dc5747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3461263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abce73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7_1#fbba5697b?vaa=1&amp;vcp=1&amp;pid=4c6ea8e32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篮球比赛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体育节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本学期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在下午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下个月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举办英语聚会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过得愉快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儿童节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fbba5697b.blank?vaa=1&amp;vcp=1&amp;pid=4c6ea8e32&amp;color=0,0,0&amp;vpa=29&amp;vtp=1&amp;vaab=1&amp;bbb=1"/>
          <p:cNvSpPr/>
          <p:nvPr/>
        </p:nvSpPr>
        <p:spPr>
          <a:xfrm>
            <a:off x="2556414" y="567404"/>
            <a:ext cx="2643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endParaRPr lang="en-US" altLang="zh-CN" sz="2800" dirty="0"/>
          </a:p>
        </p:txBody>
      </p:sp>
      <p:sp>
        <p:nvSpPr>
          <p:cNvPr id="5" name="QB_6_AN.2_1#fbba5697b.blank?vaa=1&amp;vcp=1&amp;pid=4c6ea8e32&amp;color=0,0,0&amp;vpa=30&amp;vtp=1&amp;vaab=1&amp;bbb=1"/>
          <p:cNvSpPr/>
          <p:nvPr/>
        </p:nvSpPr>
        <p:spPr>
          <a:xfrm>
            <a:off x="2238914" y="122780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7" name="QB_6_AN.3_1#fbba5697b.blank?vaa=1&amp;vcp=1&amp;pid=4c6ea8e32&amp;color=0,0,0&amp;vpa=31&amp;vtp=1&amp;vaab=1&amp;bbb=1"/>
          <p:cNvSpPr/>
          <p:nvPr/>
        </p:nvSpPr>
        <p:spPr>
          <a:xfrm>
            <a:off x="2200814" y="1862804"/>
            <a:ext cx="1938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9" name="QB_6_AN.4_1#fbba5697b.blank?vaa=1&amp;vcp=1&amp;pid=4c6ea8e32&amp;color=0,0,0&amp;vpa=32&amp;vtp=1&amp;vaab=1&amp;bbb=1"/>
          <p:cNvSpPr/>
          <p:nvPr/>
        </p:nvSpPr>
        <p:spPr>
          <a:xfrm>
            <a:off x="2200814" y="2523204"/>
            <a:ext cx="1600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</a:t>
            </a:r>
            <a:endParaRPr lang="en-US" altLang="zh-CN" sz="2800" dirty="0"/>
          </a:p>
        </p:txBody>
      </p:sp>
      <p:sp>
        <p:nvSpPr>
          <p:cNvPr id="11" name="QB_6_AN.5_1#fbba5697b.blank?vaa=1&amp;vcp=1&amp;pid=4c6ea8e32&amp;color=0,0,0&amp;vpa=33&amp;vtp=1&amp;vaab=1&amp;bbb=1"/>
          <p:cNvSpPr/>
          <p:nvPr/>
        </p:nvSpPr>
        <p:spPr>
          <a:xfrm>
            <a:off x="2188114" y="3170904"/>
            <a:ext cx="2686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endParaRPr lang="en-US" altLang="zh-CN" sz="2800" dirty="0"/>
          </a:p>
        </p:txBody>
      </p:sp>
      <p:sp>
        <p:nvSpPr>
          <p:cNvPr id="13" name="QB_6_AN.6_1#fbba5697b.blank?vaa=1&amp;vcp=1&amp;pid=4c6ea8e32&amp;color=0,0,0&amp;vpa=34&amp;vtp=1&amp;vaab=1&amp;bbb=1"/>
          <p:cNvSpPr/>
          <p:nvPr/>
        </p:nvSpPr>
        <p:spPr>
          <a:xfrm>
            <a:off x="2023014" y="3818604"/>
            <a:ext cx="1955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endParaRPr lang="en-US" altLang="zh-CN" sz="2800" dirty="0"/>
          </a:p>
        </p:txBody>
      </p:sp>
      <p:sp>
        <p:nvSpPr>
          <p:cNvPr id="15" name="QB_6_AN.7_1#fbba5697b.blank?vaa=1&amp;vcp=1&amp;pid=4c6ea8e32&amp;color=0,0,0&amp;vpa=35&amp;vtp=1&amp;vaab=1&amp;bbb=1"/>
          <p:cNvSpPr/>
          <p:nvPr/>
        </p:nvSpPr>
        <p:spPr>
          <a:xfrm>
            <a:off x="3318415" y="4453604"/>
            <a:ext cx="3613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endParaRPr lang="en-US" altLang="zh-CN" sz="2800" dirty="0"/>
          </a:p>
        </p:txBody>
      </p:sp>
      <p:sp>
        <p:nvSpPr>
          <p:cNvPr id="17" name="QB_6_AN.8_1#fbba5697b.blank?vaa=1&amp;vcp=1&amp;pid=4c6ea8e32&amp;color=0,0,0&amp;vpa=36&amp;vtp=1&amp;vaab=1&amp;bbb=1"/>
          <p:cNvSpPr/>
          <p:nvPr/>
        </p:nvSpPr>
        <p:spPr>
          <a:xfrm>
            <a:off x="2581814" y="5101304"/>
            <a:ext cx="2960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9" name="QB_6_AN.74_1#fbba5697b.blank?vaa=1&amp;vcp=1&amp;pid=4c6ea8e32&amp;color=0,0,0&amp;vpa=37&amp;vtp=1&amp;vaab=1&amp;bbb=1"/>
          <p:cNvSpPr/>
          <p:nvPr/>
        </p:nvSpPr>
        <p:spPr>
          <a:xfrm>
            <a:off x="2188114" y="5728049"/>
            <a:ext cx="250926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5_1#a2ac1f78d?vaa=1&amp;vcp=1&amp;pid=4c6ea8e32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妇女节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玩游戏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在星期五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在九点钟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a2ac1f78d.blank?vaa=1&amp;vcp=1&amp;pid=4c6ea8e32&amp;color=0,0,0&amp;vpa=38&amp;vtp=1&amp;vaab=1&amp;bbb=1"/>
          <p:cNvSpPr/>
          <p:nvPr/>
        </p:nvSpPr>
        <p:spPr>
          <a:xfrm>
            <a:off x="2264314" y="1527524"/>
            <a:ext cx="23617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5" name="QB_6_AN.2_1#a2ac1f78d.blank?vaa=1&amp;vcp=1&amp;pid=4c6ea8e32&amp;color=0,0,0&amp;vpa=39&amp;vtp=1&amp;vaab=1&amp;bbb=1"/>
          <p:cNvSpPr/>
          <p:nvPr/>
        </p:nvSpPr>
        <p:spPr>
          <a:xfrm>
            <a:off x="1870614" y="2175224"/>
            <a:ext cx="2783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7" name="QB_6_AN.3_1#a2ac1f78d.blank?vaa=1&amp;vcp=1&amp;pid=4c6ea8e32&amp;color=0,0,0&amp;vpa=40&amp;vtp=1&amp;vaab=1&amp;bbb=1"/>
          <p:cNvSpPr/>
          <p:nvPr/>
        </p:nvSpPr>
        <p:spPr>
          <a:xfrm>
            <a:off x="2200814" y="2822924"/>
            <a:ext cx="1954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endParaRPr lang="en-US" altLang="zh-CN" sz="2800" dirty="0"/>
          </a:p>
        </p:txBody>
      </p:sp>
      <p:sp>
        <p:nvSpPr>
          <p:cNvPr id="9" name="QB_6_AN.4_1#a2ac1f78d.blank?vaa=1&amp;vcp=1&amp;pid=4c6ea8e32&amp;color=0,0,0&amp;vpa=41&amp;vtp=1&amp;vaab=1&amp;bbb=1"/>
          <p:cNvSpPr/>
          <p:nvPr/>
        </p:nvSpPr>
        <p:spPr>
          <a:xfrm>
            <a:off x="2581814" y="3470624"/>
            <a:ext cx="1720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endParaRPr lang="en-US" altLang="zh-CN" sz="2800" dirty="0"/>
          </a:p>
        </p:txBody>
      </p:sp>
      <p:sp>
        <p:nvSpPr>
          <p:cNvPr id="11" name="QB_6_AN.5_1#a2ac1f78d.blank?vaa=1&amp;vcp=1&amp;pid=4c6ea8e32&amp;color=0,0,0&amp;vpa=42&amp;vtp=1&amp;vaab=1&amp;bbb=1"/>
          <p:cNvSpPr/>
          <p:nvPr/>
        </p:nvSpPr>
        <p:spPr>
          <a:xfrm>
            <a:off x="2594514" y="413102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endParaRPr lang="en-US" altLang="zh-CN" sz="2800" dirty="0"/>
          </a:p>
        </p:txBody>
      </p:sp>
      <p:sp>
        <p:nvSpPr>
          <p:cNvPr id="13" name="QB_6_AN.86_1#a2ac1f78d.blank?vaa=1&amp;vcp=1&amp;pid=4c6ea8e32&amp;color=0,0,0&amp;vpa=43&amp;vtp=1&amp;vaab=1&amp;bbb=1"/>
          <p:cNvSpPr/>
          <p:nvPr/>
        </p:nvSpPr>
        <p:spPr>
          <a:xfrm>
            <a:off x="3263646" y="4757769"/>
            <a:ext cx="1768475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38fe0e30?vcp=1&amp;pid=f3352574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71945582?vcp=1&amp;pid=b38fe0e30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——需要帮忙吗？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——是的。我需要买件毛衣上学穿。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我将买下它。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1945582?sp=1&amp;vcp=1&amp;pid=b38fe0e30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socks?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这些黄色的短袜多少钱？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——两美元一双。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1945582?sp=1&amp;vcp=1&amp;pid=b38fe0e30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这顶帽子多少钱？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5美元。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71945582?vcp=1&amp;pid=b38fe0e30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你愿意来参加我的生日聚会吗？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生日快乐！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——你的生日是什么时候？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——我的生日在5月2日。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1945582?sp=1&amp;vcp=1&amp;pid=b38fe0e30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你爸爸的生日是什么时候？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他的生日在4月21日。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71945582?vcp=1&amp;pid=b38fe0e30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我最喜欢的学科是科学。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——你今天过得如何？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——还不错。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1945582?sp=1&amp;vcp=1&amp;pid=b38fe0e30&amp;color=0,0,0&amp;mp=1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鲍勃为什么喜欢历史？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因为它很有趣。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a5dc5747.fixed?vcp=1&amp;pid=a5bc9e1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1a5dc5747.fixed?vcp=1&amp;pid=a5bc9e1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09690386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09690386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09690386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67719863?vcp=1&amp;pid=1a5dc57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数词。</a:t>
            </a:r>
            <a:endParaRPr lang="en-US" altLang="zh-CN" sz="3200" dirty="0"/>
          </a:p>
        </p:txBody>
      </p:sp>
      <p:sp>
        <p:nvSpPr>
          <p:cNvPr id="3" name="P_6_BD#bf313434e?sp=1&amp;vcp=1&amp;pid=a67719863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基数词表示人或事物数目的多少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在句中起名词或形容词的作用，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在句中可以作主语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、宾语、表语、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定语和同位语等。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（1）1~12的基数词有各自对应的单词。</a:t>
            </a:r>
            <a:endParaRPr lang="en-US" altLang="zh-CN" sz="2800" dirty="0"/>
          </a:p>
        </p:txBody>
      </p:sp>
      <p:graphicFrame>
        <p:nvGraphicFramePr>
          <p:cNvPr id="21" name="P_6_BD#bf313434e?colgroup=1,3,2,3,2,5,2,5&amp;vcp=1&amp;pid=a6771986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698467"/>
              </p:ext>
            </p:extLst>
          </p:nvPr>
        </p:nvGraphicFramePr>
        <p:xfrm>
          <a:off x="539496" y="3889801"/>
          <a:ext cx="11055096" cy="1713357"/>
        </p:xfrm>
        <a:graphic>
          <a:graphicData uri="http://schemas.openxmlformats.org/drawingml/2006/table">
            <a:tbl>
              <a:tblPr/>
              <a:tblGrid>
                <a:gridCol w="53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six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eleven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twelve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vtp=1&amp;vaab=1&amp;bt=1&amp;bbb=1"/>
          <p:cNvSpPr/>
          <p:nvPr/>
        </p:nvSpPr>
        <p:spPr>
          <a:xfrm>
            <a:off x="539496" y="15238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（2）13~19的基数词以-teen结尾。</a:t>
            </a:r>
            <a:endParaRPr lang="en-US" altLang="zh-CN" sz="2800" dirty="0"/>
          </a:p>
        </p:txBody>
      </p:sp>
      <p:graphicFrame>
        <p:nvGraphicFramePr>
          <p:cNvPr id="22" name="P_6_BD#bf313434e?colgroup=1,5,1,5,1,5,1,4&amp;vcp=1&amp;pid=a6771986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729597"/>
              </p:ext>
            </p:extLst>
          </p:nvPr>
        </p:nvGraphicFramePr>
        <p:xfrm>
          <a:off x="539496" y="2210054"/>
          <a:ext cx="11018520" cy="1142238"/>
        </p:xfrm>
        <a:graphic>
          <a:graphicData uri="http://schemas.openxmlformats.org/drawingml/2006/table">
            <a:tbl>
              <a:tblPr/>
              <a:tblGrid>
                <a:gridCol w="804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8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89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fifteen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sixteen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seventeen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nineteen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6_BD#bf313434e?sp=1&amp;vcp=1&amp;pid=a67719863&amp;color=0,0,0&amp;vtp=1&amp;vaab=1&amp;bbb=1"/>
          <p:cNvSpPr/>
          <p:nvPr/>
        </p:nvSpPr>
        <p:spPr>
          <a:xfrm>
            <a:off x="539496" y="34800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（3）20~90整十基数词以-ty结尾。</a:t>
            </a:r>
            <a:endParaRPr lang="en-US" altLang="zh-CN" sz="2800" dirty="0"/>
          </a:p>
        </p:txBody>
      </p:sp>
      <p:graphicFrame>
        <p:nvGraphicFramePr>
          <p:cNvPr id="43" name="P_6_BD#bf313434e?colgroup=1,4,2,5,2,4,2,4&amp;vcp=1&amp;pid=a6771986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859096"/>
              </p:ext>
            </p:extLst>
          </p:nvPr>
        </p:nvGraphicFramePr>
        <p:xfrm>
          <a:off x="539496" y="4165219"/>
          <a:ext cx="11045952" cy="1142238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twenty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fifty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sixty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seventy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ninety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mp=1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60195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（4）21~99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之间非整十基数词是在十位数和个位数之间加连字符“-”</a:t>
            </a:r>
          </a:p>
          <a:p>
            <a:pPr>
              <a:lnSpc>
                <a:spcPts val="5100"/>
              </a:lnSpc>
              <a:tabLst>
                <a:tab pos="601955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01955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thirty-five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601955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forty-seven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99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ninety-nine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（5）101~999的基数词的表达方式为“基数词+hundred+and+整十位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数+‘-’+个位数”。例如：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101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999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ninety-nine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vtp=1&amp;vaab=1&amp;bt=1&amp;bbb=1&amp;hb=1"/>
          <p:cNvSpPr/>
          <p:nvPr/>
        </p:nvSpPr>
        <p:spPr>
          <a:xfrm>
            <a:off x="539496" y="378838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（6）1,000以上的基数词。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从右向左数起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,每隔三位数加一个逗号,依次为thousand（千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（百万）,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billion（十亿）,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逗号中间有三位数。例如：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6,472,350,891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读作：six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seventy-two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ninety-one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：hundred,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billion等词前面有基数词时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些词要用单数形式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若这些词与介词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of搭配构成短语表示不确定的数目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这些词要用复数形式。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students二百名学生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workers数百万名工人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vtp=1&amp;vaab=1&amp;bt=1&amp;bbb=1"/>
          <p:cNvSpPr/>
          <p:nvPr/>
        </p:nvSpPr>
        <p:spPr>
          <a:xfrm>
            <a:off x="539496" y="554400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序数词。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序数词是用来表示人或事物顺序的先后的词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序数词的构成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5" name="P_6_BD#bf313434e?colgroup=6,9,13&amp;vcp=1&amp;pid=a6771986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717431"/>
              </p:ext>
            </p:extLst>
          </p:nvPr>
        </p:nvGraphicFramePr>
        <p:xfrm>
          <a:off x="539496" y="2341545"/>
          <a:ext cx="11082528" cy="4010852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7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21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基数词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序数词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1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不规则变化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second,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771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4~19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基数词词尾加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eleven—eleventh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36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结尾的基数词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</a:p>
                    <a:p>
                      <a:pPr marL="0" lv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nine—ninth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10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结尾的基数词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five—fifth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twelve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—twelfth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bf313434e?colgroup=6,9,13&amp;vcp=1&amp;pid=a6771986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446443"/>
              </p:ext>
            </p:extLst>
          </p:nvPr>
        </p:nvGraphicFramePr>
        <p:xfrm>
          <a:off x="539496" y="1298034"/>
          <a:ext cx="11082528" cy="4475291"/>
        </p:xfrm>
        <a:graphic>
          <a:graphicData uri="http://schemas.openxmlformats.org/drawingml/2006/table">
            <a:tbl>
              <a:tblPr/>
              <a:tblGrid>
                <a:gridCol w="2642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6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基数词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序数词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4~19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结尾的基数词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eight—eighth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ie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twenty—twentieth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sixty—sixtieth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两位数或多位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只变个位数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（hundred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等只在词尾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-th）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twenty-first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第二十一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hundred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fifty-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fourth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五十四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hundredth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bf313434e?colgroup=6,9,13&amp;vcp=1&amp;pid=a67719863&amp;color=0,0,0&amp;vtp=1&amp;vaab=1&amp;bt=1&amp;bbb=1">
            <a:extLst>
              <a:ext uri="{FF2B5EF4-FFF2-40B4-BE49-F238E27FC236}">
                <a16:creationId xmlns:a16="http://schemas.microsoft.com/office/drawing/2014/main" id="{DFB26535-C8A3-B39A-ED1D-DEBA266A872B}"/>
              </a:ext>
            </a:extLst>
          </p:cNvPr>
          <p:cNvSpPr txBox="1"/>
          <p:nvPr/>
        </p:nvSpPr>
        <p:spPr>
          <a:xfrm>
            <a:off x="10903879" y="5896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mp=1&amp;vtp=1&amp;vaab=1&amp;bt=1&amp;bbb=1"/>
          <p:cNvSpPr/>
          <p:nvPr/>
        </p:nvSpPr>
        <p:spPr>
          <a:xfrm>
            <a:off x="539496" y="13666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数词的应用。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（1）年份、日期。</a:t>
            </a:r>
            <a:endParaRPr lang="en-US" altLang="zh-CN" sz="2800" dirty="0"/>
          </a:p>
        </p:txBody>
      </p:sp>
      <p:graphicFrame>
        <p:nvGraphicFramePr>
          <p:cNvPr id="27" name="P_6_BD#bf313434e?colgroup=13,16&amp;vcp=1&amp;pid=a67719863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320057"/>
              </p:ext>
            </p:extLst>
          </p:nvPr>
        </p:nvGraphicFramePr>
        <p:xfrm>
          <a:off x="539496" y="2703607"/>
          <a:ext cx="11091672" cy="2782000"/>
        </p:xfrm>
        <a:graphic>
          <a:graphicData uri="http://schemas.openxmlformats.org/drawingml/2006/table">
            <a:tbl>
              <a:tblPr/>
              <a:tblGrid>
                <a:gridCol w="5010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日用序数词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用基数词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*“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前要加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October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nineteen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ninety-nine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（the+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序数词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of+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twenty-third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twenty-three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（2023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mp=1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（2）年代。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+the+基数词的复数形式。例如：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1980’s/in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在20世纪80年代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eighties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（3）编号。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给事物编号时，序号在前用序数词，序号在后用基数词。例如：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unit=Unit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313434e?sp=1&amp;vcp=1&amp;pid=a67719863&amp;color=0,0,0&amp;mp=1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（4）分数。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分子用基数词，分母用序数词。分子大于1时，分母要加-s。例如：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1/3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4/5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e38a327a?vcp=1&amp;pid=a6771986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87_1#0991cb84c?vaa=1&amp;vcp=1&amp;pid=2e38a327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0991cb84c.bracket?vaa=1&amp;vcp=1&amp;pid=2e38a327a&amp;color=0,0,0&amp;vpa=44&amp;vtp=1&amp;vaab=1"/>
          <p:cNvSpPr/>
          <p:nvPr/>
        </p:nvSpPr>
        <p:spPr>
          <a:xfrm>
            <a:off x="9755728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7_2#0991cb84c.choices?vaa=1&amp;vcp=1&amp;pid=2e38a327a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.thirtieth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B.thirty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.thirties</a:t>
            </a:r>
            <a:endParaRPr lang="en-US" altLang="zh-CN" sz="2800" dirty="0"/>
          </a:p>
        </p:txBody>
      </p:sp>
      <p:sp>
        <p:nvSpPr>
          <p:cNvPr id="6" name="QC_7_BD.89_1#58e682a77?sp=1&amp;vaa=1&amp;vcp=1&amp;pid=2e38a327a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0_1#58e682a77.bracket?vaa=1&amp;vcp=1&amp;pid=2e38a327a&amp;color=0,0,0&amp;vpa=45&amp;vtp=1&amp;vaab=1"/>
          <p:cNvSpPr/>
          <p:nvPr/>
        </p:nvSpPr>
        <p:spPr>
          <a:xfrm>
            <a:off x="4769326" y="31094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89_2#58e682a77.choices?vaa=1&amp;vcp=1&amp;pid=2e38a327a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431dec0.fixed?vcp=1&amp;pid=a5bc9e1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94431dec0.fixed?vcp=1&amp;pid=a5bc9e1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c2b6313?vcp=1&amp;pid=1a5dc57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时间介词at,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in的用法。</a:t>
            </a:r>
            <a:endParaRPr lang="en-US" altLang="zh-CN" sz="3200" dirty="0"/>
          </a:p>
        </p:txBody>
      </p:sp>
      <p:graphicFrame>
        <p:nvGraphicFramePr>
          <p:cNvPr id="31" name="P_6_BD#def3526df?colgroup=2,13,13&amp;vcp=1&amp;pid=4bc2b631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754238"/>
              </p:ext>
            </p:extLst>
          </p:nvPr>
        </p:nvGraphicFramePr>
        <p:xfrm>
          <a:off x="539496" y="1324401"/>
          <a:ext cx="11082528" cy="3942272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7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用在某个具体时刻之前或表示在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黎明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午夜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在八点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在中午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在夜晚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表示在具体的某一天或者某一天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的某一段时间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在星期五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在寒冷的一天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January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在一月一日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def3526df?colgroup=2,13,13&amp;vcp=1&amp;pid=4bc2b631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412599"/>
              </p:ext>
            </p:extLst>
          </p:nvPr>
        </p:nvGraphicFramePr>
        <p:xfrm>
          <a:off x="539496" y="2660840"/>
          <a:ext cx="11082528" cy="2240916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7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表示在一段时间里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在将来时的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句子中则表示在一段时间之后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在冬天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两天后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ef3526df?colgroup=2,13,13&amp;vcp=1&amp;pid=4bc2b6313&amp;color=0,0,0&amp;vtp=1&amp;vaab=1&amp;bt=1&amp;bbb=1">
            <a:extLst>
              <a:ext uri="{FF2B5EF4-FFF2-40B4-BE49-F238E27FC236}">
                <a16:creationId xmlns:a16="http://schemas.microsoft.com/office/drawing/2014/main" id="{037ED3A2-073D-D2CE-2166-AD707C2AA1E4}"/>
              </a:ext>
            </a:extLst>
          </p:cNvPr>
          <p:cNvSpPr txBox="1"/>
          <p:nvPr/>
        </p:nvSpPr>
        <p:spPr>
          <a:xfrm>
            <a:off x="10903879" y="19524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2eaa68ff?vcp=1&amp;pid=4bc2b631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3" name="QM_7_BD.91_1#2f7ac6486?colgroup=30&amp;vaa=1&amp;vcp=1&amp;pid=b2eaa68f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518386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92_1#11ea57791?vaa=1&amp;vcp=1&amp;pid=2f7ac6486&amp;color=0,0,0&amp;vtp=1&amp;vaab=1&amp;bbb=1"/>
          <p:cNvSpPr/>
          <p:nvPr/>
        </p:nvSpPr>
        <p:spPr>
          <a:xfrm>
            <a:off x="539496" y="19714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born（出生）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2010.</a:t>
            </a:r>
            <a:endParaRPr lang="en-US" altLang="zh-CN" sz="2800" dirty="0"/>
          </a:p>
        </p:txBody>
      </p:sp>
      <p:sp>
        <p:nvSpPr>
          <p:cNvPr id="5" name="QB_8_AN.1_1#11ea57791.blank?vaa=1&amp;vcp=1&amp;pid=2f7ac6486&amp;color=0,0,0&amp;vpa=46&amp;vtp=1&amp;vaab=1&amp;bbb=1"/>
          <p:cNvSpPr/>
          <p:nvPr/>
        </p:nvSpPr>
        <p:spPr>
          <a:xfrm>
            <a:off x="2986628" y="1940986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7" name="QB_8_AN.2_1#11ea57791.blank?vaa=1&amp;vcp=1&amp;pid=2f7ac6486&amp;color=0,0,0&amp;vpa=47&amp;vtp=1&amp;vaab=1&amp;bbb=1"/>
          <p:cNvSpPr/>
          <p:nvPr/>
        </p:nvSpPr>
        <p:spPr>
          <a:xfrm>
            <a:off x="4229766" y="258868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8_AN.3_1#11ea57791.blank?vaa=1&amp;vcp=1&amp;pid=2f7ac6486&amp;color=0,0,0&amp;vpa=48&amp;vtp=1&amp;vaab=1&amp;bbb=1"/>
          <p:cNvSpPr/>
          <p:nvPr/>
        </p:nvSpPr>
        <p:spPr>
          <a:xfrm>
            <a:off x="3667665" y="3236386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1" name="QB_8_AN.4_1#11ea57791.blank?vaa=1&amp;vcp=1&amp;pid=2f7ac6486&amp;color=0,0,0&amp;vpa=49&amp;vtp=1&amp;vaab=1&amp;bbb=1"/>
          <p:cNvSpPr/>
          <p:nvPr/>
        </p:nvSpPr>
        <p:spPr>
          <a:xfrm>
            <a:off x="5004340" y="3884086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3" name="QB_8_AN.101_1#11ea57791.blank?vaa=1&amp;vcp=1&amp;pid=2f7ac6486&amp;color=0,0,0&amp;vpa=50&amp;vtp=1&amp;vaab=1&amp;bbb=1"/>
          <p:cNvSpPr/>
          <p:nvPr/>
        </p:nvSpPr>
        <p:spPr>
          <a:xfrm>
            <a:off x="4096290" y="4510831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2c123e0?vcp=1&amp;pid=1a5dc574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who引导的特殊疑问句。</a:t>
            </a:r>
            <a:endParaRPr lang="en-US" altLang="zh-CN" sz="3200" dirty="0"/>
          </a:p>
        </p:txBody>
      </p:sp>
      <p:sp>
        <p:nvSpPr>
          <p:cNvPr id="3" name="P_6_BD#ae2fbca87?sp=1&amp;vcp=1&amp;pid=082c123e0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what是疑问代词，意为“什么”，常用于对事物、人名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、电话号码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等进行询问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这是什么？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eraser.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是一块橡皮。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e2fbca87?vcp=1&amp;pid=082c123e0&amp;color=0,0,0&amp;mp=1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what的常见用法。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询问职业：What+be+主语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do/does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询问天气：What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询问外貌：What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do/does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询问性格、品质：What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+be+主语+like?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征求意见：What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（=How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e2fbca87?sp=1&amp;vcp=1&amp;pid=082c123e0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why是疑问副词，意为“为什么”，用于询问原因，常用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导的句子回答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你为什么喜欢音乐？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因为它让人放松。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when意为“什么时候”，用于对时间进行提问。例如：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你们什么时候上体育课？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星期三早上。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e2fbca87?sp=1&amp;vcp=1&amp;pid=082c123e0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who是疑问代词，意为“谁”，用于对人进行提问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，在句中可作主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、宾语或表语。例如：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穿红衣服的那个女孩是谁？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她是我的妹妹吉娜。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7aeaff4?vcp=1&amp;pid=082c123e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02_1#8e07c4ade?sp=1&amp;vaa=1&amp;vcp=1&amp;pid=077aeaff4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8e07c4ade.bracket?vaa=1&amp;vcp=1&amp;pid=077aeaff4&amp;color=0,0,0&amp;vpa=51&amp;vtp=1&amp;vaab=1"/>
          <p:cNvSpPr/>
          <p:nvPr/>
        </p:nvSpPr>
        <p:spPr>
          <a:xfrm>
            <a:off x="3867690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02_2#8e07c4ade.choices?vaa=1&amp;vcp=1&amp;pid=077aeaff4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6" name="QC_7_BD.104_1#fc1f23d8f?sp=1&amp;vaa=1&amp;vcp=1&amp;pid=077aeaff4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05_1#fc1f23d8f.bracket?vaa=1&amp;vcp=1&amp;pid=077aeaff4&amp;color=0,0,0&amp;vpa=52&amp;vtp=1&amp;vaab=1"/>
          <p:cNvSpPr/>
          <p:nvPr/>
        </p:nvSpPr>
        <p:spPr>
          <a:xfrm>
            <a:off x="9228106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04_2#fc1f23d8f.choices?vaa=1&amp;vcp=1&amp;pid=077aeaff4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e9b5932?vcp=1&amp;pid=1a5dc5747&amp;color=236,117,163&amp;vtp=1&amp;vaab=1&amp;bt=1&amp;bbb=1"/>
          <p:cNvSpPr/>
          <p:nvPr/>
        </p:nvSpPr>
        <p:spPr>
          <a:xfrm>
            <a:off x="539496" y="444675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名词所有格。</a:t>
            </a:r>
            <a:endParaRPr lang="en-US" altLang="zh-CN" sz="3200" dirty="0"/>
          </a:p>
        </p:txBody>
      </p:sp>
      <p:sp>
        <p:nvSpPr>
          <p:cNvPr id="3" name="P_6_BD#6989db56f?vcp=1&amp;pid=6ae9b5932&amp;color=0,0,0&amp;vtp=1&amp;vaab=1&amp;bbb=1&amp;hb=1"/>
          <p:cNvSpPr/>
          <p:nvPr/>
        </p:nvSpPr>
        <p:spPr>
          <a:xfrm>
            <a:off x="539496" y="1112802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在英语中，表示名词所属关系的形式叫名词所有格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。其构成方法有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以下几种：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有生命的事物的名词所有格，一般在词尾加“’s”。例如：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book玛丽的书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我妈妈的连衣裙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以-s或-es结尾的名词，在词尾只加“’”;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不以-s或-es结尾的名词，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在词尾加“’s”。例如：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walk步行20分钟的路程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office老师们的办公室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989db56f?sp=1&amp;vcp=1&amp;pid=6ae9b5932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不以-s或-es结尾的复数名词，末尾仍要加“’s”。例如：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bedroom男警察的卧室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presents孩子们的礼物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表示两个或多个人共同拥有的人或物时，只需在并列名词的后一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个名词词尾加“’s”。若表示两者或多人各自所拥有时，则每个名词后均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加“’s”。例如：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bedroom莉莉和露西的卧室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pens苏珊的钢笔和桑迪的钢笔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fbd2116e?vcp=1&amp;pid=94431dec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1495044"/>
            <a:ext cx="745236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989db56f?sp=1&amp;vcp=1&amp;pid=6ae9b5932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表示店铺、医院、诊所、住宅等名词时，常在名词后加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“’s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”代表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诊所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格林先生家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bookseller’s书店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of所有格主要用于无生命的事物。例如：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China一幅中国地图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classroom教室的窗户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989db56f?sp=1&amp;vcp=1&amp;pid=6ae9b5932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双重所有格。既表示所属关系又表示数量时，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要用双重所有格。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father’s我爸爸的一位老朋友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family’s吉姆的一张全家福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一些具有名词性质的复合不定代词（someone,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everybody等）与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else连用时，“’”应加在else后。例如：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keys别人的钥匙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666d99e?vcp=1&amp;pid=6ae9b593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06_1#f27ee1b0a?vaa=1&amp;vcp=1&amp;pid=8a666d99e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（mother）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（minute）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4" name="QB_7_AN.1_1#f27ee1b0a.blank?vaa=1&amp;vcp=1&amp;pid=8a666d99e&amp;color=0,0,0&amp;vpa=53&amp;vtp=1&amp;vaab=1&amp;bbb=1"/>
          <p:cNvSpPr/>
          <p:nvPr/>
        </p:nvSpPr>
        <p:spPr>
          <a:xfrm>
            <a:off x="2880837" y="1180764"/>
            <a:ext cx="155568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endParaRPr lang="en-US" altLang="zh-CN" sz="2800" dirty="0"/>
          </a:p>
        </p:txBody>
      </p:sp>
      <p:sp>
        <p:nvSpPr>
          <p:cNvPr id="6" name="QB_7_AN.109_1#f27ee1b0a.blank?vaa=1&amp;vcp=1&amp;pid=8a666d99e&amp;color=0,0,0&amp;vpa=54&amp;vtp=1&amp;vaab=1&amp;bbb=1"/>
          <p:cNvSpPr/>
          <p:nvPr/>
        </p:nvSpPr>
        <p:spPr>
          <a:xfrm>
            <a:off x="3126327" y="2455209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34612632.fixed?vcp=1&amp;pid=a5bc9e1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e34612632.fixed?vcp=1&amp;pid=a5bc9e1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c19f735?sp=1&amp;vcp=1&amp;pid=e3461263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主题：自我介绍</a:t>
            </a:r>
            <a:endParaRPr lang="en-US" altLang="zh-CN" sz="3000" dirty="0"/>
          </a:p>
        </p:txBody>
      </p:sp>
      <p:sp>
        <p:nvSpPr>
          <p:cNvPr id="3" name="C_6_BD#3a46711b0?vcp=1&amp;pid=34c19f735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10_1#81cb1f2b3?vaa=1&amp;vcp=1&amp;pid=3a46711b0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某地“美丽乡村（Beautiful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Village）”项目吸引了不少外宾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,暑假期间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需要数名擅长英语的小导游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。假定你是李华，希望成为其中的一员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你结合以下内容提示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，给该项目的外事负责人王先生写一封英文自荐信。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0_2#81cb1f2b3?vaa=1&amp;vcp=1&amp;pid=3a46711b0&amp;color=0,0,0&amp;mp=1&amp;vtp=1&amp;vaab=1&amp;bt=1&amp;bbb=1"/>
          <p:cNvSpPr/>
          <p:nvPr/>
        </p:nvSpPr>
        <p:spPr>
          <a:xfrm>
            <a:off x="539496" y="12136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1.你的性格特点：友好、积极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2.你擅长的方面：说英语，讲故事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  <p:sp>
        <p:nvSpPr>
          <p:cNvPr id="5" name="QB_7_BD.110_5#81cb1f2b3?sp=1&amp;vaa=1&amp;vcp=1&amp;pid=3a46711b0&amp;color=0,0,0&amp;mp=1&amp;vtp=1&amp;vaab=1&amp;bbb=1"/>
          <p:cNvSpPr/>
          <p:nvPr/>
        </p:nvSpPr>
        <p:spPr>
          <a:xfrm>
            <a:off x="539496" y="31419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3.你可以做的事情：介绍当地文化，帮助外国人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6" name="QB_7_BD.110_6#81cb1f2b3?sp=1&amp;vaa=1&amp;vcp=1&amp;pid=3a46711b0&amp;color=0,0,0&amp;mp=1&amp;vtp=1&amp;vaab=1&amp;bbb=1"/>
          <p:cNvSpPr/>
          <p:nvPr/>
        </p:nvSpPr>
        <p:spPr>
          <a:xfrm>
            <a:off x="539496" y="44189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1.必须包含所有提示信息,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可适当发挥;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2.80词左右。开头和结尾已给出，不计入总词数。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0_8#81cb1f2b3?vaa=1&amp;vcp=1&amp;pid=3a46711b0&amp;color=0,0,0&amp;mp=1&amp;vtp=1&amp;vaab=1&amp;bt=1&amp;bbb=1&amp;hb=1&amp;hltap=1"/>
          <p:cNvSpPr/>
          <p:nvPr/>
        </p:nvSpPr>
        <p:spPr>
          <a:xfrm>
            <a:off x="539496" y="85852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10_8#81cb1f2b3?vaa=1&amp;vcp=1&amp;pid=3a46711b0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BB7D6EA-30B6-011B-FF07-0DEF8AA0785D}"/>
              </a:ext>
            </a:extLst>
          </p:cNvPr>
          <p:cNvSpPr/>
          <p:nvPr/>
        </p:nvSpPr>
        <p:spPr>
          <a:xfrm>
            <a:off x="539496" y="144695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endParaRPr lang="en-US" altLang="zh-CN" sz="2800" dirty="0"/>
          </a:p>
        </p:txBody>
      </p:sp>
      <p:sp>
        <p:nvSpPr>
          <p:cNvPr id="4" name="QB_7_AN.110_8#81cb1f2b3?vaa=1&amp;vcp=1&amp;pid=3a46711b0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9DE99BE5-F750-0528-8EFE-DFEAD514E2B9}"/>
              </a:ext>
            </a:extLst>
          </p:cNvPr>
          <p:cNvSpPr/>
          <p:nvPr/>
        </p:nvSpPr>
        <p:spPr>
          <a:xfrm>
            <a:off x="539496" y="3398277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0_8#81cb1f2b3?vaa=1&amp;vcp=1&amp;pid=3a46711b0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7DD7D880-4D02-5798-EB98-70E146C54023}"/>
              </a:ext>
            </a:extLst>
          </p:cNvPr>
          <p:cNvSpPr/>
          <p:nvPr/>
        </p:nvSpPr>
        <p:spPr>
          <a:xfrm>
            <a:off x="539496" y="18551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110_8#81cb1f2b3?vaa=1&amp;vcp=1&amp;pid=3a46711b0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11098C30-512C-6D6A-4520-73770A2BA435}"/>
              </a:ext>
            </a:extLst>
          </p:cNvPr>
          <p:cNvSpPr/>
          <p:nvPr/>
        </p:nvSpPr>
        <p:spPr>
          <a:xfrm>
            <a:off x="539496" y="18034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village.</a:t>
            </a:r>
            <a:endParaRPr lang="en-US" altLang="zh-CN" sz="2800" dirty="0"/>
          </a:p>
        </p:txBody>
      </p:sp>
      <p:sp>
        <p:nvSpPr>
          <p:cNvPr id="4" name="QB_7_AN.110_8#81cb1f2b3?vaa=1&amp;vcp=1&amp;pid=3a46711b0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54849ABC-46D5-3D10-FDFD-44D58769FD6F}"/>
              </a:ext>
            </a:extLst>
          </p:cNvPr>
          <p:cNvSpPr/>
          <p:nvPr/>
        </p:nvSpPr>
        <p:spPr>
          <a:xfrm>
            <a:off x="539496" y="31106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9112124"/>
      </p:ext>
    </p:extLst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ee66588?vcp=1&amp;pid=34c19f73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8" name="P_7_BD#0ae51a395?colgroup=4,25&amp;vcp=1&amp;pid=19ee6658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479664"/>
              </p:ext>
            </p:extLst>
          </p:nvPr>
        </p:nvGraphicFramePr>
        <p:xfrm>
          <a:off x="539496" y="1272966"/>
          <a:ext cx="11082528" cy="5075240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自我推荐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443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①你的性格特点：友好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你擅长的方面：说英语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讲故事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你可以做的事情：介绍当地文化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帮助外国人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：介绍你的性格特点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擅长的方面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可以做的事情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：提出自己的希望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呼应主题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7_BD#0ae51a395?colgroup=4,25&amp;vcp=1&amp;pid=19ee66588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381977"/>
              </p:ext>
            </p:extLst>
          </p:nvPr>
        </p:nvGraphicFramePr>
        <p:xfrm>
          <a:off x="539496" y="2363184"/>
          <a:ext cx="11082528" cy="2836228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suitable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introduce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local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culture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foreigners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ae51a395?colgroup=4,25&amp;vcp=1&amp;pid=19ee66588&amp;color=0,0,0&amp;vtp=1&amp;vaab=1&amp;bt=1&amp;bbb=1">
            <a:extLst>
              <a:ext uri="{FF2B5EF4-FFF2-40B4-BE49-F238E27FC236}">
                <a16:creationId xmlns:a16="http://schemas.microsoft.com/office/drawing/2014/main" id="{9632661D-414D-4DFA-F094-1FDC2D70B548}"/>
              </a:ext>
            </a:extLst>
          </p:cNvPr>
          <p:cNvSpPr txBox="1"/>
          <p:nvPr/>
        </p:nvSpPr>
        <p:spPr>
          <a:xfrm>
            <a:off x="10903879" y="16547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33525740.fixed?vcp=1&amp;pid=a5bc9e1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f33525740.fixed?vcp=1&amp;pid=a5bc9e1a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ae51a395?vcp=1&amp;pid=19ee66588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学习至此，请完成第3讲备考练习（第192页）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abce737.fixed?vcp=1&amp;pid=a5bc9e1a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32abce737.fixed?vcp=1&amp;pid=a5bc9e1a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第3讲备考练习（七年级上册Units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4bbe3f1?sp=1&amp;vcp=1&amp;pid=32abce73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11_1#537ad0dd4?vaa=1&amp;vcp=1&amp;pid=b04bbe3f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537ad0dd4.bracket?vaa=1&amp;vcp=1&amp;pid=b04bbe3f1&amp;color=0,0,0&amp;vpa=55&amp;vtp=1&amp;vaab=1"/>
          <p:cNvSpPr/>
          <p:nvPr/>
        </p:nvSpPr>
        <p:spPr>
          <a:xfrm>
            <a:off x="1832514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1_2#537ad0dd4.choices?vaa=1&amp;vcp=1&amp;pid=b04bbe3f1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A.\;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B.\;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6" name="QC_6_BD.113_1#e4df10cc9?vaa=1&amp;vcp=1&amp;pid=b04bbe3f1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14_1#e4df10cc9.bracket?vaa=1&amp;vcp=1&amp;pid=b04bbe3f1&amp;color=0,0,0&amp;vpa=56&amp;vtp=1&amp;vaab=1"/>
          <p:cNvSpPr/>
          <p:nvPr/>
        </p:nvSpPr>
        <p:spPr>
          <a:xfrm>
            <a:off x="1615028" y="380350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13_2#e4df10cc9.choices?vaa=1&amp;vcp=1&amp;pid=b04bbe3f1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5_1#71b1402ee?vaa=1&amp;vcp=1&amp;pid=b04bbe3f1&amp;color=0,0,0&amp;mp=1&amp;vtp=1&amp;vaab=1&amp;bt=1&amp;bbb=1&amp;hb=1"/>
          <p:cNvSpPr/>
          <p:nvPr/>
        </p:nvSpPr>
        <p:spPr>
          <a:xfrm>
            <a:off x="539496" y="915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1b1402ee.bracket?vaa=1&amp;vcp=1&amp;pid=b04bbe3f1&amp;color=0,0,0&amp;mp=1&amp;vpa=57&amp;vtp=1&amp;vaab=1"/>
          <p:cNvSpPr/>
          <p:nvPr/>
        </p:nvSpPr>
        <p:spPr>
          <a:xfrm>
            <a:off x="1398555" y="1549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5_2#71b1402ee.choices?vaa=1&amp;vcp=1&amp;pid=b04bbe3f1&amp;color=0,0,0&amp;vtp=1&amp;vaab=1&amp;bbb=1"/>
          <p:cNvSpPr/>
          <p:nvPr/>
        </p:nvSpPr>
        <p:spPr>
          <a:xfrm>
            <a:off x="539496" y="2182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A.three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5" name="QC_6_BD.117_1#31667e03b?vaa=1&amp;vcp=1&amp;pid=b04bbe3f1&amp;color=0,0,0&amp;vtp=1&amp;vaab=1&amp;bbb=1"/>
          <p:cNvSpPr/>
          <p:nvPr/>
        </p:nvSpPr>
        <p:spPr>
          <a:xfrm>
            <a:off x="539496" y="28040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1667e03b.bracket?vaa=1&amp;vcp=1&amp;pid=b04bbe3f1&amp;color=0,0,0&amp;vpa=58&amp;vtp=1&amp;vaab=1"/>
          <p:cNvSpPr/>
          <p:nvPr/>
        </p:nvSpPr>
        <p:spPr>
          <a:xfrm>
            <a:off x="7175469" y="27906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7_2#31667e03b.choices?vaa=1&amp;vcp=1&amp;pid=b04bbe3f1&amp;color=0,0,0&amp;vtp=1&amp;vaab=1&amp;bbb=1"/>
          <p:cNvSpPr/>
          <p:nvPr/>
        </p:nvSpPr>
        <p:spPr>
          <a:xfrm>
            <a:off x="539496" y="3425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A.Jack’s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Nick’s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.Jack’s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Nick’s</a:t>
            </a:r>
            <a:endParaRPr lang="en-US" altLang="zh-CN" sz="2800" dirty="0"/>
          </a:p>
        </p:txBody>
      </p:sp>
      <p:sp>
        <p:nvSpPr>
          <p:cNvPr id="8" name="QC_6_BD.119_1#69979d913?vaa=1&amp;vcp=1&amp;pid=b04bbe3f1&amp;color=0,0,0&amp;vtp=1&amp;vaab=1&amp;bbb=1&amp;hb=1"/>
          <p:cNvSpPr/>
          <p:nvPr/>
        </p:nvSpPr>
        <p:spPr>
          <a:xfrm>
            <a:off x="539496" y="40551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20_1#69979d913.bracket?vaa=1&amp;vcp=1&amp;pid=b04bbe3f1&amp;color=0,0,0&amp;vpa=59&amp;vtp=1&amp;vaab=1"/>
          <p:cNvSpPr/>
          <p:nvPr/>
        </p:nvSpPr>
        <p:spPr>
          <a:xfrm>
            <a:off x="2110328" y="46895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9_2#69979d913.choices?vaa=1&amp;vcp=1&amp;pid=b04bbe3f1&amp;color=0,0,0&amp;vtp=1&amp;vaab=1&amp;bbb=1"/>
          <p:cNvSpPr/>
          <p:nvPr/>
        </p:nvSpPr>
        <p:spPr>
          <a:xfrm>
            <a:off x="539496" y="5324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0734c5a53?vaa=1&amp;vcp=1&amp;pid=b04bbe3f1&amp;color=0,0,0&amp;mp=1&amp;vtp=1&amp;vaab=1&amp;bt=1&amp;bbb=1"/>
          <p:cNvSpPr/>
          <p:nvPr/>
        </p:nvSpPr>
        <p:spPr>
          <a:xfrm>
            <a:off x="539496" y="155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734c5a53.bracket?vaa=1&amp;vcp=1&amp;pid=b04bbe3f1&amp;color=0,0,0&amp;mp=1&amp;vpa=60&amp;vtp=1&amp;vaab=1"/>
          <p:cNvSpPr/>
          <p:nvPr/>
        </p:nvSpPr>
        <p:spPr>
          <a:xfrm>
            <a:off x="7604030" y="1543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1_2#0734c5a53.choices?vaa=1&amp;vcp=1&amp;pid=b04bbe3f1&amp;color=0,0,0&amp;vtp=1&amp;vaab=1&amp;bbb=1"/>
          <p:cNvSpPr/>
          <p:nvPr/>
        </p:nvSpPr>
        <p:spPr>
          <a:xfrm>
            <a:off x="539496" y="218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5" name="QC_6_BD.123_1#f7d581a70?vaa=1&amp;vcp=1&amp;pid=b04bbe3f1&amp;color=0,0,0&amp;vtp=1&amp;vaab=1&amp;bbb=1"/>
          <p:cNvSpPr/>
          <p:nvPr/>
        </p:nvSpPr>
        <p:spPr>
          <a:xfrm>
            <a:off x="539496" y="2802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7d581a70.bracket?vaa=1&amp;vcp=1&amp;pid=b04bbe3f1&amp;color=0,0,0&amp;vpa=61&amp;vtp=1&amp;vaab=1"/>
          <p:cNvSpPr/>
          <p:nvPr/>
        </p:nvSpPr>
        <p:spPr>
          <a:xfrm>
            <a:off x="8876950" y="2789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3_2#f7d581a70.choices?vaa=1&amp;vcp=1&amp;pid=b04bbe3f1&amp;color=0,0,0&amp;vtp=1&amp;vaab=1&amp;bbb=1"/>
          <p:cNvSpPr/>
          <p:nvPr/>
        </p:nvSpPr>
        <p:spPr>
          <a:xfrm>
            <a:off x="539496" y="3424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B.looks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.sounds</a:t>
            </a:r>
            <a:endParaRPr lang="en-US" altLang="zh-CN" sz="2800" dirty="0"/>
          </a:p>
        </p:txBody>
      </p:sp>
      <p:sp>
        <p:nvSpPr>
          <p:cNvPr id="8" name="QC_6_BD.125_1#4a9f4a877?vaa=1&amp;vcp=1&amp;pid=b04bbe3f1&amp;color=0,0,0&amp;vtp=1&amp;vaab=1&amp;bbb=1"/>
          <p:cNvSpPr/>
          <p:nvPr/>
        </p:nvSpPr>
        <p:spPr>
          <a:xfrm>
            <a:off x="539496" y="4046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26_1#4a9f4a877.bracket?vaa=1&amp;vcp=1&amp;pid=b04bbe3f1&amp;color=0,0,0&amp;vpa=62&amp;vtp=1&amp;vaab=1"/>
          <p:cNvSpPr/>
          <p:nvPr/>
        </p:nvSpPr>
        <p:spPr>
          <a:xfrm>
            <a:off x="8406353" y="40327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25_2#4a9f4a877.choices?vaa=1&amp;vcp=1&amp;pid=b04bbe3f1&amp;color=0,0,0&amp;vtp=1&amp;vaab=1&amp;bbb=1"/>
          <p:cNvSpPr/>
          <p:nvPr/>
        </p:nvSpPr>
        <p:spPr>
          <a:xfrm>
            <a:off x="539496" y="46677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7d6b5da14?vaa=1&amp;vcp=1&amp;pid=b04bbe3f1&amp;color=0,0,0&amp;mp=1&amp;vtp=1&amp;vaab=1&amp;bt=1&amp;bbb=1&amp;hb=1"/>
          <p:cNvSpPr/>
          <p:nvPr/>
        </p:nvSpPr>
        <p:spPr>
          <a:xfrm>
            <a:off x="539496" y="8872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d6b5da14.bracket?vaa=1&amp;vcp=1&amp;pid=b04bbe3f1&amp;color=0,0,0&amp;mp=1&amp;vpa=63&amp;vtp=1&amp;vaab=1"/>
          <p:cNvSpPr/>
          <p:nvPr/>
        </p:nvSpPr>
        <p:spPr>
          <a:xfrm>
            <a:off x="2404014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7_2#7d6b5da14.choices?vaa=1&amp;vcp=1&amp;pid=b04bbe3f1&amp;color=0,0,0&amp;vtp=1&amp;vaab=1&amp;bbb=1"/>
          <p:cNvSpPr/>
          <p:nvPr/>
        </p:nvSpPr>
        <p:spPr>
          <a:xfrm>
            <a:off x="539496" y="2154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0320" algn="l"/>
                <a:tab pos="7571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5" name="QC_6_BD.129_1#ab3ec7cc8?sp=1&amp;vaa=1&amp;vcp=1&amp;pid=b04bbe3f1&amp;color=0,0,0&amp;vtp=1&amp;vaab=1&amp;bbb=1"/>
          <p:cNvSpPr/>
          <p:nvPr/>
        </p:nvSpPr>
        <p:spPr>
          <a:xfrm>
            <a:off x="539496" y="2783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0_1#ab3ec7cc8.bracket?vaa=1&amp;vcp=1&amp;pid=b04bbe3f1&amp;color=0,0,0&amp;vpa=64&amp;vtp=1&amp;vaab=1"/>
          <p:cNvSpPr/>
          <p:nvPr/>
        </p:nvSpPr>
        <p:spPr>
          <a:xfrm>
            <a:off x="5043328" y="34181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29_2#ab3ec7cc8.choices?vaa=1&amp;vcp=1&amp;pid=b04bbe3f1&amp;color=0,0,0&amp;vtp=1&amp;vaab=1&amp;bbb=1"/>
          <p:cNvSpPr/>
          <p:nvPr/>
        </p:nvSpPr>
        <p:spPr>
          <a:xfrm>
            <a:off x="539496" y="4060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4342bd4?sp=1&amp;vcp=1&amp;pid=32abce73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31_1#ea3141cf9?vaa=1&amp;vcp=1&amp;pid=2c4342bd4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Bananas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（favorite）.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September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（teacher）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（hour）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（lesson）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（subject）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</p:txBody>
      </p:sp>
      <p:sp>
        <p:nvSpPr>
          <p:cNvPr id="4" name="QB_6_AN.1_1#ea3141cf9.blank?vaa=1&amp;vcp=1&amp;pid=2c4342bd4&amp;color=0,0,0&amp;vpa=65&amp;vtp=1&amp;vaab=1&amp;bbb=1"/>
          <p:cNvSpPr/>
          <p:nvPr/>
        </p:nvSpPr>
        <p:spPr>
          <a:xfrm>
            <a:off x="6044152" y="1233015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favorites</a:t>
            </a:r>
            <a:endParaRPr lang="en-US" altLang="zh-CN" sz="2800" dirty="0"/>
          </a:p>
        </p:txBody>
      </p:sp>
      <p:sp>
        <p:nvSpPr>
          <p:cNvPr id="6" name="QB_6_AN.2_1#ea3141cf9.blank?vaa=1&amp;vcp=1&amp;pid=2c4342bd4&amp;color=0,0,0&amp;vpa=66&amp;vtp=1&amp;vaab=1&amp;bbb=1"/>
          <p:cNvSpPr/>
          <p:nvPr/>
        </p:nvSpPr>
        <p:spPr>
          <a:xfrm>
            <a:off x="3674015" y="1880715"/>
            <a:ext cx="163410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Teachers’</a:t>
            </a:r>
            <a:endParaRPr lang="en-US" altLang="zh-CN" sz="2800" dirty="0"/>
          </a:p>
        </p:txBody>
      </p:sp>
      <p:sp>
        <p:nvSpPr>
          <p:cNvPr id="8" name="QB_6_AN.3_1#ea3141cf9.blank?vaa=1&amp;vcp=1&amp;pid=2c4342bd4&amp;color=0,0,0&amp;vpa=67&amp;vtp=1&amp;vaab=1&amp;bbb=1"/>
          <p:cNvSpPr/>
          <p:nvPr/>
        </p:nvSpPr>
        <p:spPr>
          <a:xfrm>
            <a:off x="4018502" y="2528415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endParaRPr lang="en-US" altLang="zh-CN" sz="2800" dirty="0"/>
          </a:p>
        </p:txBody>
      </p:sp>
      <p:sp>
        <p:nvSpPr>
          <p:cNvPr id="10" name="QB_6_AN.4_1#ea3141cf9.blank?vaa=1&amp;vcp=1&amp;pid=2c4342bd4&amp;color=0,0,0&amp;vpa=68&amp;vtp=1&amp;vaab=1&amp;bbb=1"/>
          <p:cNvSpPr/>
          <p:nvPr/>
        </p:nvSpPr>
        <p:spPr>
          <a:xfrm>
            <a:off x="2035714" y="3176115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endParaRPr lang="en-US" altLang="zh-CN" sz="2800" dirty="0"/>
          </a:p>
        </p:txBody>
      </p:sp>
      <p:sp>
        <p:nvSpPr>
          <p:cNvPr id="12" name="QB_6_AN.140_1#ea3141cf9.blank?vaa=1&amp;vcp=1&amp;pid=2c4342bd4&amp;color=0,0,0&amp;vpa=69&amp;vtp=1&amp;vaab=1&amp;bbb=1"/>
          <p:cNvSpPr/>
          <p:nvPr/>
        </p:nvSpPr>
        <p:spPr>
          <a:xfrm>
            <a:off x="2615153" y="3802860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1_1#263369924?vaa=1&amp;vcp=1&amp;pid=2c4342bd4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look）like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（thing）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（twelve）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sister’s.</a:t>
            </a:r>
            <a:endParaRPr lang="en-US" altLang="zh-CN" sz="2800" dirty="0"/>
          </a:p>
        </p:txBody>
      </p:sp>
      <p:sp>
        <p:nvSpPr>
          <p:cNvPr id="3" name="QB_6_AN.1_1#263369924.blank?vaa=1&amp;vcp=1&amp;pid=2c4342bd4&amp;color=0,0,0&amp;vpa=70&amp;vtp=1&amp;vaab=1&amp;bbb=1"/>
          <p:cNvSpPr/>
          <p:nvPr/>
        </p:nvSpPr>
        <p:spPr>
          <a:xfrm>
            <a:off x="1619789" y="1213834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endParaRPr lang="en-US" altLang="zh-CN" sz="2800" dirty="0"/>
          </a:p>
        </p:txBody>
      </p:sp>
      <p:sp>
        <p:nvSpPr>
          <p:cNvPr id="5" name="QB_6_AN.2_1#263369924.blank?vaa=1&amp;vcp=1&amp;pid=2c4342bd4&amp;color=0,0,0&amp;vpa=71&amp;vtp=1&amp;vaab=1&amp;bbb=1"/>
          <p:cNvSpPr/>
          <p:nvPr/>
        </p:nvSpPr>
        <p:spPr>
          <a:xfrm>
            <a:off x="3434302" y="184883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endParaRPr lang="en-US" altLang="zh-CN" sz="2800" dirty="0"/>
          </a:p>
        </p:txBody>
      </p:sp>
      <p:sp>
        <p:nvSpPr>
          <p:cNvPr id="7" name="QB_6_AN.3_1#263369924.blank?vaa=1&amp;vcp=1&amp;pid=2c4342bd4&amp;color=0,0,0&amp;vpa=72&amp;vtp=1&amp;vaab=1&amp;bbb=1"/>
          <p:cNvSpPr/>
          <p:nvPr/>
        </p:nvSpPr>
        <p:spPr>
          <a:xfrm>
            <a:off x="4986877" y="315693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twelfth</a:t>
            </a:r>
            <a:endParaRPr lang="en-US" altLang="zh-CN" sz="2800" dirty="0"/>
          </a:p>
        </p:txBody>
      </p:sp>
      <p:sp>
        <p:nvSpPr>
          <p:cNvPr id="9" name="QB_6_AN.4_1#263369924.blank?vaa=1&amp;vcp=1&amp;pid=2c4342bd4&amp;color=0,0,0&amp;vpa=73&amp;vtp=1&amp;vaab=1&amp;bbb=1"/>
          <p:cNvSpPr/>
          <p:nvPr/>
        </p:nvSpPr>
        <p:spPr>
          <a:xfrm>
            <a:off x="3678905" y="380463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1" name="QB_6_AN.150_1#263369924.blank?vaa=1&amp;vcp=1&amp;pid=2c4342bd4&amp;color=0,0,0&amp;vpa=74&amp;vtp=1&amp;vaab=1&amp;bbb=1"/>
          <p:cNvSpPr/>
          <p:nvPr/>
        </p:nvSpPr>
        <p:spPr>
          <a:xfrm>
            <a:off x="2594514" y="445233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2" name="QB_6_AN.151_1#263369924.blank?vaa=1&amp;vcp=1&amp;pid=2c4342bd4&amp;color=0,0,0&amp;vpa=75&amp;vtp=1&amp;vaab=1&amp;bbb=1"/>
          <p:cNvSpPr/>
          <p:nvPr/>
        </p:nvSpPr>
        <p:spPr>
          <a:xfrm>
            <a:off x="10258964" y="44523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df8c3db?sp=1&amp;vcp=1&amp;pid=32abce737&amp;color=0,0,0&amp;vtp=1&amp;vaab=1&amp;bt=1&amp;bbb=1&amp;hb=1"/>
          <p:cNvSpPr/>
          <p:nvPr/>
        </p:nvSpPr>
        <p:spPr>
          <a:xfrm>
            <a:off x="539496" y="443891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8" name="QM_6_BD.152_1#cf4238d4c?colgroup=30&amp;vaa=1&amp;vcp=1&amp;pid=20df8c3d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377663"/>
              </p:ext>
            </p:extLst>
          </p:nvPr>
        </p:nvGraphicFramePr>
        <p:xfrm>
          <a:off x="539496" y="1955572"/>
          <a:ext cx="11100816" cy="112122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sweater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52_2#cf4238d4c?vaa=1&amp;vcp=1&amp;pid=20df8c3db&amp;color=0,0,0&amp;vtp=1&amp;vaab=1&amp;bbb=1"/>
          <p:cNvSpPr/>
          <p:nvPr/>
        </p:nvSpPr>
        <p:spPr>
          <a:xfrm>
            <a:off x="539496" y="32128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Rose,</a:t>
            </a:r>
            <a:endParaRPr lang="en-US" altLang="zh-CN" sz="2800" dirty="0"/>
          </a:p>
        </p:txBody>
      </p:sp>
      <p:sp>
        <p:nvSpPr>
          <p:cNvPr id="5" name="QM_6_BD.152_3#cf4238d4c?sp=1&amp;vaa=1&amp;vcp=1&amp;pid=20df8c3db&amp;color=0,0,0&amp;vtp=1&amp;vaab=1&amp;bbb=1&amp;hb=1"/>
          <p:cNvSpPr/>
          <p:nvPr/>
        </p:nvSpPr>
        <p:spPr>
          <a:xfrm>
            <a:off x="539496" y="3844125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QM_6_AN.153_1#cf4238d4c.blank?vaa=1&amp;vcp=1&amp;pid=20df8c3db&amp;color=0,0,0&amp;vpa=76&amp;vtp=1&amp;vaab=1&amp;bbb=1"/>
          <p:cNvSpPr/>
          <p:nvPr/>
        </p:nvSpPr>
        <p:spPr>
          <a:xfrm>
            <a:off x="9647206" y="3800945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endParaRPr lang="en-US" altLang="zh-CN" sz="2800" dirty="0"/>
          </a:p>
        </p:txBody>
      </p:sp>
      <p:sp>
        <p:nvSpPr>
          <p:cNvPr id="8" name="QM_6_AN.154_1#cf4238d4c.blank?vaa=1&amp;vcp=1&amp;pid=20df8c3db&amp;color=0,0,0&amp;vpa=77&amp;vtp=1&amp;vaab=1&amp;bbb=1"/>
          <p:cNvSpPr/>
          <p:nvPr/>
        </p:nvSpPr>
        <p:spPr>
          <a:xfrm>
            <a:off x="5781008" y="4461345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endParaRPr lang="en-US" altLang="zh-CN" sz="2800" dirty="0"/>
          </a:p>
        </p:txBody>
      </p:sp>
      <p:sp>
        <p:nvSpPr>
          <p:cNvPr id="9" name="QM_6_AN.155_1#cf4238d4c.blank?vaa=1&amp;vcp=1&amp;pid=20df8c3db&amp;color=0,0,0&amp;vpa=78&amp;vtp=1&amp;vaab=1&amp;bbb=1"/>
          <p:cNvSpPr/>
          <p:nvPr/>
        </p:nvSpPr>
        <p:spPr>
          <a:xfrm>
            <a:off x="6852189" y="5109045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3" name="QM_6_AN.156_1#cf4238d4c.blank?vaa=1&amp;vcp=1&amp;pid=20df8c3db&amp;color=0,0,0&amp;vpa=79&amp;vtp=1&amp;vaab=1&amp;bbb=1">
            <a:extLst>
              <a:ext uri="{FF2B5EF4-FFF2-40B4-BE49-F238E27FC236}">
                <a16:creationId xmlns:a16="http://schemas.microsoft.com/office/drawing/2014/main" id="{45A85059-CCCF-20A8-47DB-2CE69107D35C}"/>
              </a:ext>
            </a:extLst>
          </p:cNvPr>
          <p:cNvSpPr/>
          <p:nvPr/>
        </p:nvSpPr>
        <p:spPr>
          <a:xfrm>
            <a:off x="4014946" y="5802330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6" name="QM_6_AN.157_1#cf4238d4c.blank?vaa=1&amp;vcp=1&amp;pid=20df8c3db&amp;color=0,0,0&amp;vpa=80&amp;vtp=1&amp;vaab=1&amp;bbb=1">
            <a:extLst>
              <a:ext uri="{FF2B5EF4-FFF2-40B4-BE49-F238E27FC236}">
                <a16:creationId xmlns:a16="http://schemas.microsoft.com/office/drawing/2014/main" id="{0950C4D5-E959-CD79-FC62-8B25F4E8E886}"/>
              </a:ext>
            </a:extLst>
          </p:cNvPr>
          <p:cNvSpPr/>
          <p:nvPr/>
        </p:nvSpPr>
        <p:spPr>
          <a:xfrm>
            <a:off x="9866472" y="5802330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3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2_3#cf4238d4c?sp=1&amp;vaa=1&amp;vcp=1&amp;pid=20df8c3db&amp;color=0,0,0&amp;vtp=1&amp;vaab=1&amp;bbb=1&amp;hb=1">
            <a:extLst>
              <a:ext uri="{FF2B5EF4-FFF2-40B4-BE49-F238E27FC236}">
                <a16:creationId xmlns:a16="http://schemas.microsoft.com/office/drawing/2014/main" id="{FF63E831-8670-BC15-5FB5-5E0206DD7216}"/>
              </a:ext>
            </a:extLst>
          </p:cNvPr>
          <p:cNvSpPr/>
          <p:nvPr/>
        </p:nvSpPr>
        <p:spPr>
          <a:xfrm>
            <a:off x="548640" y="7324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9:30.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10:30.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M_6_BD.152_4#cf4238d4c?sp=1&amp;vaa=1&amp;vcp=1&amp;pid=20df8c3db&amp;color=0,0,0&amp;vtp=1&amp;vaab=1&amp;bbb=1&amp;hb=1">
            <a:extLst>
              <a:ext uri="{FF2B5EF4-FFF2-40B4-BE49-F238E27FC236}">
                <a16:creationId xmlns:a16="http://schemas.microsoft.com/office/drawing/2014/main" id="{4CE879C4-957A-C6B3-B881-AAFC2573B27E}"/>
              </a:ext>
            </a:extLst>
          </p:cNvPr>
          <p:cNvSpPr/>
          <p:nvPr/>
        </p:nvSpPr>
        <p:spPr>
          <a:xfrm>
            <a:off x="548640" y="3934178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wishes.</a:t>
            </a:r>
            <a:endParaRPr lang="en-US" altLang="zh-CN" sz="2800" dirty="0"/>
          </a:p>
          <a:p>
            <a:pPr algn="r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endParaRPr lang="en-US" altLang="zh-CN" sz="2800" dirty="0"/>
          </a:p>
        </p:txBody>
      </p:sp>
      <p:sp>
        <p:nvSpPr>
          <p:cNvPr id="6" name="QM_6_AN.158_1#cf4238d4c.blank?vaa=1&amp;vcp=1&amp;pid=20df8c3db&amp;color=0,0,0&amp;vpa=81&amp;vtp=1&amp;vaab=1&amp;bbb=1">
            <a:extLst>
              <a:ext uri="{FF2B5EF4-FFF2-40B4-BE49-F238E27FC236}">
                <a16:creationId xmlns:a16="http://schemas.microsoft.com/office/drawing/2014/main" id="{51779450-C6D3-E92B-92D7-9A7A02097FDC}"/>
              </a:ext>
            </a:extLst>
          </p:cNvPr>
          <p:cNvSpPr/>
          <p:nvPr/>
        </p:nvSpPr>
        <p:spPr>
          <a:xfrm>
            <a:off x="8382158" y="1349710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endParaRPr lang="en-US" altLang="zh-CN" sz="2800" dirty="0"/>
          </a:p>
        </p:txBody>
      </p:sp>
      <p:sp>
        <p:nvSpPr>
          <p:cNvPr id="7" name="QM_6_AN.159_1#cf4238d4c.blank?vaa=1&amp;vcp=1&amp;pid=20df8c3db&amp;color=0,0,0&amp;vpa=82&amp;vtp=1&amp;vaab=1&amp;bbb=1">
            <a:extLst>
              <a:ext uri="{FF2B5EF4-FFF2-40B4-BE49-F238E27FC236}">
                <a16:creationId xmlns:a16="http://schemas.microsoft.com/office/drawing/2014/main" id="{D7D48E55-F472-ECC9-1206-D2FFBA1E5D43}"/>
              </a:ext>
            </a:extLst>
          </p:cNvPr>
          <p:cNvSpPr/>
          <p:nvPr/>
        </p:nvSpPr>
        <p:spPr>
          <a:xfrm>
            <a:off x="8610758" y="1997410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  <p:sp>
        <p:nvSpPr>
          <p:cNvPr id="8" name="QM_6_AN.160_1#cf4238d4c.blank?vaa=1&amp;vcp=1&amp;pid=20df8c3db&amp;color=0,0,0&amp;vpa=83&amp;vtp=1&amp;vaab=1&amp;bbb=1">
            <a:extLst>
              <a:ext uri="{FF2B5EF4-FFF2-40B4-BE49-F238E27FC236}">
                <a16:creationId xmlns:a16="http://schemas.microsoft.com/office/drawing/2014/main" id="{7FCE4B38-0804-C624-1B8C-22E5223FF0C4}"/>
              </a:ext>
            </a:extLst>
          </p:cNvPr>
          <p:cNvSpPr/>
          <p:nvPr/>
        </p:nvSpPr>
        <p:spPr>
          <a:xfrm>
            <a:off x="9601358" y="2645110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endParaRPr lang="en-US" altLang="zh-CN" sz="2800" dirty="0"/>
          </a:p>
        </p:txBody>
      </p:sp>
      <p:sp>
        <p:nvSpPr>
          <p:cNvPr id="9" name="QM_6_AN.161_1#cf4238d4c.blank?vaa=1&amp;vcp=1&amp;pid=20df8c3db&amp;color=0,0,0&amp;vpa=84&amp;vtp=1&amp;vaab=1&amp;bbb=1">
            <a:extLst>
              <a:ext uri="{FF2B5EF4-FFF2-40B4-BE49-F238E27FC236}">
                <a16:creationId xmlns:a16="http://schemas.microsoft.com/office/drawing/2014/main" id="{F3251E55-F7E4-68F2-FE79-F11ED1D62749}"/>
              </a:ext>
            </a:extLst>
          </p:cNvPr>
          <p:cNvSpPr/>
          <p:nvPr/>
        </p:nvSpPr>
        <p:spPr>
          <a:xfrm>
            <a:off x="3854609" y="3890998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endParaRPr lang="en-US" altLang="zh-CN" sz="2800" dirty="0"/>
          </a:p>
        </p:txBody>
      </p:sp>
      <p:sp>
        <p:nvSpPr>
          <p:cNvPr id="10" name="QM_6_AN.162_1#cf4238d4c.blank?vaa=1&amp;vcp=1&amp;pid=20df8c3db&amp;color=0,0,0&amp;vpa=85&amp;vtp=1&amp;vaab=1&amp;bbb=1">
            <a:extLst>
              <a:ext uri="{FF2B5EF4-FFF2-40B4-BE49-F238E27FC236}">
                <a16:creationId xmlns:a16="http://schemas.microsoft.com/office/drawing/2014/main" id="{5EB062C8-EAE3-AD74-B449-E68F1FDA5671}"/>
              </a:ext>
            </a:extLst>
          </p:cNvPr>
          <p:cNvSpPr/>
          <p:nvPr/>
        </p:nvSpPr>
        <p:spPr>
          <a:xfrm>
            <a:off x="1773397" y="4551398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</a:t>
            </a:r>
            <a:endParaRPr lang="en-US" altLang="zh-CN" sz="2800" dirty="0"/>
          </a:p>
        </p:txBody>
      </p:sp>
      <p:graphicFrame>
        <p:nvGraphicFramePr>
          <p:cNvPr id="11" name="QM_6_BD.152_1#cf4238d4c?colgroup=30&amp;vaa=1&amp;vcp=1&amp;pid=20df8c3db&amp;color=0,0,0&amp;vtp=1&amp;vaab=1&amp;bbb=1&amp;hb=1">
            <a:extLst>
              <a:ext uri="{FF2B5EF4-FFF2-40B4-BE49-F238E27FC236}">
                <a16:creationId xmlns:a16="http://schemas.microsoft.com/office/drawing/2014/main" id="{4DFAE1EA-E9AD-39E3-60A4-0F72847F7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036532"/>
              </p:ext>
            </p:extLst>
          </p:nvPr>
        </p:nvGraphicFramePr>
        <p:xfrm>
          <a:off x="548640" y="523920"/>
          <a:ext cx="11100816" cy="8382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781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sweater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2637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9ff2f61?vcp=1&amp;pid=f3352574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5df7b6e9c?vaa=1&amp;vcp=1&amp;pid=409ff2f61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出售；特价销售→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出售；卖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第五→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</a:t>
            </a:r>
            <a:endParaRPr lang="en-US" altLang="zh-CN" sz="2800" dirty="0"/>
          </a:p>
        </p:txBody>
      </p:sp>
      <p:sp>
        <p:nvSpPr>
          <p:cNvPr id="4" name="QB_6_AN.1_1#5df7b6e9c.blank?vaa=1&amp;vcp=1&amp;pid=409ff2f61&amp;color=0,0,0&amp;vpa=1&amp;vtp=1&amp;vaab=1&amp;bbb=1"/>
          <p:cNvSpPr/>
          <p:nvPr/>
        </p:nvSpPr>
        <p:spPr>
          <a:xfrm>
            <a:off x="3742277" y="1233015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endParaRPr lang="en-US" altLang="zh-CN" sz="2800" dirty="0"/>
          </a:p>
        </p:txBody>
      </p:sp>
      <p:sp>
        <p:nvSpPr>
          <p:cNvPr id="6" name="QB_6_AN.2_1#5df7b6e9c.blank?vaa=1&amp;vcp=1&amp;pid=409ff2f61&amp;color=0,0,0&amp;vpa=2&amp;vtp=1&amp;vaab=1&amp;bbb=1"/>
          <p:cNvSpPr/>
          <p:nvPr/>
        </p:nvSpPr>
        <p:spPr>
          <a:xfrm>
            <a:off x="4948777" y="1880715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endParaRPr lang="en-US" altLang="zh-CN" sz="2800" dirty="0"/>
          </a:p>
        </p:txBody>
      </p:sp>
      <p:sp>
        <p:nvSpPr>
          <p:cNvPr id="8" name="QB_6_AN.3_1#5df7b6e9c.blank?vaa=1&amp;vcp=1&amp;pid=409ff2f61&amp;color=0,0,0&amp;vpa=3&amp;vtp=1&amp;vaab=1&amp;bbb=1"/>
          <p:cNvSpPr/>
          <p:nvPr/>
        </p:nvSpPr>
        <p:spPr>
          <a:xfrm>
            <a:off x="4104227" y="252841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endParaRPr lang="en-US" altLang="zh-CN" sz="2800" dirty="0"/>
          </a:p>
        </p:txBody>
      </p:sp>
      <p:sp>
        <p:nvSpPr>
          <p:cNvPr id="10" name="QB_6_AN.4_1#5df7b6e9c.blank?vaa=1&amp;vcp=1&amp;pid=409ff2f61&amp;color=0,0,0&amp;vpa=4&amp;vtp=1&amp;vaab=1&amp;bbb=1"/>
          <p:cNvSpPr/>
          <p:nvPr/>
        </p:nvSpPr>
        <p:spPr>
          <a:xfrm>
            <a:off x="3789902" y="3176115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endParaRPr lang="en-US" altLang="zh-CN" sz="2800" dirty="0"/>
          </a:p>
        </p:txBody>
      </p:sp>
      <p:sp>
        <p:nvSpPr>
          <p:cNvPr id="12" name="QB_6_AN.10_1#5df7b6e9c.blank?vaa=1&amp;vcp=1&amp;pid=409ff2f61&amp;color=0,0,0&amp;vpa=5&amp;vtp=1&amp;vaab=1&amp;bbb=1"/>
          <p:cNvSpPr/>
          <p:nvPr/>
        </p:nvSpPr>
        <p:spPr>
          <a:xfrm>
            <a:off x="3731165" y="3802860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3ea9544?sp=1&amp;vcp=1&amp;pid=32abce73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63_1#a05a71319?vaa=1&amp;vcp=1&amp;pid=ff3ea9544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（扔掉）.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3_1#a05a71319?vaa=1&amp;vcp=1&amp;pid=ff3ea9544&amp;color=0,0,0&amp;vtp=1&amp;vaab=1&amp;bbb=1&amp;hb=1">
            <a:extLst>
              <a:ext uri="{FF2B5EF4-FFF2-40B4-BE49-F238E27FC236}">
                <a16:creationId xmlns:a16="http://schemas.microsoft.com/office/drawing/2014/main" id="{039D338B-6DEE-DC99-CB83-EB090D878017}"/>
              </a:ext>
            </a:extLst>
          </p:cNvPr>
          <p:cNvSpPr/>
          <p:nvPr/>
        </p:nvSpPr>
        <p:spPr>
          <a:xfrm>
            <a:off x="539496" y="12100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，判断下列句子的正（T）误（F）。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13177823"/>
      </p:ext>
    </p:extLst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164_1#8942b4fc9?vaa=1&amp;vcp=1&amp;pid=a05a71319&amp;color=0,0,0&amp;vtp=1&amp;vaab=1&amp;bt=1&amp;bbb=1"/>
          <p:cNvSpPr/>
          <p:nvPr/>
        </p:nvSpPr>
        <p:spPr>
          <a:xfrm>
            <a:off x="539496" y="18717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7_AN.1_1#8942b4fc9.bracket?vaa=1&amp;vcp=1&amp;pid=a05a71319&amp;color=0,0,0&amp;vpa=86&amp;vtp=1&amp;vaab=1"/>
          <p:cNvSpPr/>
          <p:nvPr/>
        </p:nvSpPr>
        <p:spPr>
          <a:xfrm>
            <a:off x="7549103" y="1858455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7_BD.166_1#f6086b8de?vaa=1&amp;vcp=1&amp;pid=a05a71319&amp;color=0,0,0&amp;vtp=1&amp;vaab=1&amp;bbb=1"/>
          <p:cNvSpPr/>
          <p:nvPr/>
        </p:nvSpPr>
        <p:spPr>
          <a:xfrm>
            <a:off x="539496" y="24962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7_AN.2_1#f6086b8de.bracket?vaa=1&amp;vcp=1&amp;pid=a05a71319&amp;color=0,0,0&amp;vpa=87&amp;vtp=1&amp;vaab=1"/>
          <p:cNvSpPr/>
          <p:nvPr/>
        </p:nvSpPr>
        <p:spPr>
          <a:xfrm>
            <a:off x="8203153" y="248291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T_7_BD.168_1#2775b6d07?vaa=1&amp;vcp=1&amp;pid=a05a71319&amp;color=0,0,0&amp;vtp=1&amp;vaab=1&amp;bbb=1"/>
          <p:cNvSpPr/>
          <p:nvPr/>
        </p:nvSpPr>
        <p:spPr>
          <a:xfrm>
            <a:off x="539496" y="31179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7_AN.3_1#2775b6d07.bracket?vaa=1&amp;vcp=1&amp;pid=a05a71319&amp;color=0,0,0&amp;vpa=88&amp;vtp=1&amp;vaab=1"/>
          <p:cNvSpPr/>
          <p:nvPr/>
        </p:nvSpPr>
        <p:spPr>
          <a:xfrm>
            <a:off x="8164988" y="310457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8" name="QT_7_BD.170_1#07cecd6fd?vaa=1&amp;vcp=1&amp;pid=a05a71319&amp;color=0,0,0&amp;vtp=1&amp;vaab=1&amp;bbb=1"/>
          <p:cNvSpPr/>
          <p:nvPr/>
        </p:nvSpPr>
        <p:spPr>
          <a:xfrm>
            <a:off x="539496" y="37395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7_AN.4_1#07cecd6fd.bracket?vaa=1&amp;vcp=1&amp;pid=a05a71319&amp;color=0,0,0&amp;vpa=89&amp;vtp=1&amp;vaab=1"/>
          <p:cNvSpPr/>
          <p:nvPr/>
        </p:nvSpPr>
        <p:spPr>
          <a:xfrm>
            <a:off x="8735981" y="372624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T_7_BD.172_1#29a90cb6e?vaa=1&amp;vcp=1&amp;pid=a05a71319&amp;color=0,0,0&amp;vtp=1&amp;vaab=1&amp;bbb=1"/>
          <p:cNvSpPr/>
          <p:nvPr/>
        </p:nvSpPr>
        <p:spPr>
          <a:xfrm>
            <a:off x="539496" y="4361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7_AN.173_1#29a90cb6e.bracket?vaa=1&amp;vcp=1&amp;pid=a05a71319&amp;color=0,0,0&amp;vpa=90&amp;vtp=1&amp;vaab=1"/>
          <p:cNvSpPr/>
          <p:nvPr/>
        </p:nvSpPr>
        <p:spPr>
          <a:xfrm>
            <a:off x="6707728" y="434790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63caf2b86?vaa=1&amp;vcp=1&amp;pid=409ff2f61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第九→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twelfth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第十二→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语文；汉语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汉语的；中国的→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有用的→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</a:t>
            </a:r>
            <a:endParaRPr lang="en-US" altLang="zh-CN" sz="2800" dirty="0"/>
          </a:p>
        </p:txBody>
      </p:sp>
      <p:sp>
        <p:nvSpPr>
          <p:cNvPr id="3" name="QB_6_AN.1_1#63caf2b86.blank?vaa=1&amp;vcp=1&amp;pid=409ff2f61&amp;color=0,0,0&amp;vpa=6&amp;vtp=1&amp;vaab=1&amp;bbb=1"/>
          <p:cNvSpPr/>
          <p:nvPr/>
        </p:nvSpPr>
        <p:spPr>
          <a:xfrm>
            <a:off x="3828002" y="152752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endParaRPr lang="en-US" altLang="zh-CN" sz="2800" dirty="0"/>
          </a:p>
        </p:txBody>
      </p:sp>
      <p:sp>
        <p:nvSpPr>
          <p:cNvPr id="5" name="QB_6_AN.2_1#63caf2b86.blank?vaa=1&amp;vcp=1&amp;pid=409ff2f61&amp;color=0,0,0&amp;vpa=7&amp;vtp=1&amp;vaab=1&amp;bbb=1"/>
          <p:cNvSpPr/>
          <p:nvPr/>
        </p:nvSpPr>
        <p:spPr>
          <a:xfrm>
            <a:off x="3810540" y="218792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endParaRPr lang="en-US" altLang="zh-CN" sz="2800" dirty="0"/>
          </a:p>
        </p:txBody>
      </p:sp>
      <p:sp>
        <p:nvSpPr>
          <p:cNvPr id="7" name="QB_6_AN.3_1#63caf2b86.blank?vaa=1&amp;vcp=1&amp;pid=409ff2f61&amp;color=0,0,0&amp;vpa=8&amp;vtp=1&amp;vaab=1&amp;bbb=1"/>
          <p:cNvSpPr/>
          <p:nvPr/>
        </p:nvSpPr>
        <p:spPr>
          <a:xfrm>
            <a:off x="4455065" y="283562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endParaRPr lang="en-US" altLang="zh-CN" sz="2800" dirty="0"/>
          </a:p>
        </p:txBody>
      </p:sp>
      <p:sp>
        <p:nvSpPr>
          <p:cNvPr id="9" name="QB_6_AN.4_1#63caf2b86.blank?vaa=1&amp;vcp=1&amp;pid=409ff2f61&amp;color=0,0,0&amp;vpa=9&amp;vtp=1&amp;vaab=1&amp;bbb=1"/>
          <p:cNvSpPr/>
          <p:nvPr/>
        </p:nvSpPr>
        <p:spPr>
          <a:xfrm>
            <a:off x="4756690" y="347062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endParaRPr lang="en-US" altLang="zh-CN" sz="2800" dirty="0"/>
          </a:p>
        </p:txBody>
      </p:sp>
      <p:sp>
        <p:nvSpPr>
          <p:cNvPr id="11" name="QB_6_AN.5_1#63caf2b86.blank?vaa=1&amp;vcp=1&amp;pid=409ff2f61&amp;color=0,0,0&amp;vpa=10&amp;vtp=1&amp;vaab=1&amp;bbb=1"/>
          <p:cNvSpPr/>
          <p:nvPr/>
        </p:nvSpPr>
        <p:spPr>
          <a:xfrm>
            <a:off x="8395239" y="413102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endParaRPr lang="en-US" altLang="zh-CN" sz="2800" dirty="0"/>
          </a:p>
        </p:txBody>
      </p:sp>
      <p:sp>
        <p:nvSpPr>
          <p:cNvPr id="13" name="QB_6_AN.22_1#63caf2b86.blank?vaa=1&amp;vcp=1&amp;pid=409ff2f61&amp;color=0,0,0&amp;vpa=11&amp;vtp=1&amp;vaab=1&amp;bbb=1"/>
          <p:cNvSpPr/>
          <p:nvPr/>
        </p:nvSpPr>
        <p:spPr>
          <a:xfrm>
            <a:off x="4290980" y="4757769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6ea8e32?vcp=1&amp;pid=f33525740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3_1#c7f3fad27?vaa=1&amp;vcp=1&amp;pid=4c6ea8e32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大甩卖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以优惠的价格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学校活动日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国庆节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上数学课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多少（钱）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服装店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4" name="QB_6_AN.1_1#c7f3fad27.blank?vaa=1&amp;vcp=1&amp;pid=4c6ea8e32&amp;color=0,0,0&amp;vpa=12&amp;vtp=1&amp;vaab=1&amp;bbb=1"/>
          <p:cNvSpPr/>
          <p:nvPr/>
        </p:nvSpPr>
        <p:spPr>
          <a:xfrm>
            <a:off x="1997614" y="1220315"/>
            <a:ext cx="30585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endParaRPr lang="en-US" altLang="zh-CN" sz="2800" dirty="0"/>
          </a:p>
        </p:txBody>
      </p:sp>
      <p:sp>
        <p:nvSpPr>
          <p:cNvPr id="6" name="QB_6_AN.2_1#c7f3fad27.blank?vaa=1&amp;vcp=1&amp;pid=4c6ea8e32&amp;color=0,0,0&amp;vpa=13&amp;vtp=1&amp;vaab=1&amp;bbb=1"/>
          <p:cNvSpPr/>
          <p:nvPr/>
        </p:nvSpPr>
        <p:spPr>
          <a:xfrm>
            <a:off x="3064414" y="1868015"/>
            <a:ext cx="3238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prices</a:t>
            </a:r>
            <a:endParaRPr lang="en-US" altLang="zh-CN" sz="2800" dirty="0"/>
          </a:p>
        </p:txBody>
      </p:sp>
      <p:sp>
        <p:nvSpPr>
          <p:cNvPr id="8" name="QB_6_AN.3_1#c7f3fad27.blank?vaa=1&amp;vcp=1&amp;pid=4c6ea8e32&amp;color=0,0,0&amp;vpa=14&amp;vtp=1&amp;vaab=1&amp;bbb=1"/>
          <p:cNvSpPr/>
          <p:nvPr/>
        </p:nvSpPr>
        <p:spPr>
          <a:xfrm>
            <a:off x="2785014" y="2515715"/>
            <a:ext cx="2016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0" name="QB_6_AN.4_1#c7f3fad27.blank?vaa=1&amp;vcp=1&amp;pid=4c6ea8e32&amp;color=0,0,0&amp;vpa=15&amp;vtp=1&amp;vaab=1&amp;bbb=1"/>
          <p:cNvSpPr/>
          <p:nvPr/>
        </p:nvSpPr>
        <p:spPr>
          <a:xfrm>
            <a:off x="2023014" y="3163415"/>
            <a:ext cx="2114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2" name="QB_6_AN.5_1#c7f3fad27.blank?vaa=1&amp;vcp=1&amp;pid=4c6ea8e32&amp;color=0,0,0&amp;vpa=16&amp;vtp=1&amp;vaab=1&amp;bbb=1"/>
          <p:cNvSpPr/>
          <p:nvPr/>
        </p:nvSpPr>
        <p:spPr>
          <a:xfrm>
            <a:off x="2048414" y="3811115"/>
            <a:ext cx="2251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4" name="QB_6_AN.6_1#c7f3fad27.blank?vaa=1&amp;vcp=1&amp;pid=4c6ea8e32&amp;color=0,0,0&amp;vpa=17&amp;vtp=1&amp;vaab=1&amp;bbb=1"/>
          <p:cNvSpPr/>
          <p:nvPr/>
        </p:nvSpPr>
        <p:spPr>
          <a:xfrm>
            <a:off x="2353214" y="4471515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endParaRPr lang="en-US" altLang="zh-CN" sz="2800" dirty="0"/>
          </a:p>
        </p:txBody>
      </p:sp>
      <p:sp>
        <p:nvSpPr>
          <p:cNvPr id="16" name="QB_6_AN.7_1#c7f3fad27.blank?vaa=1&amp;vcp=1&amp;pid=4c6ea8e32&amp;color=0,0,0&amp;vpa=18&amp;vtp=1&amp;vaab=1&amp;bbb=1"/>
          <p:cNvSpPr/>
          <p:nvPr/>
        </p:nvSpPr>
        <p:spPr>
          <a:xfrm>
            <a:off x="2607214" y="5119215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18" name="QB_6_AN.38_1#c7f3fad27.blank?vaa=1&amp;vcp=1&amp;pid=4c6ea8e32&amp;color=0,0,0&amp;vpa=19&amp;vtp=1&amp;vaab=1&amp;bbb=1"/>
          <p:cNvSpPr/>
          <p:nvPr/>
        </p:nvSpPr>
        <p:spPr>
          <a:xfrm>
            <a:off x="2023014" y="5745960"/>
            <a:ext cx="2132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_1#a5c5b58bc?vaa=1&amp;vcp=1&amp;pid=4c6ea8e32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对于男孩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紫色的裙子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一双；一副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在5月2日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多大；多少岁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在八月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今天下午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英语测验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学校郊游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a5c5b58bc.blank?vaa=1&amp;vcp=1&amp;pid=4c6ea8e32&amp;color=0,0,0&amp;vpa=20&amp;vtp=1&amp;vaab=1&amp;bbb=1"/>
          <p:cNvSpPr/>
          <p:nvPr/>
        </p:nvSpPr>
        <p:spPr>
          <a:xfrm>
            <a:off x="2416714" y="567404"/>
            <a:ext cx="1524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endParaRPr lang="en-US" altLang="zh-CN" sz="2800" dirty="0"/>
          </a:p>
        </p:txBody>
      </p:sp>
      <p:sp>
        <p:nvSpPr>
          <p:cNvPr id="5" name="QB_6_AN.2_1#a5c5b58bc.blank?vaa=1&amp;vcp=1&amp;pid=4c6ea8e32&amp;color=0,0,0&amp;vpa=21&amp;vtp=1&amp;vaab=1&amp;bbb=1"/>
          <p:cNvSpPr/>
          <p:nvPr/>
        </p:nvSpPr>
        <p:spPr>
          <a:xfrm>
            <a:off x="2950114" y="1215104"/>
            <a:ext cx="2568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</a:t>
            </a:r>
            <a:endParaRPr lang="en-US" altLang="zh-CN" sz="2800" dirty="0"/>
          </a:p>
        </p:txBody>
      </p:sp>
      <p:sp>
        <p:nvSpPr>
          <p:cNvPr id="7" name="QB_6_AN.3_1#a5c5b58bc.blank?vaa=1&amp;vcp=1&amp;pid=4c6ea8e32&amp;color=0,0,0&amp;vpa=22&amp;vtp=1&amp;vaab=1&amp;bbb=1"/>
          <p:cNvSpPr/>
          <p:nvPr/>
        </p:nvSpPr>
        <p:spPr>
          <a:xfrm>
            <a:off x="2879694" y="1862804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a5c5b58bc.blank?vaa=1&amp;vcp=1&amp;pid=4c6ea8e32&amp;color=0,0,0&amp;vpa=23&amp;vtp=1&amp;vaab=1&amp;bbb=1"/>
          <p:cNvSpPr/>
          <p:nvPr/>
        </p:nvSpPr>
        <p:spPr>
          <a:xfrm>
            <a:off x="2543714" y="2510504"/>
            <a:ext cx="2154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</a:t>
            </a:r>
            <a:endParaRPr lang="en-US" altLang="zh-CN" sz="2800" dirty="0"/>
          </a:p>
        </p:txBody>
      </p:sp>
      <p:sp>
        <p:nvSpPr>
          <p:cNvPr id="11" name="QB_6_AN.5_1#a5c5b58bc.blank?vaa=1&amp;vcp=1&amp;pid=4c6ea8e32&amp;color=0,0,0&amp;vpa=24&amp;vtp=1&amp;vaab=1&amp;bbb=1"/>
          <p:cNvSpPr/>
          <p:nvPr/>
        </p:nvSpPr>
        <p:spPr>
          <a:xfrm>
            <a:off x="3305715" y="3170904"/>
            <a:ext cx="1503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endParaRPr lang="en-US" altLang="zh-CN" sz="2800" dirty="0"/>
          </a:p>
        </p:txBody>
      </p:sp>
      <p:sp>
        <p:nvSpPr>
          <p:cNvPr id="13" name="QB_6_AN.6_1#a5c5b58bc.blank?vaa=1&amp;vcp=1&amp;pid=4c6ea8e32&amp;color=0,0,0&amp;vpa=25&amp;vtp=1&amp;vaab=1&amp;bbb=1"/>
          <p:cNvSpPr/>
          <p:nvPr/>
        </p:nvSpPr>
        <p:spPr>
          <a:xfrm>
            <a:off x="2213514" y="3805904"/>
            <a:ext cx="1739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August</a:t>
            </a:r>
            <a:endParaRPr lang="en-US" altLang="zh-CN" sz="2800" dirty="0"/>
          </a:p>
        </p:txBody>
      </p:sp>
      <p:sp>
        <p:nvSpPr>
          <p:cNvPr id="15" name="QB_6_AN.7_1#a5c5b58bc.blank?vaa=1&amp;vcp=1&amp;pid=4c6ea8e32&amp;color=0,0,0&amp;vpa=26&amp;vtp=1&amp;vaab=1&amp;bbb=1"/>
          <p:cNvSpPr/>
          <p:nvPr/>
        </p:nvSpPr>
        <p:spPr>
          <a:xfrm>
            <a:off x="2556414" y="4466304"/>
            <a:ext cx="2311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endParaRPr lang="en-US" altLang="zh-CN" sz="2800" dirty="0"/>
          </a:p>
        </p:txBody>
      </p:sp>
      <p:sp>
        <p:nvSpPr>
          <p:cNvPr id="17" name="QB_6_AN.8_1#a5c5b58bc.blank?vaa=1&amp;vcp=1&amp;pid=4c6ea8e32&amp;color=0,0,0&amp;vpa=27&amp;vtp=1&amp;vaab=1&amp;bbb=1"/>
          <p:cNvSpPr/>
          <p:nvPr/>
        </p:nvSpPr>
        <p:spPr>
          <a:xfrm>
            <a:off x="2607214" y="510130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</a:t>
            </a:r>
            <a:endParaRPr lang="en-US" altLang="zh-CN" sz="2800" dirty="0"/>
          </a:p>
        </p:txBody>
      </p:sp>
      <p:sp>
        <p:nvSpPr>
          <p:cNvPr id="19" name="QB_6_AN.56_1#a5c5b58bc.blank?vaa=1&amp;vcp=1&amp;pid=4c6ea8e32&amp;color=0,0,0&amp;vpa=28&amp;vtp=1&amp;vaab=1&amp;bbb=1"/>
          <p:cNvSpPr/>
          <p:nvPr/>
        </p:nvSpPr>
        <p:spPr>
          <a:xfrm>
            <a:off x="2594514" y="5728049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3299</Words>
  <Application>Microsoft Office PowerPoint</Application>
  <PresentationFormat>宽屏</PresentationFormat>
  <Paragraphs>638</Paragraphs>
  <Slides>62</Slides>
  <Notes>59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13</cp:revision>
  <dcterms:created xsi:type="dcterms:W3CDTF">2024-11-19T13:12:57Z</dcterms:created>
  <dcterms:modified xsi:type="dcterms:W3CDTF">2025-07-23T10:16:59Z</dcterms:modified>
  <cp:category/>
  <cp:contentStatus/>
</cp:coreProperties>
</file>