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14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notesSlides/notesSlide15.xml" ContentType="application/vnd.openxmlformats-officedocument.presentationml.notesSlide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18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313" r:id="rId5"/>
    <p:sldId id="297" r:id="rId6"/>
    <p:sldId id="298" r:id="rId7"/>
    <p:sldId id="284" r:id="rId8"/>
    <p:sldId id="279" r:id="rId9"/>
    <p:sldId id="280" r:id="rId10"/>
    <p:sldId id="309" r:id="rId11"/>
    <p:sldId id="259" r:id="rId12"/>
    <p:sldId id="314" r:id="rId13"/>
    <p:sldId id="299" r:id="rId14"/>
    <p:sldId id="282" r:id="rId15"/>
    <p:sldId id="283" r:id="rId16"/>
    <p:sldId id="310" r:id="rId17"/>
    <p:sldId id="260" r:id="rId18"/>
    <p:sldId id="315" r:id="rId19"/>
    <p:sldId id="281" r:id="rId20"/>
    <p:sldId id="311" r:id="rId21"/>
    <p:sldId id="312" r:id="rId22"/>
    <p:sldId id="300" r:id="rId23"/>
    <p:sldId id="301" r:id="rId24"/>
    <p:sldId id="307" r:id="rId25"/>
    <p:sldId id="308" r:id="rId26"/>
    <p:sldId id="26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40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5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788F15-62DD-42B5-AE75-B592CFCAE10F}" type="doc">
      <dgm:prSet loTypeId="urn:microsoft.com/office/officeart/2005/8/layout/pyramid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6562257C-B7FB-451B-B91D-74E07B346905}">
      <dgm:prSet phldrT="[文本]"/>
      <dgm:spPr/>
      <dgm:t>
        <a:bodyPr/>
        <a:lstStyle/>
        <a:p>
          <a:r>
            <a:rPr lang="zh-CN" altLang="en-US" dirty="0" smtClean="0"/>
            <a:t>（一）我们的课程类型</a:t>
          </a:r>
          <a:endParaRPr lang="zh-CN" altLang="en-US" dirty="0"/>
        </a:p>
      </dgm:t>
    </dgm:pt>
    <dgm:pt modelId="{01551E25-E44F-4BEC-B050-BACFA84A08D7}" type="par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3FA152E7-5DF1-47C1-B738-01D6FCC5E549}" type="sib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6725D65A-9C0D-4EA4-8952-84C7B07DD92A}">
      <dgm:prSet phldrT="[文本]"/>
      <dgm:spPr/>
      <dgm:t>
        <a:bodyPr/>
        <a:lstStyle/>
        <a:p>
          <a:r>
            <a:rPr lang="zh-CN" altLang="en-US" dirty="0" smtClean="0"/>
            <a:t>（二）学分及学分制</a:t>
          </a:r>
          <a:endParaRPr lang="zh-CN" altLang="en-US" dirty="0"/>
        </a:p>
      </dgm:t>
    </dgm:pt>
    <dgm:pt modelId="{EB2CA1C7-03BF-4051-8786-1C5DF1D5C380}" type="par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D06E9BE5-5132-4B25-9DD1-8BEB9C115834}" type="sib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BD4F709A-B16F-4A22-9712-77275A69AC1A}">
      <dgm:prSet phldrT="[文本]"/>
      <dgm:spPr/>
      <dgm:t>
        <a:bodyPr/>
        <a:lstStyle/>
        <a:p>
          <a:r>
            <a:rPr lang="zh-CN" altLang="en-US" dirty="0" smtClean="0"/>
            <a:t>（三）我们的选课制度</a:t>
          </a:r>
          <a:endParaRPr lang="zh-CN" altLang="en-US" dirty="0"/>
        </a:p>
      </dgm:t>
    </dgm:pt>
    <dgm:pt modelId="{F4C477AD-9B48-4E36-918E-E26FEF2CD0AE}" type="parTrans" cxnId="{C1496BBD-7627-4A75-91F4-0CD5157C9E2B}">
      <dgm:prSet/>
      <dgm:spPr/>
      <dgm:t>
        <a:bodyPr/>
        <a:lstStyle/>
        <a:p>
          <a:endParaRPr lang="zh-CN" altLang="en-US"/>
        </a:p>
      </dgm:t>
    </dgm:pt>
    <dgm:pt modelId="{AB77587C-BE91-4B0E-ABEF-DF4454BC91A0}" type="sibTrans" cxnId="{C1496BBD-7627-4A75-91F4-0CD5157C9E2B}">
      <dgm:prSet/>
      <dgm:spPr/>
      <dgm:t>
        <a:bodyPr/>
        <a:lstStyle/>
        <a:p>
          <a:endParaRPr lang="zh-CN" altLang="en-US"/>
        </a:p>
      </dgm:t>
    </dgm:pt>
    <dgm:pt modelId="{1610BA40-2043-4093-A72A-C1BB4B51E2A4}" type="pres">
      <dgm:prSet presAssocID="{6F788F15-62DD-42B5-AE75-B592CFCAE10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5FF7946-200C-4B6A-BE9F-1849CD30FF2B}" type="pres">
      <dgm:prSet presAssocID="{6F788F15-62DD-42B5-AE75-B592CFCAE10F}" presName="pyramid" presStyleLbl="node1" presStyleIdx="0" presStyleCnt="1"/>
      <dgm:spPr/>
    </dgm:pt>
    <dgm:pt modelId="{7553A263-CEAF-4D67-BEE7-7AEA66E2ECC7}" type="pres">
      <dgm:prSet presAssocID="{6F788F15-62DD-42B5-AE75-B592CFCAE10F}" presName="theList" presStyleCnt="0"/>
      <dgm:spPr/>
    </dgm:pt>
    <dgm:pt modelId="{9331A165-582D-44CB-B93D-1FD7425CC8D3}" type="pres">
      <dgm:prSet presAssocID="{6562257C-B7FB-451B-B91D-74E07B346905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24178F-E15A-4B22-8A7E-959EFF8ABF1E}" type="pres">
      <dgm:prSet presAssocID="{6562257C-B7FB-451B-B91D-74E07B346905}" presName="aSpace" presStyleCnt="0"/>
      <dgm:spPr/>
    </dgm:pt>
    <dgm:pt modelId="{A15C0584-A68E-436E-B512-EACA40BB836E}" type="pres">
      <dgm:prSet presAssocID="{6725D65A-9C0D-4EA4-8952-84C7B07DD92A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FD39DD-5F88-4E52-992D-A40838339EB4}" type="pres">
      <dgm:prSet presAssocID="{6725D65A-9C0D-4EA4-8952-84C7B07DD92A}" presName="aSpace" presStyleCnt="0"/>
      <dgm:spPr/>
    </dgm:pt>
    <dgm:pt modelId="{E39173BF-7D99-48E3-92B5-B57D566CF6B9}" type="pres">
      <dgm:prSet presAssocID="{BD4F709A-B16F-4A22-9712-77275A69AC1A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EF6EC2-59AB-4B41-BD2F-8E71272169BF}" type="pres">
      <dgm:prSet presAssocID="{BD4F709A-B16F-4A22-9712-77275A69AC1A}" presName="aSpace" presStyleCnt="0"/>
      <dgm:spPr/>
    </dgm:pt>
  </dgm:ptLst>
  <dgm:cxnLst>
    <dgm:cxn modelId="{3633D8E9-69DF-4E4C-9C8F-EDD2957E9337}" type="presOf" srcId="{BD4F709A-B16F-4A22-9712-77275A69AC1A}" destId="{E39173BF-7D99-48E3-92B5-B57D566CF6B9}" srcOrd="0" destOrd="0" presId="urn:microsoft.com/office/officeart/2005/8/layout/pyramid2"/>
    <dgm:cxn modelId="{C1496BBD-7627-4A75-91F4-0CD5157C9E2B}" srcId="{6F788F15-62DD-42B5-AE75-B592CFCAE10F}" destId="{BD4F709A-B16F-4A22-9712-77275A69AC1A}" srcOrd="2" destOrd="0" parTransId="{F4C477AD-9B48-4E36-918E-E26FEF2CD0AE}" sibTransId="{AB77587C-BE91-4B0E-ABEF-DF4454BC91A0}"/>
    <dgm:cxn modelId="{27EB79C2-AA70-4BE0-939A-AC83ED48A19B}" type="presOf" srcId="{6725D65A-9C0D-4EA4-8952-84C7B07DD92A}" destId="{A15C0584-A68E-436E-B512-EACA40BB836E}" srcOrd="0" destOrd="0" presId="urn:microsoft.com/office/officeart/2005/8/layout/pyramid2"/>
    <dgm:cxn modelId="{F650B5EA-0A0E-4395-9F5C-5734C1427FA8}" type="presOf" srcId="{6F788F15-62DD-42B5-AE75-B592CFCAE10F}" destId="{1610BA40-2043-4093-A72A-C1BB4B51E2A4}" srcOrd="0" destOrd="0" presId="urn:microsoft.com/office/officeart/2005/8/layout/pyramid2"/>
    <dgm:cxn modelId="{857A2EC3-5040-4215-93F8-41D0E5C756D9}" type="presOf" srcId="{6562257C-B7FB-451B-B91D-74E07B346905}" destId="{9331A165-582D-44CB-B93D-1FD7425CC8D3}" srcOrd="0" destOrd="0" presId="urn:microsoft.com/office/officeart/2005/8/layout/pyramid2"/>
    <dgm:cxn modelId="{800B8001-5A2F-4F87-BDA9-6CE32606280C}" srcId="{6F788F15-62DD-42B5-AE75-B592CFCAE10F}" destId="{6725D65A-9C0D-4EA4-8952-84C7B07DD92A}" srcOrd="1" destOrd="0" parTransId="{EB2CA1C7-03BF-4051-8786-1C5DF1D5C380}" sibTransId="{D06E9BE5-5132-4B25-9DD1-8BEB9C115834}"/>
    <dgm:cxn modelId="{F82C3456-038D-49CB-A7B3-219757DDD771}" srcId="{6F788F15-62DD-42B5-AE75-B592CFCAE10F}" destId="{6562257C-B7FB-451B-B91D-74E07B346905}" srcOrd="0" destOrd="0" parTransId="{01551E25-E44F-4BEC-B050-BACFA84A08D7}" sibTransId="{3FA152E7-5DF1-47C1-B738-01D6FCC5E549}"/>
    <dgm:cxn modelId="{91DAEACB-2EA9-41B3-AB50-AF58E9A4F7E0}" type="presParOf" srcId="{1610BA40-2043-4093-A72A-C1BB4B51E2A4}" destId="{15FF7946-200C-4B6A-BE9F-1849CD30FF2B}" srcOrd="0" destOrd="0" presId="urn:microsoft.com/office/officeart/2005/8/layout/pyramid2"/>
    <dgm:cxn modelId="{4607C2F0-4584-409A-9E38-6D8E3AD1A1E7}" type="presParOf" srcId="{1610BA40-2043-4093-A72A-C1BB4B51E2A4}" destId="{7553A263-CEAF-4D67-BEE7-7AEA66E2ECC7}" srcOrd="1" destOrd="0" presId="urn:microsoft.com/office/officeart/2005/8/layout/pyramid2"/>
    <dgm:cxn modelId="{D0C3310D-F374-4EA1-B8C6-D3F576DF7D71}" type="presParOf" srcId="{7553A263-CEAF-4D67-BEE7-7AEA66E2ECC7}" destId="{9331A165-582D-44CB-B93D-1FD7425CC8D3}" srcOrd="0" destOrd="0" presId="urn:microsoft.com/office/officeart/2005/8/layout/pyramid2"/>
    <dgm:cxn modelId="{E5A31C6A-15E7-468A-914D-D2BA441F417B}" type="presParOf" srcId="{7553A263-CEAF-4D67-BEE7-7AEA66E2ECC7}" destId="{1024178F-E15A-4B22-8A7E-959EFF8ABF1E}" srcOrd="1" destOrd="0" presId="urn:microsoft.com/office/officeart/2005/8/layout/pyramid2"/>
    <dgm:cxn modelId="{8226BECA-2CBE-4AE9-B4B1-E3222275BE8D}" type="presParOf" srcId="{7553A263-CEAF-4D67-BEE7-7AEA66E2ECC7}" destId="{A15C0584-A68E-436E-B512-EACA40BB836E}" srcOrd="2" destOrd="0" presId="urn:microsoft.com/office/officeart/2005/8/layout/pyramid2"/>
    <dgm:cxn modelId="{034FEBA5-A8B9-4EC4-A8E9-027A535E9FAB}" type="presParOf" srcId="{7553A263-CEAF-4D67-BEE7-7AEA66E2ECC7}" destId="{06FD39DD-5F88-4E52-992D-A40838339EB4}" srcOrd="3" destOrd="0" presId="urn:microsoft.com/office/officeart/2005/8/layout/pyramid2"/>
    <dgm:cxn modelId="{61DBFFC3-F396-42C1-B49E-DD6AC58DDABF}" type="presParOf" srcId="{7553A263-CEAF-4D67-BEE7-7AEA66E2ECC7}" destId="{E39173BF-7D99-48E3-92B5-B57D566CF6B9}" srcOrd="4" destOrd="0" presId="urn:microsoft.com/office/officeart/2005/8/layout/pyramid2"/>
    <dgm:cxn modelId="{065C5E06-1AA6-4505-A3C7-C77905D56AC1}" type="presParOf" srcId="{7553A263-CEAF-4D67-BEE7-7AEA66E2ECC7}" destId="{07EF6EC2-59AB-4B41-BD2F-8E71272169BF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998D5C1-1D45-4EB5-90A5-0B92F8611690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B5B69FF3-A335-4D3B-8E39-DB4523A1D7C3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充分了解、正确认识自身所学专业</a:t>
          </a:r>
          <a:endParaRPr lang="zh-CN" altLang="en-US" dirty="0"/>
        </a:p>
      </dgm:t>
    </dgm:pt>
    <dgm:pt modelId="{ACF2EF87-2AC3-449E-8643-5A22DEFDDB1A}" type="parTrans" cxnId="{3FD0A414-08C9-4767-8A02-F80C1E2F04BC}">
      <dgm:prSet/>
      <dgm:spPr/>
      <dgm:t>
        <a:bodyPr/>
        <a:lstStyle/>
        <a:p>
          <a:endParaRPr lang="zh-CN" altLang="en-US"/>
        </a:p>
      </dgm:t>
    </dgm:pt>
    <dgm:pt modelId="{85C11FAD-C498-4874-8AFA-B63FB60031EC}" type="sibTrans" cxnId="{3FD0A414-08C9-4767-8A02-F80C1E2F04BC}">
      <dgm:prSet/>
      <dgm:spPr/>
      <dgm:t>
        <a:bodyPr/>
        <a:lstStyle/>
        <a:p>
          <a:endParaRPr lang="zh-CN" altLang="en-US"/>
        </a:p>
      </dgm:t>
    </dgm:pt>
    <dgm:pt modelId="{D14BF0FD-80CE-47AB-B703-04CAC044F376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培养对于所学专业的兴趣</a:t>
          </a:r>
          <a:endParaRPr lang="zh-CN" altLang="en-US" dirty="0"/>
        </a:p>
      </dgm:t>
    </dgm:pt>
    <dgm:pt modelId="{66233219-CD54-417B-A1E5-47024C6957F1}" type="parTrans" cxnId="{D5A7BE8D-9A65-4F2E-A6E9-CC4628FAA5FA}">
      <dgm:prSet/>
      <dgm:spPr/>
      <dgm:t>
        <a:bodyPr/>
        <a:lstStyle/>
        <a:p>
          <a:endParaRPr lang="zh-CN" altLang="en-US"/>
        </a:p>
      </dgm:t>
    </dgm:pt>
    <dgm:pt modelId="{342748F5-7550-4B5F-B4B0-DDD48CB02798}" type="sibTrans" cxnId="{D5A7BE8D-9A65-4F2E-A6E9-CC4628FAA5FA}">
      <dgm:prSet/>
      <dgm:spPr/>
      <dgm:t>
        <a:bodyPr/>
        <a:lstStyle/>
        <a:p>
          <a:endParaRPr lang="zh-CN" altLang="en-US"/>
        </a:p>
      </dgm:t>
    </dgm:pt>
    <dgm:pt modelId="{72C75CE2-8FDE-4BBA-9EC1-7A12B5E498B7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利用有效资源</a:t>
          </a:r>
          <a:r>
            <a:rPr lang="en-US" altLang="en-US" dirty="0" smtClean="0"/>
            <a:t>,</a:t>
          </a:r>
          <a:r>
            <a:rPr lang="zh-CN" altLang="en-US" dirty="0" smtClean="0"/>
            <a:t>合理安排学习时间</a:t>
          </a:r>
          <a:r>
            <a:rPr lang="en-US" altLang="en-US" dirty="0" smtClean="0"/>
            <a:t>,</a:t>
          </a:r>
          <a:r>
            <a:rPr lang="zh-CN" altLang="en-US" dirty="0" smtClean="0"/>
            <a:t>进行自主学习</a:t>
          </a:r>
          <a:endParaRPr lang="zh-CN" altLang="en-US" dirty="0"/>
        </a:p>
      </dgm:t>
    </dgm:pt>
    <dgm:pt modelId="{0FD4C60E-EFAC-4C51-B54D-A62A6FF4EC8B}" type="parTrans" cxnId="{0E4DEA38-B92B-4962-B909-2D50FD80C392}">
      <dgm:prSet/>
      <dgm:spPr/>
      <dgm:t>
        <a:bodyPr/>
        <a:lstStyle/>
        <a:p>
          <a:endParaRPr lang="zh-CN" altLang="en-US"/>
        </a:p>
      </dgm:t>
    </dgm:pt>
    <dgm:pt modelId="{CEFA1100-BCA4-4B31-A375-FCCE548B0C81}" type="sibTrans" cxnId="{0E4DEA38-B92B-4962-B909-2D50FD80C392}">
      <dgm:prSet/>
      <dgm:spPr/>
      <dgm:t>
        <a:bodyPr/>
        <a:lstStyle/>
        <a:p>
          <a:endParaRPr lang="zh-CN" altLang="en-US"/>
        </a:p>
      </dgm:t>
    </dgm:pt>
    <dgm:pt modelId="{3CEBF990-8008-4754-82F3-315E0C8264DE}" type="pres">
      <dgm:prSet presAssocID="{D998D5C1-1D45-4EB5-90A5-0B92F861169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5571F213-F15F-4322-923F-C6D6C65DFCA6}" type="pres">
      <dgm:prSet presAssocID="{B5B69FF3-A335-4D3B-8E39-DB4523A1D7C3}" presName="parentLin" presStyleCnt="0"/>
      <dgm:spPr/>
    </dgm:pt>
    <dgm:pt modelId="{84EAF6F6-45DE-4372-A811-1A160C464A9C}" type="pres">
      <dgm:prSet presAssocID="{B5B69FF3-A335-4D3B-8E39-DB4523A1D7C3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02D4B71C-69E1-4B62-BF02-453D99227F01}" type="pres">
      <dgm:prSet presAssocID="{B5B69FF3-A335-4D3B-8E39-DB4523A1D7C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63A119-C91F-4F7B-87BF-BA383F668235}" type="pres">
      <dgm:prSet presAssocID="{B5B69FF3-A335-4D3B-8E39-DB4523A1D7C3}" presName="negativeSpace" presStyleCnt="0"/>
      <dgm:spPr/>
    </dgm:pt>
    <dgm:pt modelId="{A255AAB7-F818-4BCD-A7A7-000250059816}" type="pres">
      <dgm:prSet presAssocID="{B5B69FF3-A335-4D3B-8E39-DB4523A1D7C3}" presName="childText" presStyleLbl="conFgAcc1" presStyleIdx="0" presStyleCnt="3">
        <dgm:presLayoutVars>
          <dgm:bulletEnabled val="1"/>
        </dgm:presLayoutVars>
      </dgm:prSet>
      <dgm:spPr/>
    </dgm:pt>
    <dgm:pt modelId="{97B6AB10-1880-473A-857D-A6CFC83994F4}" type="pres">
      <dgm:prSet presAssocID="{85C11FAD-C498-4874-8AFA-B63FB60031EC}" presName="spaceBetweenRectangles" presStyleCnt="0"/>
      <dgm:spPr/>
    </dgm:pt>
    <dgm:pt modelId="{9EF1D357-A673-49F8-A3E1-1FD0BF770496}" type="pres">
      <dgm:prSet presAssocID="{D14BF0FD-80CE-47AB-B703-04CAC044F376}" presName="parentLin" presStyleCnt="0"/>
      <dgm:spPr/>
    </dgm:pt>
    <dgm:pt modelId="{00212B2C-1582-4C98-91B9-A6CDA6F30F92}" type="pres">
      <dgm:prSet presAssocID="{D14BF0FD-80CE-47AB-B703-04CAC044F37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864071C8-106B-46C8-AF82-F6AA2B99CCA5}" type="pres">
      <dgm:prSet presAssocID="{D14BF0FD-80CE-47AB-B703-04CAC044F37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38AF84-AB77-4A3A-8638-F3FC265F8053}" type="pres">
      <dgm:prSet presAssocID="{D14BF0FD-80CE-47AB-B703-04CAC044F376}" presName="negativeSpace" presStyleCnt="0"/>
      <dgm:spPr/>
    </dgm:pt>
    <dgm:pt modelId="{12137E2B-ED6E-462A-9E76-8CF65F5DE76B}" type="pres">
      <dgm:prSet presAssocID="{D14BF0FD-80CE-47AB-B703-04CAC044F376}" presName="childText" presStyleLbl="conFgAcc1" presStyleIdx="1" presStyleCnt="3">
        <dgm:presLayoutVars>
          <dgm:bulletEnabled val="1"/>
        </dgm:presLayoutVars>
      </dgm:prSet>
      <dgm:spPr/>
    </dgm:pt>
    <dgm:pt modelId="{1D8DFE23-2498-4CAC-A7DE-FED30840898A}" type="pres">
      <dgm:prSet presAssocID="{342748F5-7550-4B5F-B4B0-DDD48CB02798}" presName="spaceBetweenRectangles" presStyleCnt="0"/>
      <dgm:spPr/>
    </dgm:pt>
    <dgm:pt modelId="{D4347476-68D8-4986-9AE9-825E7517CEBA}" type="pres">
      <dgm:prSet presAssocID="{72C75CE2-8FDE-4BBA-9EC1-7A12B5E498B7}" presName="parentLin" presStyleCnt="0"/>
      <dgm:spPr/>
    </dgm:pt>
    <dgm:pt modelId="{023810F6-FDF2-4482-A338-61AAD90E3BDC}" type="pres">
      <dgm:prSet presAssocID="{72C75CE2-8FDE-4BBA-9EC1-7A12B5E498B7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F277DA1D-FD31-4215-B8D9-7E7323BE4EBC}" type="pres">
      <dgm:prSet presAssocID="{72C75CE2-8FDE-4BBA-9EC1-7A12B5E498B7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344D7A-52A8-43E7-A024-850DF8133683}" type="pres">
      <dgm:prSet presAssocID="{72C75CE2-8FDE-4BBA-9EC1-7A12B5E498B7}" presName="negativeSpace" presStyleCnt="0"/>
      <dgm:spPr/>
    </dgm:pt>
    <dgm:pt modelId="{C000156D-41C1-4528-A9B9-43825B97C307}" type="pres">
      <dgm:prSet presAssocID="{72C75CE2-8FDE-4BBA-9EC1-7A12B5E498B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2FB19A5-B5AB-43EF-A924-021A37B1950F}" type="presOf" srcId="{D14BF0FD-80CE-47AB-B703-04CAC044F376}" destId="{00212B2C-1582-4C98-91B9-A6CDA6F30F92}" srcOrd="0" destOrd="0" presId="urn:microsoft.com/office/officeart/2005/8/layout/list1"/>
    <dgm:cxn modelId="{77EC0402-4FDE-4E5E-9677-44CBF8F47608}" type="presOf" srcId="{72C75CE2-8FDE-4BBA-9EC1-7A12B5E498B7}" destId="{023810F6-FDF2-4482-A338-61AAD90E3BDC}" srcOrd="0" destOrd="0" presId="urn:microsoft.com/office/officeart/2005/8/layout/list1"/>
    <dgm:cxn modelId="{0E4DEA38-B92B-4962-B909-2D50FD80C392}" srcId="{D998D5C1-1D45-4EB5-90A5-0B92F8611690}" destId="{72C75CE2-8FDE-4BBA-9EC1-7A12B5E498B7}" srcOrd="2" destOrd="0" parTransId="{0FD4C60E-EFAC-4C51-B54D-A62A6FF4EC8B}" sibTransId="{CEFA1100-BCA4-4B31-A375-FCCE548B0C81}"/>
    <dgm:cxn modelId="{9E273E58-2684-47A3-B03F-A5D0FE535B03}" type="presOf" srcId="{72C75CE2-8FDE-4BBA-9EC1-7A12B5E498B7}" destId="{F277DA1D-FD31-4215-B8D9-7E7323BE4EBC}" srcOrd="1" destOrd="0" presId="urn:microsoft.com/office/officeart/2005/8/layout/list1"/>
    <dgm:cxn modelId="{5AD80ECD-BB6D-4869-B497-EE3B40106A6E}" type="presOf" srcId="{B5B69FF3-A335-4D3B-8E39-DB4523A1D7C3}" destId="{02D4B71C-69E1-4B62-BF02-453D99227F01}" srcOrd="1" destOrd="0" presId="urn:microsoft.com/office/officeart/2005/8/layout/list1"/>
    <dgm:cxn modelId="{47927674-38C7-4DEC-BDAB-F50EE8B52758}" type="presOf" srcId="{D14BF0FD-80CE-47AB-B703-04CAC044F376}" destId="{864071C8-106B-46C8-AF82-F6AA2B99CCA5}" srcOrd="1" destOrd="0" presId="urn:microsoft.com/office/officeart/2005/8/layout/list1"/>
    <dgm:cxn modelId="{3FD0A414-08C9-4767-8A02-F80C1E2F04BC}" srcId="{D998D5C1-1D45-4EB5-90A5-0B92F8611690}" destId="{B5B69FF3-A335-4D3B-8E39-DB4523A1D7C3}" srcOrd="0" destOrd="0" parTransId="{ACF2EF87-2AC3-449E-8643-5A22DEFDDB1A}" sibTransId="{85C11FAD-C498-4874-8AFA-B63FB60031EC}"/>
    <dgm:cxn modelId="{D5A7BE8D-9A65-4F2E-A6E9-CC4628FAA5FA}" srcId="{D998D5C1-1D45-4EB5-90A5-0B92F8611690}" destId="{D14BF0FD-80CE-47AB-B703-04CAC044F376}" srcOrd="1" destOrd="0" parTransId="{66233219-CD54-417B-A1E5-47024C6957F1}" sibTransId="{342748F5-7550-4B5F-B4B0-DDD48CB02798}"/>
    <dgm:cxn modelId="{07F0A9DC-8B3A-424F-87AE-CB66FBCFB1E4}" type="presOf" srcId="{B5B69FF3-A335-4D3B-8E39-DB4523A1D7C3}" destId="{84EAF6F6-45DE-4372-A811-1A160C464A9C}" srcOrd="0" destOrd="0" presId="urn:microsoft.com/office/officeart/2005/8/layout/list1"/>
    <dgm:cxn modelId="{09FD9477-15BE-4251-8B15-115D2CC3D9F8}" type="presOf" srcId="{D998D5C1-1D45-4EB5-90A5-0B92F8611690}" destId="{3CEBF990-8008-4754-82F3-315E0C8264DE}" srcOrd="0" destOrd="0" presId="urn:microsoft.com/office/officeart/2005/8/layout/list1"/>
    <dgm:cxn modelId="{875D75D5-A223-4624-8311-92A3A565A8CA}" type="presParOf" srcId="{3CEBF990-8008-4754-82F3-315E0C8264DE}" destId="{5571F213-F15F-4322-923F-C6D6C65DFCA6}" srcOrd="0" destOrd="0" presId="urn:microsoft.com/office/officeart/2005/8/layout/list1"/>
    <dgm:cxn modelId="{2B1CAD9A-36F0-400B-9845-6A72BF2C40B6}" type="presParOf" srcId="{5571F213-F15F-4322-923F-C6D6C65DFCA6}" destId="{84EAF6F6-45DE-4372-A811-1A160C464A9C}" srcOrd="0" destOrd="0" presId="urn:microsoft.com/office/officeart/2005/8/layout/list1"/>
    <dgm:cxn modelId="{D59FFB91-AC3C-42CE-B391-74D8C4230629}" type="presParOf" srcId="{5571F213-F15F-4322-923F-C6D6C65DFCA6}" destId="{02D4B71C-69E1-4B62-BF02-453D99227F01}" srcOrd="1" destOrd="0" presId="urn:microsoft.com/office/officeart/2005/8/layout/list1"/>
    <dgm:cxn modelId="{1C91EEDA-C324-4339-BD71-3CDF56C61E70}" type="presParOf" srcId="{3CEBF990-8008-4754-82F3-315E0C8264DE}" destId="{0563A119-C91F-4F7B-87BF-BA383F668235}" srcOrd="1" destOrd="0" presId="urn:microsoft.com/office/officeart/2005/8/layout/list1"/>
    <dgm:cxn modelId="{2EC7106F-7E39-4823-913A-69794A15D486}" type="presParOf" srcId="{3CEBF990-8008-4754-82F3-315E0C8264DE}" destId="{A255AAB7-F818-4BCD-A7A7-000250059816}" srcOrd="2" destOrd="0" presId="urn:microsoft.com/office/officeart/2005/8/layout/list1"/>
    <dgm:cxn modelId="{8DEB1B59-13EB-4DD3-AE81-50318876F16E}" type="presParOf" srcId="{3CEBF990-8008-4754-82F3-315E0C8264DE}" destId="{97B6AB10-1880-473A-857D-A6CFC83994F4}" srcOrd="3" destOrd="0" presId="urn:microsoft.com/office/officeart/2005/8/layout/list1"/>
    <dgm:cxn modelId="{7613A114-2B54-4C48-AD6C-63891E0472A4}" type="presParOf" srcId="{3CEBF990-8008-4754-82F3-315E0C8264DE}" destId="{9EF1D357-A673-49F8-A3E1-1FD0BF770496}" srcOrd="4" destOrd="0" presId="urn:microsoft.com/office/officeart/2005/8/layout/list1"/>
    <dgm:cxn modelId="{97CF7CC9-5062-4632-AF18-98DB260D9085}" type="presParOf" srcId="{9EF1D357-A673-49F8-A3E1-1FD0BF770496}" destId="{00212B2C-1582-4C98-91B9-A6CDA6F30F92}" srcOrd="0" destOrd="0" presId="urn:microsoft.com/office/officeart/2005/8/layout/list1"/>
    <dgm:cxn modelId="{B334CBFB-3852-4FB6-9237-7E7E57757C8A}" type="presParOf" srcId="{9EF1D357-A673-49F8-A3E1-1FD0BF770496}" destId="{864071C8-106B-46C8-AF82-F6AA2B99CCA5}" srcOrd="1" destOrd="0" presId="urn:microsoft.com/office/officeart/2005/8/layout/list1"/>
    <dgm:cxn modelId="{F7969D18-6AFF-4A85-A532-B17C4F45378C}" type="presParOf" srcId="{3CEBF990-8008-4754-82F3-315E0C8264DE}" destId="{6738AF84-AB77-4A3A-8638-F3FC265F8053}" srcOrd="5" destOrd="0" presId="urn:microsoft.com/office/officeart/2005/8/layout/list1"/>
    <dgm:cxn modelId="{E51E6542-F62C-4C48-B67A-CD53D4241798}" type="presParOf" srcId="{3CEBF990-8008-4754-82F3-315E0C8264DE}" destId="{12137E2B-ED6E-462A-9E76-8CF65F5DE76B}" srcOrd="6" destOrd="0" presId="urn:microsoft.com/office/officeart/2005/8/layout/list1"/>
    <dgm:cxn modelId="{8FE39341-2D27-40B2-8F65-33B898F5620F}" type="presParOf" srcId="{3CEBF990-8008-4754-82F3-315E0C8264DE}" destId="{1D8DFE23-2498-4CAC-A7DE-FED30840898A}" srcOrd="7" destOrd="0" presId="urn:microsoft.com/office/officeart/2005/8/layout/list1"/>
    <dgm:cxn modelId="{220EE9C0-7355-4AB0-A91C-4C85C0875FD6}" type="presParOf" srcId="{3CEBF990-8008-4754-82F3-315E0C8264DE}" destId="{D4347476-68D8-4986-9AE9-825E7517CEBA}" srcOrd="8" destOrd="0" presId="urn:microsoft.com/office/officeart/2005/8/layout/list1"/>
    <dgm:cxn modelId="{96A15739-12E6-4232-89D8-0630708344A1}" type="presParOf" srcId="{D4347476-68D8-4986-9AE9-825E7517CEBA}" destId="{023810F6-FDF2-4482-A338-61AAD90E3BDC}" srcOrd="0" destOrd="0" presId="urn:microsoft.com/office/officeart/2005/8/layout/list1"/>
    <dgm:cxn modelId="{8F9DDA2D-CDEE-4E27-8F66-50BA475E98C2}" type="presParOf" srcId="{D4347476-68D8-4986-9AE9-825E7517CEBA}" destId="{F277DA1D-FD31-4215-B8D9-7E7323BE4EBC}" srcOrd="1" destOrd="0" presId="urn:microsoft.com/office/officeart/2005/8/layout/list1"/>
    <dgm:cxn modelId="{AC7F7F47-CAFF-467A-8EBE-994AB487192C}" type="presParOf" srcId="{3CEBF990-8008-4754-82F3-315E0C8264DE}" destId="{8F344D7A-52A8-43E7-A024-850DF8133683}" srcOrd="9" destOrd="0" presId="urn:microsoft.com/office/officeart/2005/8/layout/list1"/>
    <dgm:cxn modelId="{B2E5B5D0-4EDA-4DBE-B68D-E17940D230BF}" type="presParOf" srcId="{3CEBF990-8008-4754-82F3-315E0C8264DE}" destId="{C000156D-41C1-4528-A9B9-43825B97C307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6363EBA-DFB3-4B8B-831E-DACDF2CE22B5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382C106-0180-4D8D-B4DA-2534F243C5B3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重视课堂教学和课后实践相结合</a:t>
          </a:r>
          <a:endParaRPr lang="zh-CN" altLang="en-US" dirty="0"/>
        </a:p>
      </dgm:t>
    </dgm:pt>
    <dgm:pt modelId="{00138F10-1E6B-463B-9B81-1E52D30AC560}" type="parTrans" cxnId="{555245DE-F8BE-45AB-A335-41A41727FAAC}">
      <dgm:prSet/>
      <dgm:spPr/>
      <dgm:t>
        <a:bodyPr/>
        <a:lstStyle/>
        <a:p>
          <a:endParaRPr lang="zh-CN" altLang="en-US"/>
        </a:p>
      </dgm:t>
    </dgm:pt>
    <dgm:pt modelId="{F3936BB4-D27A-4B9B-AE1D-1F06C32E1939}" type="sibTrans" cxnId="{555245DE-F8BE-45AB-A335-41A41727FAAC}">
      <dgm:prSet/>
      <dgm:spPr/>
      <dgm:t>
        <a:bodyPr/>
        <a:lstStyle/>
        <a:p>
          <a:endParaRPr lang="zh-CN" altLang="en-US"/>
        </a:p>
      </dgm:t>
    </dgm:pt>
    <dgm:pt modelId="{E9FC80E1-302F-4680-BEC6-EA6E7F1468F5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在实践中学习积累并大胆创新</a:t>
          </a:r>
          <a:endParaRPr lang="zh-CN" altLang="en-US" dirty="0"/>
        </a:p>
      </dgm:t>
    </dgm:pt>
    <dgm:pt modelId="{51425D7D-05C4-456F-A46B-9504E0A998F0}" type="parTrans" cxnId="{4978DC92-B2DA-457B-9CAB-138FB2EAFFAB}">
      <dgm:prSet/>
      <dgm:spPr/>
      <dgm:t>
        <a:bodyPr/>
        <a:lstStyle/>
        <a:p>
          <a:endParaRPr lang="zh-CN" altLang="en-US"/>
        </a:p>
      </dgm:t>
    </dgm:pt>
    <dgm:pt modelId="{69D68E3D-C3EB-4FD0-9164-FB53952AAFA3}" type="sibTrans" cxnId="{4978DC92-B2DA-457B-9CAB-138FB2EAFFAB}">
      <dgm:prSet/>
      <dgm:spPr/>
      <dgm:t>
        <a:bodyPr/>
        <a:lstStyle/>
        <a:p>
          <a:endParaRPr lang="zh-CN" altLang="en-US"/>
        </a:p>
      </dgm:t>
    </dgm:pt>
    <dgm:pt modelId="{2D41A4DB-092D-480D-A805-EE71B773ACD1}" type="pres">
      <dgm:prSet presAssocID="{46363EBA-DFB3-4B8B-831E-DACDF2CE22B5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24CD995-978A-4991-A553-A3181970F068}" type="pres">
      <dgm:prSet presAssocID="{46363EBA-DFB3-4B8B-831E-DACDF2CE22B5}" presName="divider" presStyleLbl="fgShp" presStyleIdx="0" presStyleCnt="1"/>
      <dgm:spPr/>
    </dgm:pt>
    <dgm:pt modelId="{F9694877-B8FB-4940-9AED-E948ECB20831}" type="pres">
      <dgm:prSet presAssocID="{7382C106-0180-4D8D-B4DA-2534F243C5B3}" presName="downArrow" presStyleLbl="node1" presStyleIdx="0" presStyleCnt="2"/>
      <dgm:spPr/>
    </dgm:pt>
    <dgm:pt modelId="{85BE9A6D-6B9A-4EC1-B97A-16E6A5F091D0}" type="pres">
      <dgm:prSet presAssocID="{7382C106-0180-4D8D-B4DA-2534F243C5B3}" presName="downArrow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D0288E-F808-4058-80C8-782FD337A33D}" type="pres">
      <dgm:prSet presAssocID="{E9FC80E1-302F-4680-BEC6-EA6E7F1468F5}" presName="upArrow" presStyleLbl="node1" presStyleIdx="1" presStyleCnt="2"/>
      <dgm:spPr/>
    </dgm:pt>
    <dgm:pt modelId="{1C609ECB-C164-465D-9AEA-902A9BB1B297}" type="pres">
      <dgm:prSet presAssocID="{E9FC80E1-302F-4680-BEC6-EA6E7F1468F5}" presName="upArrow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826B733-66B8-41B3-A21E-411CFA22E547}" type="presOf" srcId="{46363EBA-DFB3-4B8B-831E-DACDF2CE22B5}" destId="{2D41A4DB-092D-480D-A805-EE71B773ACD1}" srcOrd="0" destOrd="0" presId="urn:microsoft.com/office/officeart/2005/8/layout/arrow3"/>
    <dgm:cxn modelId="{4978DC92-B2DA-457B-9CAB-138FB2EAFFAB}" srcId="{46363EBA-DFB3-4B8B-831E-DACDF2CE22B5}" destId="{E9FC80E1-302F-4680-BEC6-EA6E7F1468F5}" srcOrd="1" destOrd="0" parTransId="{51425D7D-05C4-456F-A46B-9504E0A998F0}" sibTransId="{69D68E3D-C3EB-4FD0-9164-FB53952AAFA3}"/>
    <dgm:cxn modelId="{375E0DE8-B1D9-4D16-8778-FDB1ECAF07D4}" type="presOf" srcId="{E9FC80E1-302F-4680-BEC6-EA6E7F1468F5}" destId="{1C609ECB-C164-465D-9AEA-902A9BB1B297}" srcOrd="0" destOrd="0" presId="urn:microsoft.com/office/officeart/2005/8/layout/arrow3"/>
    <dgm:cxn modelId="{C9EBA565-3B7E-462D-AEF8-D3050386D860}" type="presOf" srcId="{7382C106-0180-4D8D-B4DA-2534F243C5B3}" destId="{85BE9A6D-6B9A-4EC1-B97A-16E6A5F091D0}" srcOrd="0" destOrd="0" presId="urn:microsoft.com/office/officeart/2005/8/layout/arrow3"/>
    <dgm:cxn modelId="{555245DE-F8BE-45AB-A335-41A41727FAAC}" srcId="{46363EBA-DFB3-4B8B-831E-DACDF2CE22B5}" destId="{7382C106-0180-4D8D-B4DA-2534F243C5B3}" srcOrd="0" destOrd="0" parTransId="{00138F10-1E6B-463B-9B81-1E52D30AC560}" sibTransId="{F3936BB4-D27A-4B9B-AE1D-1F06C32E1939}"/>
    <dgm:cxn modelId="{3E66CDBC-169C-4925-91D0-25F4B12104BF}" type="presParOf" srcId="{2D41A4DB-092D-480D-A805-EE71B773ACD1}" destId="{D24CD995-978A-4991-A553-A3181970F068}" srcOrd="0" destOrd="0" presId="urn:microsoft.com/office/officeart/2005/8/layout/arrow3"/>
    <dgm:cxn modelId="{2008EF7B-D12A-4896-B94D-9D8A93BF75D8}" type="presParOf" srcId="{2D41A4DB-092D-480D-A805-EE71B773ACD1}" destId="{F9694877-B8FB-4940-9AED-E948ECB20831}" srcOrd="1" destOrd="0" presId="urn:microsoft.com/office/officeart/2005/8/layout/arrow3"/>
    <dgm:cxn modelId="{84D4570D-3BB2-4CA8-8706-2671D396D54E}" type="presParOf" srcId="{2D41A4DB-092D-480D-A805-EE71B773ACD1}" destId="{85BE9A6D-6B9A-4EC1-B97A-16E6A5F091D0}" srcOrd="2" destOrd="0" presId="urn:microsoft.com/office/officeart/2005/8/layout/arrow3"/>
    <dgm:cxn modelId="{A6A87CE5-8F56-46AB-9C5B-5B0B048968AC}" type="presParOf" srcId="{2D41A4DB-092D-480D-A805-EE71B773ACD1}" destId="{40D0288E-F808-4058-80C8-782FD337A33D}" srcOrd="3" destOrd="0" presId="urn:microsoft.com/office/officeart/2005/8/layout/arrow3"/>
    <dgm:cxn modelId="{75A0F531-EC80-4BC8-9E39-4E74D6A7452D}" type="presParOf" srcId="{2D41A4DB-092D-480D-A805-EE71B773ACD1}" destId="{1C609ECB-C164-465D-9AEA-902A9BB1B297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F788F15-62DD-42B5-AE75-B592CFCAE10F}" type="doc">
      <dgm:prSet loTypeId="urn:microsoft.com/office/officeart/2005/8/layout/pyramid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6562257C-B7FB-451B-B91D-74E07B346905}">
      <dgm:prSet phldrT="[文本]"/>
      <dgm:spPr/>
      <dgm:t>
        <a:bodyPr/>
        <a:lstStyle/>
        <a:p>
          <a:r>
            <a:rPr lang="zh-CN" altLang="en-US" dirty="0" smtClean="0"/>
            <a:t>（一）什么是职业资格证书</a:t>
          </a:r>
          <a:endParaRPr lang="zh-CN" altLang="en-US" dirty="0"/>
        </a:p>
      </dgm:t>
    </dgm:pt>
    <dgm:pt modelId="{01551E25-E44F-4BEC-B050-BACFA84A08D7}" type="par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3FA152E7-5DF1-47C1-B738-01D6FCC5E549}" type="sib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6725D65A-9C0D-4EA4-8952-84C7B07DD92A}">
      <dgm:prSet phldrT="[文本]"/>
      <dgm:spPr/>
      <dgm:t>
        <a:bodyPr/>
        <a:lstStyle/>
        <a:p>
          <a:r>
            <a:rPr lang="zh-CN" altLang="en-US" dirty="0" smtClean="0"/>
            <a:t>（二）国家职业资格证书有何用处</a:t>
          </a:r>
          <a:endParaRPr lang="zh-CN" altLang="en-US" dirty="0"/>
        </a:p>
      </dgm:t>
    </dgm:pt>
    <dgm:pt modelId="{EB2CA1C7-03BF-4051-8786-1C5DF1D5C380}" type="par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D06E9BE5-5132-4B25-9DD1-8BEB9C115834}" type="sib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1EAC1EE2-E631-41B4-8B5B-9A5817EBCDDC}">
      <dgm:prSet phldrT="[文本]"/>
      <dgm:spPr/>
      <dgm:t>
        <a:bodyPr/>
        <a:lstStyle/>
        <a:p>
          <a:r>
            <a:rPr lang="zh-CN" altLang="en-US" dirty="0" smtClean="0"/>
            <a:t>（三）职业资格证书的种类</a:t>
          </a:r>
          <a:endParaRPr lang="zh-CN" altLang="en-US" dirty="0"/>
        </a:p>
      </dgm:t>
    </dgm:pt>
    <dgm:pt modelId="{31534325-C389-43C3-B65F-2CA8614EB4BA}" type="parTrans" cxnId="{EBCC8019-14E3-4F51-B778-97AAD45A4142}">
      <dgm:prSet/>
      <dgm:spPr/>
      <dgm:t>
        <a:bodyPr/>
        <a:lstStyle/>
        <a:p>
          <a:endParaRPr lang="zh-CN" altLang="en-US"/>
        </a:p>
      </dgm:t>
    </dgm:pt>
    <dgm:pt modelId="{2009AF06-28CE-48C6-BEB4-8200DD666D9A}" type="sibTrans" cxnId="{EBCC8019-14E3-4F51-B778-97AAD45A4142}">
      <dgm:prSet/>
      <dgm:spPr/>
      <dgm:t>
        <a:bodyPr/>
        <a:lstStyle/>
        <a:p>
          <a:endParaRPr lang="zh-CN" altLang="en-US"/>
        </a:p>
      </dgm:t>
    </dgm:pt>
    <dgm:pt modelId="{35D31F98-C19E-4972-A779-6100A5C3C9DC}">
      <dgm:prSet phldrT="[文本]"/>
      <dgm:spPr/>
      <dgm:t>
        <a:bodyPr/>
        <a:lstStyle/>
        <a:p>
          <a:r>
            <a:rPr lang="zh-CN" altLang="en-US" dirty="0" smtClean="0"/>
            <a:t>（四）职业资格证书类别概括</a:t>
          </a:r>
          <a:endParaRPr lang="zh-CN" altLang="en-US" dirty="0"/>
        </a:p>
      </dgm:t>
    </dgm:pt>
    <dgm:pt modelId="{63C573F3-1114-4C69-90C3-813F6CCD8870}" type="parTrans" cxnId="{A51C4B8C-20BC-470E-A593-0FB7D844C695}">
      <dgm:prSet/>
      <dgm:spPr/>
      <dgm:t>
        <a:bodyPr/>
        <a:lstStyle/>
        <a:p>
          <a:endParaRPr lang="zh-CN" altLang="en-US"/>
        </a:p>
      </dgm:t>
    </dgm:pt>
    <dgm:pt modelId="{55A2900F-6D48-49BA-AEF2-20C5E7049FFF}" type="sibTrans" cxnId="{A51C4B8C-20BC-470E-A593-0FB7D844C695}">
      <dgm:prSet/>
      <dgm:spPr/>
      <dgm:t>
        <a:bodyPr/>
        <a:lstStyle/>
        <a:p>
          <a:endParaRPr lang="zh-CN" altLang="en-US"/>
        </a:p>
      </dgm:t>
    </dgm:pt>
    <dgm:pt modelId="{1610BA40-2043-4093-A72A-C1BB4B51E2A4}" type="pres">
      <dgm:prSet presAssocID="{6F788F15-62DD-42B5-AE75-B592CFCAE10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5FF7946-200C-4B6A-BE9F-1849CD30FF2B}" type="pres">
      <dgm:prSet presAssocID="{6F788F15-62DD-42B5-AE75-B592CFCAE10F}" presName="pyramid" presStyleLbl="node1" presStyleIdx="0" presStyleCnt="1"/>
      <dgm:spPr/>
    </dgm:pt>
    <dgm:pt modelId="{7553A263-CEAF-4D67-BEE7-7AEA66E2ECC7}" type="pres">
      <dgm:prSet presAssocID="{6F788F15-62DD-42B5-AE75-B592CFCAE10F}" presName="theList" presStyleCnt="0"/>
      <dgm:spPr/>
    </dgm:pt>
    <dgm:pt modelId="{9331A165-582D-44CB-B93D-1FD7425CC8D3}" type="pres">
      <dgm:prSet presAssocID="{6562257C-B7FB-451B-B91D-74E07B346905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24178F-E15A-4B22-8A7E-959EFF8ABF1E}" type="pres">
      <dgm:prSet presAssocID="{6562257C-B7FB-451B-B91D-74E07B346905}" presName="aSpace" presStyleCnt="0"/>
      <dgm:spPr/>
    </dgm:pt>
    <dgm:pt modelId="{A15C0584-A68E-436E-B512-EACA40BB836E}" type="pres">
      <dgm:prSet presAssocID="{6725D65A-9C0D-4EA4-8952-84C7B07DD92A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FD39DD-5F88-4E52-992D-A40838339EB4}" type="pres">
      <dgm:prSet presAssocID="{6725D65A-9C0D-4EA4-8952-84C7B07DD92A}" presName="aSpace" presStyleCnt="0"/>
      <dgm:spPr/>
    </dgm:pt>
    <dgm:pt modelId="{B8F552BC-4487-4062-95E1-BAAF9A96E683}" type="pres">
      <dgm:prSet presAssocID="{1EAC1EE2-E631-41B4-8B5B-9A5817EBCDDC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7627E5D-6F2E-4AB8-84E9-A3E49E24396A}" type="pres">
      <dgm:prSet presAssocID="{1EAC1EE2-E631-41B4-8B5B-9A5817EBCDDC}" presName="aSpace" presStyleCnt="0"/>
      <dgm:spPr/>
    </dgm:pt>
    <dgm:pt modelId="{56B07943-B124-424E-96D1-CE8900E38FD9}" type="pres">
      <dgm:prSet presAssocID="{35D31F98-C19E-4972-A779-6100A5C3C9DC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8FEEE9-C333-4E19-90EA-94190DD981EE}" type="pres">
      <dgm:prSet presAssocID="{35D31F98-C19E-4972-A779-6100A5C3C9DC}" presName="aSpace" presStyleCnt="0"/>
      <dgm:spPr/>
    </dgm:pt>
  </dgm:ptLst>
  <dgm:cxnLst>
    <dgm:cxn modelId="{857A2EC3-5040-4215-93F8-41D0E5C756D9}" type="presOf" srcId="{6562257C-B7FB-451B-B91D-74E07B346905}" destId="{9331A165-582D-44CB-B93D-1FD7425CC8D3}" srcOrd="0" destOrd="0" presId="urn:microsoft.com/office/officeart/2005/8/layout/pyramid2"/>
    <dgm:cxn modelId="{800B8001-5A2F-4F87-BDA9-6CE32606280C}" srcId="{6F788F15-62DD-42B5-AE75-B592CFCAE10F}" destId="{6725D65A-9C0D-4EA4-8952-84C7B07DD92A}" srcOrd="1" destOrd="0" parTransId="{EB2CA1C7-03BF-4051-8786-1C5DF1D5C380}" sibTransId="{D06E9BE5-5132-4B25-9DD1-8BEB9C115834}"/>
    <dgm:cxn modelId="{27EB79C2-AA70-4BE0-939A-AC83ED48A19B}" type="presOf" srcId="{6725D65A-9C0D-4EA4-8952-84C7B07DD92A}" destId="{A15C0584-A68E-436E-B512-EACA40BB836E}" srcOrd="0" destOrd="0" presId="urn:microsoft.com/office/officeart/2005/8/layout/pyramid2"/>
    <dgm:cxn modelId="{96949E82-9FE0-4C81-81B0-19EE14F2AF99}" type="presOf" srcId="{1EAC1EE2-E631-41B4-8B5B-9A5817EBCDDC}" destId="{B8F552BC-4487-4062-95E1-BAAF9A96E683}" srcOrd="0" destOrd="0" presId="urn:microsoft.com/office/officeart/2005/8/layout/pyramid2"/>
    <dgm:cxn modelId="{F82C3456-038D-49CB-A7B3-219757DDD771}" srcId="{6F788F15-62DD-42B5-AE75-B592CFCAE10F}" destId="{6562257C-B7FB-451B-B91D-74E07B346905}" srcOrd="0" destOrd="0" parTransId="{01551E25-E44F-4BEC-B050-BACFA84A08D7}" sibTransId="{3FA152E7-5DF1-47C1-B738-01D6FCC5E549}"/>
    <dgm:cxn modelId="{CC2BB5D5-ED80-4608-9104-63ACC750E244}" type="presOf" srcId="{35D31F98-C19E-4972-A779-6100A5C3C9DC}" destId="{56B07943-B124-424E-96D1-CE8900E38FD9}" srcOrd="0" destOrd="0" presId="urn:microsoft.com/office/officeart/2005/8/layout/pyramid2"/>
    <dgm:cxn modelId="{A51C4B8C-20BC-470E-A593-0FB7D844C695}" srcId="{6F788F15-62DD-42B5-AE75-B592CFCAE10F}" destId="{35D31F98-C19E-4972-A779-6100A5C3C9DC}" srcOrd="3" destOrd="0" parTransId="{63C573F3-1114-4C69-90C3-813F6CCD8870}" sibTransId="{55A2900F-6D48-49BA-AEF2-20C5E7049FFF}"/>
    <dgm:cxn modelId="{F650B5EA-0A0E-4395-9F5C-5734C1427FA8}" type="presOf" srcId="{6F788F15-62DD-42B5-AE75-B592CFCAE10F}" destId="{1610BA40-2043-4093-A72A-C1BB4B51E2A4}" srcOrd="0" destOrd="0" presId="urn:microsoft.com/office/officeart/2005/8/layout/pyramid2"/>
    <dgm:cxn modelId="{EBCC8019-14E3-4F51-B778-97AAD45A4142}" srcId="{6F788F15-62DD-42B5-AE75-B592CFCAE10F}" destId="{1EAC1EE2-E631-41B4-8B5B-9A5817EBCDDC}" srcOrd="2" destOrd="0" parTransId="{31534325-C389-43C3-B65F-2CA8614EB4BA}" sibTransId="{2009AF06-28CE-48C6-BEB4-8200DD666D9A}"/>
    <dgm:cxn modelId="{91DAEACB-2EA9-41B3-AB50-AF58E9A4F7E0}" type="presParOf" srcId="{1610BA40-2043-4093-A72A-C1BB4B51E2A4}" destId="{15FF7946-200C-4B6A-BE9F-1849CD30FF2B}" srcOrd="0" destOrd="0" presId="urn:microsoft.com/office/officeart/2005/8/layout/pyramid2"/>
    <dgm:cxn modelId="{4607C2F0-4584-409A-9E38-6D8E3AD1A1E7}" type="presParOf" srcId="{1610BA40-2043-4093-A72A-C1BB4B51E2A4}" destId="{7553A263-CEAF-4D67-BEE7-7AEA66E2ECC7}" srcOrd="1" destOrd="0" presId="urn:microsoft.com/office/officeart/2005/8/layout/pyramid2"/>
    <dgm:cxn modelId="{D0C3310D-F374-4EA1-B8C6-D3F576DF7D71}" type="presParOf" srcId="{7553A263-CEAF-4D67-BEE7-7AEA66E2ECC7}" destId="{9331A165-582D-44CB-B93D-1FD7425CC8D3}" srcOrd="0" destOrd="0" presId="urn:microsoft.com/office/officeart/2005/8/layout/pyramid2"/>
    <dgm:cxn modelId="{E5A31C6A-15E7-468A-914D-D2BA441F417B}" type="presParOf" srcId="{7553A263-CEAF-4D67-BEE7-7AEA66E2ECC7}" destId="{1024178F-E15A-4B22-8A7E-959EFF8ABF1E}" srcOrd="1" destOrd="0" presId="urn:microsoft.com/office/officeart/2005/8/layout/pyramid2"/>
    <dgm:cxn modelId="{8226BECA-2CBE-4AE9-B4B1-E3222275BE8D}" type="presParOf" srcId="{7553A263-CEAF-4D67-BEE7-7AEA66E2ECC7}" destId="{A15C0584-A68E-436E-B512-EACA40BB836E}" srcOrd="2" destOrd="0" presId="urn:microsoft.com/office/officeart/2005/8/layout/pyramid2"/>
    <dgm:cxn modelId="{034FEBA5-A8B9-4EC4-A8E9-027A535E9FAB}" type="presParOf" srcId="{7553A263-CEAF-4D67-BEE7-7AEA66E2ECC7}" destId="{06FD39DD-5F88-4E52-992D-A40838339EB4}" srcOrd="3" destOrd="0" presId="urn:microsoft.com/office/officeart/2005/8/layout/pyramid2"/>
    <dgm:cxn modelId="{6320B94B-7BD4-40F7-B411-4EA728763512}" type="presParOf" srcId="{7553A263-CEAF-4D67-BEE7-7AEA66E2ECC7}" destId="{B8F552BC-4487-4062-95E1-BAAF9A96E683}" srcOrd="4" destOrd="0" presId="urn:microsoft.com/office/officeart/2005/8/layout/pyramid2"/>
    <dgm:cxn modelId="{D327026F-BEA1-4DAC-9414-51D06D6BD692}" type="presParOf" srcId="{7553A263-CEAF-4D67-BEE7-7AEA66E2ECC7}" destId="{77627E5D-6F2E-4AB8-84E9-A3E49E24396A}" srcOrd="5" destOrd="0" presId="urn:microsoft.com/office/officeart/2005/8/layout/pyramid2"/>
    <dgm:cxn modelId="{DD949018-D491-40D8-90AF-2D31D04DC824}" type="presParOf" srcId="{7553A263-CEAF-4D67-BEE7-7AEA66E2ECC7}" destId="{56B07943-B124-424E-96D1-CE8900E38FD9}" srcOrd="6" destOrd="0" presId="urn:microsoft.com/office/officeart/2005/8/layout/pyramid2"/>
    <dgm:cxn modelId="{D3369E52-C948-4345-99C5-22C511347C0B}" type="presParOf" srcId="{7553A263-CEAF-4D67-BEE7-7AEA66E2ECC7}" destId="{208FEEE9-C333-4E19-90EA-94190DD981EE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5E977FF-5B4C-49F9-B05B-95E20934E679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130B909E-A088-4B2F-A9D8-94AC6E5B5935}">
      <dgm:prSet phldrT="[文本]" custT="1"/>
      <dgm:spPr/>
      <dgm:t>
        <a:bodyPr/>
        <a:lstStyle/>
        <a:p>
          <a:r>
            <a:rPr lang="zh-CN" altLang="en-US" sz="1000" dirty="0" smtClean="0"/>
            <a:t>（一）通用型证书</a:t>
          </a:r>
          <a:endParaRPr lang="zh-CN" altLang="en-US" sz="1000" dirty="0"/>
        </a:p>
      </dgm:t>
    </dgm:pt>
    <dgm:pt modelId="{F6B1F344-361F-4793-8FC8-7290D195BB1A}" type="par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D3BDC62B-9A86-4B24-950C-6B31D2952636}" type="sib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BE615DCF-6E04-4E60-97FE-1211D27F16F1}">
      <dgm:prSet phldrT="[文本]" custT="1"/>
      <dgm:spPr/>
      <dgm:t>
        <a:bodyPr/>
        <a:lstStyle/>
        <a:p>
          <a:r>
            <a:rPr lang="zh-CN" altLang="en-US" sz="1000" dirty="0" smtClean="0"/>
            <a:t>（二）能力型证书</a:t>
          </a:r>
          <a:endParaRPr lang="zh-CN" altLang="en-US" sz="1000" dirty="0"/>
        </a:p>
      </dgm:t>
    </dgm:pt>
    <dgm:pt modelId="{0F1653AE-F26C-472F-BAEF-9003832AE600}" type="par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5619E991-FA4F-4979-B02F-DD3D0937CD9D}" type="sib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F3960F05-DF74-4523-92B5-3574204B9328}">
      <dgm:prSet phldrT="[文本]" custT="1"/>
      <dgm:spPr/>
      <dgm:t>
        <a:bodyPr/>
        <a:lstStyle/>
        <a:p>
          <a:r>
            <a:rPr lang="zh-CN" altLang="en-US" sz="1000" dirty="0" smtClean="0"/>
            <a:t>（三）职业资格类证书</a:t>
          </a:r>
          <a:endParaRPr lang="zh-CN" altLang="en-US" sz="1000" dirty="0"/>
        </a:p>
      </dgm:t>
    </dgm:pt>
    <dgm:pt modelId="{7D055F8F-332A-40B5-9F02-A49AA2D82A0F}" type="parTrans" cxnId="{A7F86D55-25F3-4F17-9F4F-3ED3268C1950}">
      <dgm:prSet/>
      <dgm:spPr/>
      <dgm:t>
        <a:bodyPr/>
        <a:lstStyle/>
        <a:p>
          <a:endParaRPr lang="zh-CN" altLang="en-US"/>
        </a:p>
      </dgm:t>
    </dgm:pt>
    <dgm:pt modelId="{FBF3D114-A392-47B1-BACF-53AB578FE978}" type="sibTrans" cxnId="{A7F86D55-25F3-4F17-9F4F-3ED3268C1950}">
      <dgm:prSet/>
      <dgm:spPr/>
      <dgm:t>
        <a:bodyPr/>
        <a:lstStyle/>
        <a:p>
          <a:endParaRPr lang="zh-CN" altLang="en-US"/>
        </a:p>
      </dgm:t>
    </dgm:pt>
    <dgm:pt modelId="{057B91DE-5620-4E9A-BA69-8AADE68D7FC1}">
      <dgm:prSet phldrT="[文本]" custT="1"/>
      <dgm:spPr/>
      <dgm:t>
        <a:bodyPr/>
        <a:lstStyle/>
        <a:p>
          <a:r>
            <a:rPr lang="zh-CN" altLang="en-US" sz="1000" dirty="0" smtClean="0"/>
            <a:t>（四）学历证书</a:t>
          </a:r>
          <a:r>
            <a:rPr lang="en-US" altLang="en-US" sz="1000" dirty="0" smtClean="0"/>
            <a:t>+</a:t>
          </a:r>
          <a:r>
            <a:rPr lang="zh-CN" altLang="en-US" sz="1000" dirty="0" smtClean="0"/>
            <a:t>若干职业技能等级证书</a:t>
          </a:r>
          <a:endParaRPr lang="zh-CN" altLang="en-US" sz="1000" dirty="0"/>
        </a:p>
      </dgm:t>
    </dgm:pt>
    <dgm:pt modelId="{8D40B64F-F2D4-4BEC-8F68-BBAF6C1C11A6}" type="parTrans" cxnId="{0081E27A-9A01-4523-A94E-010D1420357C}">
      <dgm:prSet/>
      <dgm:spPr/>
      <dgm:t>
        <a:bodyPr/>
        <a:lstStyle/>
        <a:p>
          <a:endParaRPr lang="zh-CN" altLang="en-US"/>
        </a:p>
      </dgm:t>
    </dgm:pt>
    <dgm:pt modelId="{1CB68E22-6833-47F6-A886-B08D654870F7}" type="sibTrans" cxnId="{0081E27A-9A01-4523-A94E-010D1420357C}">
      <dgm:prSet/>
      <dgm:spPr/>
      <dgm:t>
        <a:bodyPr/>
        <a:lstStyle/>
        <a:p>
          <a:endParaRPr lang="zh-CN" altLang="en-US"/>
        </a:p>
      </dgm:t>
    </dgm:pt>
    <dgm:pt modelId="{6D8FD290-3AE9-468B-AD83-CAB7A69FFDF1}" type="pres">
      <dgm:prSet presAssocID="{C5E977FF-5B4C-49F9-B05B-95E20934E679}" presName="compositeShape" presStyleCnt="0">
        <dgm:presLayoutVars>
          <dgm:dir/>
          <dgm:resizeHandles/>
        </dgm:presLayoutVars>
      </dgm:prSet>
      <dgm:spPr/>
    </dgm:pt>
    <dgm:pt modelId="{FD59B075-628E-411A-9786-D2AF4013A57B}" type="pres">
      <dgm:prSet presAssocID="{C5E977FF-5B4C-49F9-B05B-95E20934E679}" presName="pyramid" presStyleLbl="node1" presStyleIdx="0" presStyleCnt="1"/>
      <dgm:spPr/>
    </dgm:pt>
    <dgm:pt modelId="{B6C99227-536C-4709-8D45-8E5C28963329}" type="pres">
      <dgm:prSet presAssocID="{C5E977FF-5B4C-49F9-B05B-95E20934E679}" presName="theList" presStyleCnt="0"/>
      <dgm:spPr/>
    </dgm:pt>
    <dgm:pt modelId="{0940A61B-BA77-4B1A-A4FB-E9C0891835FC}" type="pres">
      <dgm:prSet presAssocID="{130B909E-A088-4B2F-A9D8-94AC6E5B5935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14DB77-A10E-4C74-80B5-4F0CD9FAC25C}" type="pres">
      <dgm:prSet presAssocID="{130B909E-A088-4B2F-A9D8-94AC6E5B5935}" presName="aSpace" presStyleCnt="0"/>
      <dgm:spPr/>
    </dgm:pt>
    <dgm:pt modelId="{44DA2854-14DD-4C8E-8230-D0F5913E3B17}" type="pres">
      <dgm:prSet presAssocID="{BE615DCF-6E04-4E60-97FE-1211D27F16F1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9C73BC-83E6-4C59-B0EA-B42156B3047C}" type="pres">
      <dgm:prSet presAssocID="{BE615DCF-6E04-4E60-97FE-1211D27F16F1}" presName="aSpace" presStyleCnt="0"/>
      <dgm:spPr/>
    </dgm:pt>
    <dgm:pt modelId="{22E79D94-0887-4AE8-871A-6A74ED4CD288}" type="pres">
      <dgm:prSet presAssocID="{F3960F05-DF74-4523-92B5-3574204B9328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6E6330-5EAD-4C2A-82C3-92A523926742}" type="pres">
      <dgm:prSet presAssocID="{F3960F05-DF74-4523-92B5-3574204B9328}" presName="aSpace" presStyleCnt="0"/>
      <dgm:spPr/>
    </dgm:pt>
    <dgm:pt modelId="{7C18E64E-8BB1-418D-B25C-3765E3B0D576}" type="pres">
      <dgm:prSet presAssocID="{057B91DE-5620-4E9A-BA69-8AADE68D7FC1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5B7769-2F82-43C6-8275-D9D34638B236}" type="pres">
      <dgm:prSet presAssocID="{057B91DE-5620-4E9A-BA69-8AADE68D7FC1}" presName="aSpace" presStyleCnt="0"/>
      <dgm:spPr/>
    </dgm:pt>
  </dgm:ptLst>
  <dgm:cxnLst>
    <dgm:cxn modelId="{2E97CDF6-A0A9-4273-9A7E-0019BB234C5D}" type="presOf" srcId="{C5E977FF-5B4C-49F9-B05B-95E20934E679}" destId="{6D8FD290-3AE9-468B-AD83-CAB7A69FFDF1}" srcOrd="0" destOrd="0" presId="urn:microsoft.com/office/officeart/2005/8/layout/pyramid2"/>
    <dgm:cxn modelId="{A7F86D55-25F3-4F17-9F4F-3ED3268C1950}" srcId="{C5E977FF-5B4C-49F9-B05B-95E20934E679}" destId="{F3960F05-DF74-4523-92B5-3574204B9328}" srcOrd="2" destOrd="0" parTransId="{7D055F8F-332A-40B5-9F02-A49AA2D82A0F}" sibTransId="{FBF3D114-A392-47B1-BACF-53AB578FE978}"/>
    <dgm:cxn modelId="{66F74550-253A-4BBD-8B1B-B1D7AEAB834D}" srcId="{C5E977FF-5B4C-49F9-B05B-95E20934E679}" destId="{130B909E-A088-4B2F-A9D8-94AC6E5B5935}" srcOrd="0" destOrd="0" parTransId="{F6B1F344-361F-4793-8FC8-7290D195BB1A}" sibTransId="{D3BDC62B-9A86-4B24-950C-6B31D2952636}"/>
    <dgm:cxn modelId="{0557F311-2693-4328-985C-CA52A6954914}" srcId="{C5E977FF-5B4C-49F9-B05B-95E20934E679}" destId="{BE615DCF-6E04-4E60-97FE-1211D27F16F1}" srcOrd="1" destOrd="0" parTransId="{0F1653AE-F26C-472F-BAEF-9003832AE600}" sibTransId="{5619E991-FA4F-4979-B02F-DD3D0937CD9D}"/>
    <dgm:cxn modelId="{959E0390-99CD-4690-BD57-624CAFD6F203}" type="presOf" srcId="{130B909E-A088-4B2F-A9D8-94AC6E5B5935}" destId="{0940A61B-BA77-4B1A-A4FB-E9C0891835FC}" srcOrd="0" destOrd="0" presId="urn:microsoft.com/office/officeart/2005/8/layout/pyramid2"/>
    <dgm:cxn modelId="{0081E27A-9A01-4523-A94E-010D1420357C}" srcId="{C5E977FF-5B4C-49F9-B05B-95E20934E679}" destId="{057B91DE-5620-4E9A-BA69-8AADE68D7FC1}" srcOrd="3" destOrd="0" parTransId="{8D40B64F-F2D4-4BEC-8F68-BBAF6C1C11A6}" sibTransId="{1CB68E22-6833-47F6-A886-B08D654870F7}"/>
    <dgm:cxn modelId="{A62D6908-1893-4A0E-A5E0-75E65F647A07}" type="presOf" srcId="{057B91DE-5620-4E9A-BA69-8AADE68D7FC1}" destId="{7C18E64E-8BB1-418D-B25C-3765E3B0D576}" srcOrd="0" destOrd="0" presId="urn:microsoft.com/office/officeart/2005/8/layout/pyramid2"/>
    <dgm:cxn modelId="{A85F5D33-557D-4A87-A0E2-B7D31AF57AE0}" type="presOf" srcId="{BE615DCF-6E04-4E60-97FE-1211D27F16F1}" destId="{44DA2854-14DD-4C8E-8230-D0F5913E3B17}" srcOrd="0" destOrd="0" presId="urn:microsoft.com/office/officeart/2005/8/layout/pyramid2"/>
    <dgm:cxn modelId="{BC4436C0-8F90-43D8-A0E1-7672D7ECB0B5}" type="presOf" srcId="{F3960F05-DF74-4523-92B5-3574204B9328}" destId="{22E79D94-0887-4AE8-871A-6A74ED4CD288}" srcOrd="0" destOrd="0" presId="urn:microsoft.com/office/officeart/2005/8/layout/pyramid2"/>
    <dgm:cxn modelId="{5149FF6D-5650-4358-B028-79D3934B31E6}" type="presParOf" srcId="{6D8FD290-3AE9-468B-AD83-CAB7A69FFDF1}" destId="{FD59B075-628E-411A-9786-D2AF4013A57B}" srcOrd="0" destOrd="0" presId="urn:microsoft.com/office/officeart/2005/8/layout/pyramid2"/>
    <dgm:cxn modelId="{7E63AE71-B7D2-4C05-8D44-004E993AD8EB}" type="presParOf" srcId="{6D8FD290-3AE9-468B-AD83-CAB7A69FFDF1}" destId="{B6C99227-536C-4709-8D45-8E5C28963329}" srcOrd="1" destOrd="0" presId="urn:microsoft.com/office/officeart/2005/8/layout/pyramid2"/>
    <dgm:cxn modelId="{A120FC9F-F429-4420-A201-1C0F483A1498}" type="presParOf" srcId="{B6C99227-536C-4709-8D45-8E5C28963329}" destId="{0940A61B-BA77-4B1A-A4FB-E9C0891835FC}" srcOrd="0" destOrd="0" presId="urn:microsoft.com/office/officeart/2005/8/layout/pyramid2"/>
    <dgm:cxn modelId="{9D0E4B53-58CA-49DE-AF28-7158BD4E22BF}" type="presParOf" srcId="{B6C99227-536C-4709-8D45-8E5C28963329}" destId="{C914DB77-A10E-4C74-80B5-4F0CD9FAC25C}" srcOrd="1" destOrd="0" presId="urn:microsoft.com/office/officeart/2005/8/layout/pyramid2"/>
    <dgm:cxn modelId="{A137A16E-93BF-4125-82F3-95663C55A0E9}" type="presParOf" srcId="{B6C99227-536C-4709-8D45-8E5C28963329}" destId="{44DA2854-14DD-4C8E-8230-D0F5913E3B17}" srcOrd="2" destOrd="0" presId="urn:microsoft.com/office/officeart/2005/8/layout/pyramid2"/>
    <dgm:cxn modelId="{6BD37886-E8A4-48CE-A5E6-55644658045F}" type="presParOf" srcId="{B6C99227-536C-4709-8D45-8E5C28963329}" destId="{429C73BC-83E6-4C59-B0EA-B42156B3047C}" srcOrd="3" destOrd="0" presId="urn:microsoft.com/office/officeart/2005/8/layout/pyramid2"/>
    <dgm:cxn modelId="{4CA80307-2A8F-4227-AEDE-20D58D5C57F9}" type="presParOf" srcId="{B6C99227-536C-4709-8D45-8E5C28963329}" destId="{22E79D94-0887-4AE8-871A-6A74ED4CD288}" srcOrd="4" destOrd="0" presId="urn:microsoft.com/office/officeart/2005/8/layout/pyramid2"/>
    <dgm:cxn modelId="{DF9603CE-1C2A-48D6-BB36-F9E5DF58B48A}" type="presParOf" srcId="{B6C99227-536C-4709-8D45-8E5C28963329}" destId="{1B6E6330-5EAD-4C2A-82C3-92A523926742}" srcOrd="5" destOrd="0" presId="urn:microsoft.com/office/officeart/2005/8/layout/pyramid2"/>
    <dgm:cxn modelId="{3C9A40A2-2C48-4F11-A437-5C26D6456E5C}" type="presParOf" srcId="{B6C99227-536C-4709-8D45-8E5C28963329}" destId="{7C18E64E-8BB1-418D-B25C-3765E3B0D576}" srcOrd="6" destOrd="0" presId="urn:microsoft.com/office/officeart/2005/8/layout/pyramid2"/>
    <dgm:cxn modelId="{39B5C642-F020-4778-831D-034FE2E8042C}" type="presParOf" srcId="{B6C99227-536C-4709-8D45-8E5C28963329}" destId="{975B7769-2F82-43C6-8275-D9D34638B236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4BCEBE5-AF61-48CA-A1ED-49C0A3EFE972}" type="doc">
      <dgm:prSet loTypeId="urn:microsoft.com/office/officeart/2005/8/layout/pyramid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E4DFEB1B-7741-4C77-9705-A922461D244D}">
      <dgm:prSet phldrT="[文本]" custT="1"/>
      <dgm:spPr/>
      <dgm:t>
        <a:bodyPr/>
        <a:lstStyle/>
        <a:p>
          <a:r>
            <a:rPr lang="zh-CN" altLang="en-US" sz="1000" dirty="0" smtClean="0"/>
            <a:t>（一）专升本</a:t>
          </a:r>
          <a:endParaRPr lang="zh-CN" altLang="en-US" sz="1000" dirty="0"/>
        </a:p>
      </dgm:t>
    </dgm:pt>
    <dgm:pt modelId="{CB568BA3-C5EB-4416-A59B-EA1B6DACB835}" type="parTrans" cxnId="{F6F6DA5F-4A1C-4AF0-A19F-E7EF7FF48ADC}">
      <dgm:prSet/>
      <dgm:spPr/>
      <dgm:t>
        <a:bodyPr/>
        <a:lstStyle/>
        <a:p>
          <a:endParaRPr lang="zh-CN" altLang="en-US"/>
        </a:p>
      </dgm:t>
    </dgm:pt>
    <dgm:pt modelId="{29A8F94B-63E4-4853-86C2-F4AC939444A4}" type="sibTrans" cxnId="{F6F6DA5F-4A1C-4AF0-A19F-E7EF7FF48ADC}">
      <dgm:prSet/>
      <dgm:spPr/>
      <dgm:t>
        <a:bodyPr/>
        <a:lstStyle/>
        <a:p>
          <a:endParaRPr lang="zh-CN" altLang="en-US"/>
        </a:p>
      </dgm:t>
    </dgm:pt>
    <dgm:pt modelId="{E705A85C-C5D2-4F14-A77D-814D2F388E5D}">
      <dgm:prSet phldrT="[文本]" custT="1"/>
      <dgm:spPr/>
      <dgm:t>
        <a:bodyPr/>
        <a:lstStyle/>
        <a:p>
          <a:r>
            <a:rPr lang="zh-CN" altLang="en-US" sz="1000" dirty="0" smtClean="0"/>
            <a:t>（二）研究生教育</a:t>
          </a:r>
          <a:endParaRPr lang="zh-CN" altLang="en-US" sz="1000" dirty="0"/>
        </a:p>
      </dgm:t>
    </dgm:pt>
    <dgm:pt modelId="{E2B00AC1-69DE-494B-9347-486248722EAA}" type="parTrans" cxnId="{55605C62-DFAC-4495-989D-CDF90573C0D5}">
      <dgm:prSet/>
      <dgm:spPr/>
      <dgm:t>
        <a:bodyPr/>
        <a:lstStyle/>
        <a:p>
          <a:endParaRPr lang="zh-CN" altLang="en-US"/>
        </a:p>
      </dgm:t>
    </dgm:pt>
    <dgm:pt modelId="{29EFAF88-4084-419E-902A-E3E529637B19}" type="sibTrans" cxnId="{55605C62-DFAC-4495-989D-CDF90573C0D5}">
      <dgm:prSet/>
      <dgm:spPr/>
      <dgm:t>
        <a:bodyPr/>
        <a:lstStyle/>
        <a:p>
          <a:endParaRPr lang="zh-CN" altLang="en-US"/>
        </a:p>
      </dgm:t>
    </dgm:pt>
    <dgm:pt modelId="{EEB95BD7-D7DB-4599-BA35-84A7A65A291D}">
      <dgm:prSet phldrT="[文本]" custT="1"/>
      <dgm:spPr/>
      <dgm:t>
        <a:bodyPr/>
        <a:lstStyle/>
        <a:p>
          <a:r>
            <a:rPr lang="zh-CN" altLang="en-US" sz="1000" dirty="0" smtClean="0"/>
            <a:t>（三）选择继续教育和深造的现实意义</a:t>
          </a:r>
          <a:endParaRPr lang="zh-CN" altLang="en-US" sz="1000" dirty="0"/>
        </a:p>
      </dgm:t>
    </dgm:pt>
    <dgm:pt modelId="{B949EB1D-DD6E-48F5-97F4-9B397AAAB2A7}" type="parTrans" cxnId="{572282CE-A960-40C1-9DD5-FB410F968ECA}">
      <dgm:prSet/>
      <dgm:spPr/>
      <dgm:t>
        <a:bodyPr/>
        <a:lstStyle/>
        <a:p>
          <a:endParaRPr lang="zh-CN" altLang="en-US"/>
        </a:p>
      </dgm:t>
    </dgm:pt>
    <dgm:pt modelId="{A7AB57B4-B5F5-44F7-8453-B6C2F5F8A0D8}" type="sibTrans" cxnId="{572282CE-A960-40C1-9DD5-FB410F968ECA}">
      <dgm:prSet/>
      <dgm:spPr/>
      <dgm:t>
        <a:bodyPr/>
        <a:lstStyle/>
        <a:p>
          <a:endParaRPr lang="zh-CN" altLang="en-US"/>
        </a:p>
      </dgm:t>
    </dgm:pt>
    <dgm:pt modelId="{61F2A9D6-174D-427D-B9D4-91DE75E26609}" type="pres">
      <dgm:prSet presAssocID="{D4BCEBE5-AF61-48CA-A1ED-49C0A3EFE97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0D4DDD5-E8B0-4EDD-BB9F-F08439CBABF8}" type="pres">
      <dgm:prSet presAssocID="{D4BCEBE5-AF61-48CA-A1ED-49C0A3EFE972}" presName="pyramid" presStyleLbl="node1" presStyleIdx="0" presStyleCnt="1"/>
      <dgm:spPr/>
    </dgm:pt>
    <dgm:pt modelId="{C3798190-9198-4BC7-A522-830F6CBFB7C0}" type="pres">
      <dgm:prSet presAssocID="{D4BCEBE5-AF61-48CA-A1ED-49C0A3EFE972}" presName="theList" presStyleCnt="0"/>
      <dgm:spPr/>
    </dgm:pt>
    <dgm:pt modelId="{95B256E0-EC50-44BB-8CD4-1EB10DEA3DD5}" type="pres">
      <dgm:prSet presAssocID="{E4DFEB1B-7741-4C77-9705-A922461D244D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8FAB28-9626-4133-9E60-08A9F8D5E42D}" type="pres">
      <dgm:prSet presAssocID="{E4DFEB1B-7741-4C77-9705-A922461D244D}" presName="aSpace" presStyleCnt="0"/>
      <dgm:spPr/>
    </dgm:pt>
    <dgm:pt modelId="{73686C1F-44FE-4DF1-8D1D-7A9C25577861}" type="pres">
      <dgm:prSet presAssocID="{E705A85C-C5D2-4F14-A77D-814D2F388E5D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FEA667-6B82-4585-AB55-176B5A258009}" type="pres">
      <dgm:prSet presAssocID="{E705A85C-C5D2-4F14-A77D-814D2F388E5D}" presName="aSpace" presStyleCnt="0"/>
      <dgm:spPr/>
    </dgm:pt>
    <dgm:pt modelId="{3FF70336-FD78-4E36-B5EB-E7B3D7565458}" type="pres">
      <dgm:prSet presAssocID="{EEB95BD7-D7DB-4599-BA35-84A7A65A291D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F256967-2C72-47FF-B9A9-85F2DAE75D6E}" type="pres">
      <dgm:prSet presAssocID="{EEB95BD7-D7DB-4599-BA35-84A7A65A291D}" presName="aSpace" presStyleCnt="0"/>
      <dgm:spPr/>
    </dgm:pt>
  </dgm:ptLst>
  <dgm:cxnLst>
    <dgm:cxn modelId="{572282CE-A960-40C1-9DD5-FB410F968ECA}" srcId="{D4BCEBE5-AF61-48CA-A1ED-49C0A3EFE972}" destId="{EEB95BD7-D7DB-4599-BA35-84A7A65A291D}" srcOrd="2" destOrd="0" parTransId="{B949EB1D-DD6E-48F5-97F4-9B397AAAB2A7}" sibTransId="{A7AB57B4-B5F5-44F7-8453-B6C2F5F8A0D8}"/>
    <dgm:cxn modelId="{F8405BDE-F5B1-45B4-A235-85FAFA723F30}" type="presOf" srcId="{EEB95BD7-D7DB-4599-BA35-84A7A65A291D}" destId="{3FF70336-FD78-4E36-B5EB-E7B3D7565458}" srcOrd="0" destOrd="0" presId="urn:microsoft.com/office/officeart/2005/8/layout/pyramid2"/>
    <dgm:cxn modelId="{F6F6DA5F-4A1C-4AF0-A19F-E7EF7FF48ADC}" srcId="{D4BCEBE5-AF61-48CA-A1ED-49C0A3EFE972}" destId="{E4DFEB1B-7741-4C77-9705-A922461D244D}" srcOrd="0" destOrd="0" parTransId="{CB568BA3-C5EB-4416-A59B-EA1B6DACB835}" sibTransId="{29A8F94B-63E4-4853-86C2-F4AC939444A4}"/>
    <dgm:cxn modelId="{4C133DB6-9576-4FE5-B848-FD368F7094F9}" type="presOf" srcId="{E4DFEB1B-7741-4C77-9705-A922461D244D}" destId="{95B256E0-EC50-44BB-8CD4-1EB10DEA3DD5}" srcOrd="0" destOrd="0" presId="urn:microsoft.com/office/officeart/2005/8/layout/pyramid2"/>
    <dgm:cxn modelId="{68F9C042-86D2-4ADA-91B9-94B52046B528}" type="presOf" srcId="{E705A85C-C5D2-4F14-A77D-814D2F388E5D}" destId="{73686C1F-44FE-4DF1-8D1D-7A9C25577861}" srcOrd="0" destOrd="0" presId="urn:microsoft.com/office/officeart/2005/8/layout/pyramid2"/>
    <dgm:cxn modelId="{ACD990E2-EF8C-4789-80FC-A47B8783C896}" type="presOf" srcId="{D4BCEBE5-AF61-48CA-A1ED-49C0A3EFE972}" destId="{61F2A9D6-174D-427D-B9D4-91DE75E26609}" srcOrd="0" destOrd="0" presId="urn:microsoft.com/office/officeart/2005/8/layout/pyramid2"/>
    <dgm:cxn modelId="{55605C62-DFAC-4495-989D-CDF90573C0D5}" srcId="{D4BCEBE5-AF61-48CA-A1ED-49C0A3EFE972}" destId="{E705A85C-C5D2-4F14-A77D-814D2F388E5D}" srcOrd="1" destOrd="0" parTransId="{E2B00AC1-69DE-494B-9347-486248722EAA}" sibTransId="{29EFAF88-4084-419E-902A-E3E529637B19}"/>
    <dgm:cxn modelId="{DD70B674-9458-465C-AD4A-86248B62078B}" type="presParOf" srcId="{61F2A9D6-174D-427D-B9D4-91DE75E26609}" destId="{E0D4DDD5-E8B0-4EDD-BB9F-F08439CBABF8}" srcOrd="0" destOrd="0" presId="urn:microsoft.com/office/officeart/2005/8/layout/pyramid2"/>
    <dgm:cxn modelId="{D1B76D98-886F-4EFB-8441-90A617638C65}" type="presParOf" srcId="{61F2A9D6-174D-427D-B9D4-91DE75E26609}" destId="{C3798190-9198-4BC7-A522-830F6CBFB7C0}" srcOrd="1" destOrd="0" presId="urn:microsoft.com/office/officeart/2005/8/layout/pyramid2"/>
    <dgm:cxn modelId="{9F84AE74-0AA5-4866-B817-EDCD8A29E50B}" type="presParOf" srcId="{C3798190-9198-4BC7-A522-830F6CBFB7C0}" destId="{95B256E0-EC50-44BB-8CD4-1EB10DEA3DD5}" srcOrd="0" destOrd="0" presId="urn:microsoft.com/office/officeart/2005/8/layout/pyramid2"/>
    <dgm:cxn modelId="{855400AB-D784-4E27-ABB4-929D181D5E8A}" type="presParOf" srcId="{C3798190-9198-4BC7-A522-830F6CBFB7C0}" destId="{2F8FAB28-9626-4133-9E60-08A9F8D5E42D}" srcOrd="1" destOrd="0" presId="urn:microsoft.com/office/officeart/2005/8/layout/pyramid2"/>
    <dgm:cxn modelId="{D09EA411-AF7F-447B-90E5-EEC14B514EB1}" type="presParOf" srcId="{C3798190-9198-4BC7-A522-830F6CBFB7C0}" destId="{73686C1F-44FE-4DF1-8D1D-7A9C25577861}" srcOrd="2" destOrd="0" presId="urn:microsoft.com/office/officeart/2005/8/layout/pyramid2"/>
    <dgm:cxn modelId="{CA69DB4D-3314-48AE-8831-61690402F881}" type="presParOf" srcId="{C3798190-9198-4BC7-A522-830F6CBFB7C0}" destId="{0CFEA667-6B82-4585-AB55-176B5A258009}" srcOrd="3" destOrd="0" presId="urn:microsoft.com/office/officeart/2005/8/layout/pyramid2"/>
    <dgm:cxn modelId="{B7D94EAA-DE4F-44B5-B49B-2C5601671EFD}" type="presParOf" srcId="{C3798190-9198-4BC7-A522-830F6CBFB7C0}" destId="{3FF70336-FD78-4E36-B5EB-E7B3D7565458}" srcOrd="4" destOrd="0" presId="urn:microsoft.com/office/officeart/2005/8/layout/pyramid2"/>
    <dgm:cxn modelId="{3BAFDFEC-3C59-4588-9970-5C832F152574}" type="presParOf" srcId="{C3798190-9198-4BC7-A522-830F6CBFB7C0}" destId="{0F256967-2C72-47FF-B9A9-85F2DAE75D6E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6F788F15-62DD-42B5-AE75-B592CFCAE10F}" type="doc">
      <dgm:prSet loTypeId="urn:microsoft.com/office/officeart/2005/8/layout/pyramid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6562257C-B7FB-451B-B91D-74E07B346905}">
      <dgm:prSet phldrT="[文本]"/>
      <dgm:spPr/>
      <dgm:t>
        <a:bodyPr/>
        <a:lstStyle/>
        <a:p>
          <a:r>
            <a:rPr lang="zh-CN" altLang="en-US" dirty="0" smtClean="0"/>
            <a:t>四、高职生的考试诚信</a:t>
          </a:r>
          <a:endParaRPr lang="zh-CN" altLang="en-US" dirty="0"/>
        </a:p>
      </dgm:t>
    </dgm:pt>
    <dgm:pt modelId="{01551E25-E44F-4BEC-B050-BACFA84A08D7}" type="par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3FA152E7-5DF1-47C1-B738-01D6FCC5E549}" type="sib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1610BA40-2043-4093-A72A-C1BB4B51E2A4}" type="pres">
      <dgm:prSet presAssocID="{6F788F15-62DD-42B5-AE75-B592CFCAE10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5FF7946-200C-4B6A-BE9F-1849CD30FF2B}" type="pres">
      <dgm:prSet presAssocID="{6F788F15-62DD-42B5-AE75-B592CFCAE10F}" presName="pyramid" presStyleLbl="node1" presStyleIdx="0" presStyleCnt="1"/>
      <dgm:spPr/>
    </dgm:pt>
    <dgm:pt modelId="{7553A263-CEAF-4D67-BEE7-7AEA66E2ECC7}" type="pres">
      <dgm:prSet presAssocID="{6F788F15-62DD-42B5-AE75-B592CFCAE10F}" presName="theList" presStyleCnt="0"/>
      <dgm:spPr/>
    </dgm:pt>
    <dgm:pt modelId="{9331A165-582D-44CB-B93D-1FD7425CC8D3}" type="pres">
      <dgm:prSet presAssocID="{6562257C-B7FB-451B-B91D-74E07B346905}" presName="aNode" presStyleLbl="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24178F-E15A-4B22-8A7E-959EFF8ABF1E}" type="pres">
      <dgm:prSet presAssocID="{6562257C-B7FB-451B-B91D-74E07B346905}" presName="aSpace" presStyleCnt="0"/>
      <dgm:spPr/>
    </dgm:pt>
  </dgm:ptLst>
  <dgm:cxnLst>
    <dgm:cxn modelId="{857A2EC3-5040-4215-93F8-41D0E5C756D9}" type="presOf" srcId="{6562257C-B7FB-451B-B91D-74E07B346905}" destId="{9331A165-582D-44CB-B93D-1FD7425CC8D3}" srcOrd="0" destOrd="0" presId="urn:microsoft.com/office/officeart/2005/8/layout/pyramid2"/>
    <dgm:cxn modelId="{F82C3456-038D-49CB-A7B3-219757DDD771}" srcId="{6F788F15-62DD-42B5-AE75-B592CFCAE10F}" destId="{6562257C-B7FB-451B-B91D-74E07B346905}" srcOrd="0" destOrd="0" parTransId="{01551E25-E44F-4BEC-B050-BACFA84A08D7}" sibTransId="{3FA152E7-5DF1-47C1-B738-01D6FCC5E549}"/>
    <dgm:cxn modelId="{F650B5EA-0A0E-4395-9F5C-5734C1427FA8}" type="presOf" srcId="{6F788F15-62DD-42B5-AE75-B592CFCAE10F}" destId="{1610BA40-2043-4093-A72A-C1BB4B51E2A4}" srcOrd="0" destOrd="0" presId="urn:microsoft.com/office/officeart/2005/8/layout/pyramid2"/>
    <dgm:cxn modelId="{91DAEACB-2EA9-41B3-AB50-AF58E9A4F7E0}" type="presParOf" srcId="{1610BA40-2043-4093-A72A-C1BB4B51E2A4}" destId="{15FF7946-200C-4B6A-BE9F-1849CD30FF2B}" srcOrd="0" destOrd="0" presId="urn:microsoft.com/office/officeart/2005/8/layout/pyramid2"/>
    <dgm:cxn modelId="{4607C2F0-4584-409A-9E38-6D8E3AD1A1E7}" type="presParOf" srcId="{1610BA40-2043-4093-A72A-C1BB4B51E2A4}" destId="{7553A263-CEAF-4D67-BEE7-7AEA66E2ECC7}" srcOrd="1" destOrd="0" presId="urn:microsoft.com/office/officeart/2005/8/layout/pyramid2"/>
    <dgm:cxn modelId="{D0C3310D-F374-4EA1-B8C6-D3F576DF7D71}" type="presParOf" srcId="{7553A263-CEAF-4D67-BEE7-7AEA66E2ECC7}" destId="{9331A165-582D-44CB-B93D-1FD7425CC8D3}" srcOrd="0" destOrd="0" presId="urn:microsoft.com/office/officeart/2005/8/layout/pyramid2"/>
    <dgm:cxn modelId="{E5A31C6A-15E7-468A-914D-D2BA441F417B}" type="presParOf" srcId="{7553A263-CEAF-4D67-BEE7-7AEA66E2ECC7}" destId="{1024178F-E15A-4B22-8A7E-959EFF8ABF1E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6F788F15-62DD-42B5-AE75-B592CFCAE10F}" type="doc">
      <dgm:prSet loTypeId="urn:microsoft.com/office/officeart/2005/8/layout/pyramid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6562257C-B7FB-451B-B91D-74E07B346905}">
      <dgm:prSet phldrT="[文本]"/>
      <dgm:spPr/>
      <dgm:t>
        <a:bodyPr/>
        <a:lstStyle/>
        <a:p>
          <a:r>
            <a:rPr lang="zh-CN" altLang="en-US" dirty="0" smtClean="0"/>
            <a:t>（一）向党组织靠拢，提升政治素养</a:t>
          </a:r>
          <a:endParaRPr lang="zh-CN" altLang="en-US" dirty="0"/>
        </a:p>
      </dgm:t>
    </dgm:pt>
    <dgm:pt modelId="{01551E25-E44F-4BEC-B050-BACFA84A08D7}" type="par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3FA152E7-5DF1-47C1-B738-01D6FCC5E549}" type="sib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6725D65A-9C0D-4EA4-8952-84C7B07DD92A}">
      <dgm:prSet phldrT="[文本]"/>
      <dgm:spPr/>
      <dgm:t>
        <a:bodyPr/>
        <a:lstStyle/>
        <a:p>
          <a:r>
            <a:rPr lang="zh-CN" altLang="en-US" dirty="0" smtClean="0"/>
            <a:t>（二）学习优秀传统文化，提升思想道德水平</a:t>
          </a:r>
          <a:endParaRPr lang="zh-CN" altLang="en-US" dirty="0"/>
        </a:p>
      </dgm:t>
    </dgm:pt>
    <dgm:pt modelId="{EB2CA1C7-03BF-4051-8786-1C5DF1D5C380}" type="par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D06E9BE5-5132-4B25-9DD1-8BEB9C115834}" type="sib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59E53144-AE6D-4806-B97F-5ED4CBCD79CF}">
      <dgm:prSet phldrT="[文本]"/>
      <dgm:spPr/>
      <dgm:t>
        <a:bodyPr/>
        <a:lstStyle/>
        <a:p>
          <a:r>
            <a:rPr lang="zh-CN" altLang="en-US" dirty="0" smtClean="0"/>
            <a:t>（三）遵循职业操守，发扬艰苦奋斗的作风</a:t>
          </a:r>
          <a:endParaRPr lang="zh-CN" altLang="en-US" dirty="0"/>
        </a:p>
      </dgm:t>
    </dgm:pt>
    <dgm:pt modelId="{FB3AA2F2-E3E3-42AA-AFC8-5BE3E7BF99C5}" type="parTrans" cxnId="{E82A5911-F704-4342-9D9B-3599AD7F0CA5}">
      <dgm:prSet/>
      <dgm:spPr/>
      <dgm:t>
        <a:bodyPr/>
        <a:lstStyle/>
        <a:p>
          <a:endParaRPr lang="zh-CN" altLang="en-US"/>
        </a:p>
      </dgm:t>
    </dgm:pt>
    <dgm:pt modelId="{B1B32A54-417C-41BA-BF71-AEF0B5EBDB85}" type="sibTrans" cxnId="{E82A5911-F704-4342-9D9B-3599AD7F0CA5}">
      <dgm:prSet/>
      <dgm:spPr/>
      <dgm:t>
        <a:bodyPr/>
        <a:lstStyle/>
        <a:p>
          <a:endParaRPr lang="zh-CN" altLang="en-US"/>
        </a:p>
      </dgm:t>
    </dgm:pt>
    <dgm:pt modelId="{1610BA40-2043-4093-A72A-C1BB4B51E2A4}" type="pres">
      <dgm:prSet presAssocID="{6F788F15-62DD-42B5-AE75-B592CFCAE10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5FF7946-200C-4B6A-BE9F-1849CD30FF2B}" type="pres">
      <dgm:prSet presAssocID="{6F788F15-62DD-42B5-AE75-B592CFCAE10F}" presName="pyramid" presStyleLbl="node1" presStyleIdx="0" presStyleCnt="1"/>
      <dgm:spPr/>
    </dgm:pt>
    <dgm:pt modelId="{7553A263-CEAF-4D67-BEE7-7AEA66E2ECC7}" type="pres">
      <dgm:prSet presAssocID="{6F788F15-62DD-42B5-AE75-B592CFCAE10F}" presName="theList" presStyleCnt="0"/>
      <dgm:spPr/>
    </dgm:pt>
    <dgm:pt modelId="{9331A165-582D-44CB-B93D-1FD7425CC8D3}" type="pres">
      <dgm:prSet presAssocID="{6562257C-B7FB-451B-B91D-74E07B346905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24178F-E15A-4B22-8A7E-959EFF8ABF1E}" type="pres">
      <dgm:prSet presAssocID="{6562257C-B7FB-451B-B91D-74E07B346905}" presName="aSpace" presStyleCnt="0"/>
      <dgm:spPr/>
    </dgm:pt>
    <dgm:pt modelId="{A15C0584-A68E-436E-B512-EACA40BB836E}" type="pres">
      <dgm:prSet presAssocID="{6725D65A-9C0D-4EA4-8952-84C7B07DD92A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FD39DD-5F88-4E52-992D-A40838339EB4}" type="pres">
      <dgm:prSet presAssocID="{6725D65A-9C0D-4EA4-8952-84C7B07DD92A}" presName="aSpace" presStyleCnt="0"/>
      <dgm:spPr/>
    </dgm:pt>
    <dgm:pt modelId="{28286AAE-5BA0-4466-8944-EF41A9504DEE}" type="pres">
      <dgm:prSet presAssocID="{59E53144-AE6D-4806-B97F-5ED4CBCD79CF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EF6052E-8C6A-42DF-A444-BAF50908F356}" type="pres">
      <dgm:prSet presAssocID="{59E53144-AE6D-4806-B97F-5ED4CBCD79CF}" presName="aSpace" presStyleCnt="0"/>
      <dgm:spPr/>
    </dgm:pt>
  </dgm:ptLst>
  <dgm:cxnLst>
    <dgm:cxn modelId="{42280317-27EA-4A47-A3BF-9E2FC9E093DF}" type="presOf" srcId="{59E53144-AE6D-4806-B97F-5ED4CBCD79CF}" destId="{28286AAE-5BA0-4466-8944-EF41A9504DEE}" srcOrd="0" destOrd="0" presId="urn:microsoft.com/office/officeart/2005/8/layout/pyramid2"/>
    <dgm:cxn modelId="{27EB79C2-AA70-4BE0-939A-AC83ED48A19B}" type="presOf" srcId="{6725D65A-9C0D-4EA4-8952-84C7B07DD92A}" destId="{A15C0584-A68E-436E-B512-EACA40BB836E}" srcOrd="0" destOrd="0" presId="urn:microsoft.com/office/officeart/2005/8/layout/pyramid2"/>
    <dgm:cxn modelId="{E82A5911-F704-4342-9D9B-3599AD7F0CA5}" srcId="{6F788F15-62DD-42B5-AE75-B592CFCAE10F}" destId="{59E53144-AE6D-4806-B97F-5ED4CBCD79CF}" srcOrd="2" destOrd="0" parTransId="{FB3AA2F2-E3E3-42AA-AFC8-5BE3E7BF99C5}" sibTransId="{B1B32A54-417C-41BA-BF71-AEF0B5EBDB85}"/>
    <dgm:cxn modelId="{F650B5EA-0A0E-4395-9F5C-5734C1427FA8}" type="presOf" srcId="{6F788F15-62DD-42B5-AE75-B592CFCAE10F}" destId="{1610BA40-2043-4093-A72A-C1BB4B51E2A4}" srcOrd="0" destOrd="0" presId="urn:microsoft.com/office/officeart/2005/8/layout/pyramid2"/>
    <dgm:cxn modelId="{857A2EC3-5040-4215-93F8-41D0E5C756D9}" type="presOf" srcId="{6562257C-B7FB-451B-B91D-74E07B346905}" destId="{9331A165-582D-44CB-B93D-1FD7425CC8D3}" srcOrd="0" destOrd="0" presId="urn:microsoft.com/office/officeart/2005/8/layout/pyramid2"/>
    <dgm:cxn modelId="{800B8001-5A2F-4F87-BDA9-6CE32606280C}" srcId="{6F788F15-62DD-42B5-AE75-B592CFCAE10F}" destId="{6725D65A-9C0D-4EA4-8952-84C7B07DD92A}" srcOrd="1" destOrd="0" parTransId="{EB2CA1C7-03BF-4051-8786-1C5DF1D5C380}" sibTransId="{D06E9BE5-5132-4B25-9DD1-8BEB9C115834}"/>
    <dgm:cxn modelId="{F82C3456-038D-49CB-A7B3-219757DDD771}" srcId="{6F788F15-62DD-42B5-AE75-B592CFCAE10F}" destId="{6562257C-B7FB-451B-B91D-74E07B346905}" srcOrd="0" destOrd="0" parTransId="{01551E25-E44F-4BEC-B050-BACFA84A08D7}" sibTransId="{3FA152E7-5DF1-47C1-B738-01D6FCC5E549}"/>
    <dgm:cxn modelId="{91DAEACB-2EA9-41B3-AB50-AF58E9A4F7E0}" type="presParOf" srcId="{1610BA40-2043-4093-A72A-C1BB4B51E2A4}" destId="{15FF7946-200C-4B6A-BE9F-1849CD30FF2B}" srcOrd="0" destOrd="0" presId="urn:microsoft.com/office/officeart/2005/8/layout/pyramid2"/>
    <dgm:cxn modelId="{4607C2F0-4584-409A-9E38-6D8E3AD1A1E7}" type="presParOf" srcId="{1610BA40-2043-4093-A72A-C1BB4B51E2A4}" destId="{7553A263-CEAF-4D67-BEE7-7AEA66E2ECC7}" srcOrd="1" destOrd="0" presId="urn:microsoft.com/office/officeart/2005/8/layout/pyramid2"/>
    <dgm:cxn modelId="{D0C3310D-F374-4EA1-B8C6-D3F576DF7D71}" type="presParOf" srcId="{7553A263-CEAF-4D67-BEE7-7AEA66E2ECC7}" destId="{9331A165-582D-44CB-B93D-1FD7425CC8D3}" srcOrd="0" destOrd="0" presId="urn:microsoft.com/office/officeart/2005/8/layout/pyramid2"/>
    <dgm:cxn modelId="{E5A31C6A-15E7-468A-914D-D2BA441F417B}" type="presParOf" srcId="{7553A263-CEAF-4D67-BEE7-7AEA66E2ECC7}" destId="{1024178F-E15A-4B22-8A7E-959EFF8ABF1E}" srcOrd="1" destOrd="0" presId="urn:microsoft.com/office/officeart/2005/8/layout/pyramid2"/>
    <dgm:cxn modelId="{8226BECA-2CBE-4AE9-B4B1-E3222275BE8D}" type="presParOf" srcId="{7553A263-CEAF-4D67-BEE7-7AEA66E2ECC7}" destId="{A15C0584-A68E-436E-B512-EACA40BB836E}" srcOrd="2" destOrd="0" presId="urn:microsoft.com/office/officeart/2005/8/layout/pyramid2"/>
    <dgm:cxn modelId="{034FEBA5-A8B9-4EC4-A8E9-027A535E9FAB}" type="presParOf" srcId="{7553A263-CEAF-4D67-BEE7-7AEA66E2ECC7}" destId="{06FD39DD-5F88-4E52-992D-A40838339EB4}" srcOrd="3" destOrd="0" presId="urn:microsoft.com/office/officeart/2005/8/layout/pyramid2"/>
    <dgm:cxn modelId="{926118E6-6EFD-464F-8756-9FD6C6BB2C2D}" type="presParOf" srcId="{7553A263-CEAF-4D67-BEE7-7AEA66E2ECC7}" destId="{28286AAE-5BA0-4466-8944-EF41A9504DEE}" srcOrd="4" destOrd="0" presId="urn:microsoft.com/office/officeart/2005/8/layout/pyramid2"/>
    <dgm:cxn modelId="{56677173-61D3-4667-B567-2E26E2328C9F}" type="presParOf" srcId="{7553A263-CEAF-4D67-BEE7-7AEA66E2ECC7}" destId="{6EF6052E-8C6A-42DF-A444-BAF50908F356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C5E977FF-5B4C-49F9-B05B-95E20934E679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130B909E-A088-4B2F-A9D8-94AC6E5B5935}">
      <dgm:prSet phldrT="[文本]" custT="1"/>
      <dgm:spPr/>
      <dgm:t>
        <a:bodyPr/>
        <a:lstStyle/>
        <a:p>
          <a:r>
            <a:rPr lang="zh-CN" altLang="en-US" sz="1000" dirty="0" smtClean="0"/>
            <a:t>（一）高校社团的作用</a:t>
          </a:r>
          <a:endParaRPr lang="zh-CN" altLang="en-US" sz="1000" dirty="0"/>
        </a:p>
      </dgm:t>
    </dgm:pt>
    <dgm:pt modelId="{F6B1F344-361F-4793-8FC8-7290D195BB1A}" type="par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D3BDC62B-9A86-4B24-950C-6B31D2952636}" type="sib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BE615DCF-6E04-4E60-97FE-1211D27F16F1}">
      <dgm:prSet phldrT="[文本]" custT="1"/>
      <dgm:spPr/>
      <dgm:t>
        <a:bodyPr/>
        <a:lstStyle/>
        <a:p>
          <a:r>
            <a:rPr lang="zh-CN" altLang="en-US" sz="1000" dirty="0" smtClean="0"/>
            <a:t>（二）社团活动的类型及内容</a:t>
          </a:r>
          <a:endParaRPr lang="zh-CN" altLang="en-US" sz="1000" dirty="0"/>
        </a:p>
      </dgm:t>
    </dgm:pt>
    <dgm:pt modelId="{0F1653AE-F26C-472F-BAEF-9003832AE600}" type="par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5619E991-FA4F-4979-B02F-DD3D0937CD9D}" type="sib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F3960F05-DF74-4523-92B5-3574204B9328}">
      <dgm:prSet phldrT="[文本]" custT="1"/>
      <dgm:spPr/>
      <dgm:t>
        <a:bodyPr/>
        <a:lstStyle/>
        <a:p>
          <a:r>
            <a:rPr lang="zh-CN" altLang="en-US" sz="1000" dirty="0" smtClean="0"/>
            <a:t>（三）高职院校的明星社团</a:t>
          </a:r>
          <a:endParaRPr lang="zh-CN" altLang="en-US" sz="1000" dirty="0"/>
        </a:p>
      </dgm:t>
    </dgm:pt>
    <dgm:pt modelId="{7D055F8F-332A-40B5-9F02-A49AA2D82A0F}" type="parTrans" cxnId="{A7F86D55-25F3-4F17-9F4F-3ED3268C1950}">
      <dgm:prSet/>
      <dgm:spPr/>
      <dgm:t>
        <a:bodyPr/>
        <a:lstStyle/>
        <a:p>
          <a:endParaRPr lang="zh-CN" altLang="en-US"/>
        </a:p>
      </dgm:t>
    </dgm:pt>
    <dgm:pt modelId="{FBF3D114-A392-47B1-BACF-53AB578FE978}" type="sibTrans" cxnId="{A7F86D55-25F3-4F17-9F4F-3ED3268C1950}">
      <dgm:prSet/>
      <dgm:spPr/>
      <dgm:t>
        <a:bodyPr/>
        <a:lstStyle/>
        <a:p>
          <a:endParaRPr lang="zh-CN" altLang="en-US"/>
        </a:p>
      </dgm:t>
    </dgm:pt>
    <dgm:pt modelId="{6D8FD290-3AE9-468B-AD83-CAB7A69FFDF1}" type="pres">
      <dgm:prSet presAssocID="{C5E977FF-5B4C-49F9-B05B-95E20934E679}" presName="compositeShape" presStyleCnt="0">
        <dgm:presLayoutVars>
          <dgm:dir/>
          <dgm:resizeHandles/>
        </dgm:presLayoutVars>
      </dgm:prSet>
      <dgm:spPr/>
    </dgm:pt>
    <dgm:pt modelId="{FD59B075-628E-411A-9786-D2AF4013A57B}" type="pres">
      <dgm:prSet presAssocID="{C5E977FF-5B4C-49F9-B05B-95E20934E679}" presName="pyramid" presStyleLbl="node1" presStyleIdx="0" presStyleCnt="1"/>
      <dgm:spPr/>
    </dgm:pt>
    <dgm:pt modelId="{B6C99227-536C-4709-8D45-8E5C28963329}" type="pres">
      <dgm:prSet presAssocID="{C5E977FF-5B4C-49F9-B05B-95E20934E679}" presName="theList" presStyleCnt="0"/>
      <dgm:spPr/>
    </dgm:pt>
    <dgm:pt modelId="{0940A61B-BA77-4B1A-A4FB-E9C0891835FC}" type="pres">
      <dgm:prSet presAssocID="{130B909E-A088-4B2F-A9D8-94AC6E5B5935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14DB77-A10E-4C74-80B5-4F0CD9FAC25C}" type="pres">
      <dgm:prSet presAssocID="{130B909E-A088-4B2F-A9D8-94AC6E5B5935}" presName="aSpace" presStyleCnt="0"/>
      <dgm:spPr/>
    </dgm:pt>
    <dgm:pt modelId="{44DA2854-14DD-4C8E-8230-D0F5913E3B17}" type="pres">
      <dgm:prSet presAssocID="{BE615DCF-6E04-4E60-97FE-1211D27F16F1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9C73BC-83E6-4C59-B0EA-B42156B3047C}" type="pres">
      <dgm:prSet presAssocID="{BE615DCF-6E04-4E60-97FE-1211D27F16F1}" presName="aSpace" presStyleCnt="0"/>
      <dgm:spPr/>
    </dgm:pt>
    <dgm:pt modelId="{22E79D94-0887-4AE8-871A-6A74ED4CD288}" type="pres">
      <dgm:prSet presAssocID="{F3960F05-DF74-4523-92B5-3574204B9328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6E6330-5EAD-4C2A-82C3-92A523926742}" type="pres">
      <dgm:prSet presAssocID="{F3960F05-DF74-4523-92B5-3574204B9328}" presName="aSpace" presStyleCnt="0"/>
      <dgm:spPr/>
    </dgm:pt>
  </dgm:ptLst>
  <dgm:cxnLst>
    <dgm:cxn modelId="{2E97CDF6-A0A9-4273-9A7E-0019BB234C5D}" type="presOf" srcId="{C5E977FF-5B4C-49F9-B05B-95E20934E679}" destId="{6D8FD290-3AE9-468B-AD83-CAB7A69FFDF1}" srcOrd="0" destOrd="0" presId="urn:microsoft.com/office/officeart/2005/8/layout/pyramid2"/>
    <dgm:cxn modelId="{A7F86D55-25F3-4F17-9F4F-3ED3268C1950}" srcId="{C5E977FF-5B4C-49F9-B05B-95E20934E679}" destId="{F3960F05-DF74-4523-92B5-3574204B9328}" srcOrd="2" destOrd="0" parTransId="{7D055F8F-332A-40B5-9F02-A49AA2D82A0F}" sibTransId="{FBF3D114-A392-47B1-BACF-53AB578FE978}"/>
    <dgm:cxn modelId="{66F74550-253A-4BBD-8B1B-B1D7AEAB834D}" srcId="{C5E977FF-5B4C-49F9-B05B-95E20934E679}" destId="{130B909E-A088-4B2F-A9D8-94AC6E5B5935}" srcOrd="0" destOrd="0" parTransId="{F6B1F344-361F-4793-8FC8-7290D195BB1A}" sibTransId="{D3BDC62B-9A86-4B24-950C-6B31D2952636}"/>
    <dgm:cxn modelId="{0557F311-2693-4328-985C-CA52A6954914}" srcId="{C5E977FF-5B4C-49F9-B05B-95E20934E679}" destId="{BE615DCF-6E04-4E60-97FE-1211D27F16F1}" srcOrd="1" destOrd="0" parTransId="{0F1653AE-F26C-472F-BAEF-9003832AE600}" sibTransId="{5619E991-FA4F-4979-B02F-DD3D0937CD9D}"/>
    <dgm:cxn modelId="{959E0390-99CD-4690-BD57-624CAFD6F203}" type="presOf" srcId="{130B909E-A088-4B2F-A9D8-94AC6E5B5935}" destId="{0940A61B-BA77-4B1A-A4FB-E9C0891835FC}" srcOrd="0" destOrd="0" presId="urn:microsoft.com/office/officeart/2005/8/layout/pyramid2"/>
    <dgm:cxn modelId="{A85F5D33-557D-4A87-A0E2-B7D31AF57AE0}" type="presOf" srcId="{BE615DCF-6E04-4E60-97FE-1211D27F16F1}" destId="{44DA2854-14DD-4C8E-8230-D0F5913E3B17}" srcOrd="0" destOrd="0" presId="urn:microsoft.com/office/officeart/2005/8/layout/pyramid2"/>
    <dgm:cxn modelId="{BC4436C0-8F90-43D8-A0E1-7672D7ECB0B5}" type="presOf" srcId="{F3960F05-DF74-4523-92B5-3574204B9328}" destId="{22E79D94-0887-4AE8-871A-6A74ED4CD288}" srcOrd="0" destOrd="0" presId="urn:microsoft.com/office/officeart/2005/8/layout/pyramid2"/>
    <dgm:cxn modelId="{5149FF6D-5650-4358-B028-79D3934B31E6}" type="presParOf" srcId="{6D8FD290-3AE9-468B-AD83-CAB7A69FFDF1}" destId="{FD59B075-628E-411A-9786-D2AF4013A57B}" srcOrd="0" destOrd="0" presId="urn:microsoft.com/office/officeart/2005/8/layout/pyramid2"/>
    <dgm:cxn modelId="{7E63AE71-B7D2-4C05-8D44-004E993AD8EB}" type="presParOf" srcId="{6D8FD290-3AE9-468B-AD83-CAB7A69FFDF1}" destId="{B6C99227-536C-4709-8D45-8E5C28963329}" srcOrd="1" destOrd="0" presId="urn:microsoft.com/office/officeart/2005/8/layout/pyramid2"/>
    <dgm:cxn modelId="{A120FC9F-F429-4420-A201-1C0F483A1498}" type="presParOf" srcId="{B6C99227-536C-4709-8D45-8E5C28963329}" destId="{0940A61B-BA77-4B1A-A4FB-E9C0891835FC}" srcOrd="0" destOrd="0" presId="urn:microsoft.com/office/officeart/2005/8/layout/pyramid2"/>
    <dgm:cxn modelId="{9D0E4B53-58CA-49DE-AF28-7158BD4E22BF}" type="presParOf" srcId="{B6C99227-536C-4709-8D45-8E5C28963329}" destId="{C914DB77-A10E-4C74-80B5-4F0CD9FAC25C}" srcOrd="1" destOrd="0" presId="urn:microsoft.com/office/officeart/2005/8/layout/pyramid2"/>
    <dgm:cxn modelId="{A137A16E-93BF-4125-82F3-95663C55A0E9}" type="presParOf" srcId="{B6C99227-536C-4709-8D45-8E5C28963329}" destId="{44DA2854-14DD-4C8E-8230-D0F5913E3B17}" srcOrd="2" destOrd="0" presId="urn:microsoft.com/office/officeart/2005/8/layout/pyramid2"/>
    <dgm:cxn modelId="{6BD37886-E8A4-48CE-A5E6-55644658045F}" type="presParOf" srcId="{B6C99227-536C-4709-8D45-8E5C28963329}" destId="{429C73BC-83E6-4C59-B0EA-B42156B3047C}" srcOrd="3" destOrd="0" presId="urn:microsoft.com/office/officeart/2005/8/layout/pyramid2"/>
    <dgm:cxn modelId="{4CA80307-2A8F-4227-AEDE-20D58D5C57F9}" type="presParOf" srcId="{B6C99227-536C-4709-8D45-8E5C28963329}" destId="{22E79D94-0887-4AE8-871A-6A74ED4CD288}" srcOrd="4" destOrd="0" presId="urn:microsoft.com/office/officeart/2005/8/layout/pyramid2"/>
    <dgm:cxn modelId="{DF9603CE-1C2A-48D6-BB36-F9E5DF58B48A}" type="presParOf" srcId="{B6C99227-536C-4709-8D45-8E5C28963329}" destId="{1B6E6330-5EAD-4C2A-82C3-92A52392674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D4BCEBE5-AF61-48CA-A1ED-49C0A3EFE972}" type="doc">
      <dgm:prSet loTypeId="urn:microsoft.com/office/officeart/2005/8/layout/pyramid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E4DFEB1B-7741-4C77-9705-A922461D244D}">
      <dgm:prSet phldrT="[文本]" custT="1"/>
      <dgm:spPr/>
      <dgm:t>
        <a:bodyPr/>
        <a:lstStyle/>
        <a:p>
          <a:r>
            <a:rPr lang="zh-CN" altLang="en-US" sz="1000" dirty="0" smtClean="0"/>
            <a:t>（一）社会实践对于高职学生的作用</a:t>
          </a:r>
          <a:endParaRPr lang="zh-CN" altLang="en-US" sz="1000" dirty="0"/>
        </a:p>
      </dgm:t>
    </dgm:pt>
    <dgm:pt modelId="{CB568BA3-C5EB-4416-A59B-EA1B6DACB835}" type="parTrans" cxnId="{F6F6DA5F-4A1C-4AF0-A19F-E7EF7FF48ADC}">
      <dgm:prSet/>
      <dgm:spPr/>
      <dgm:t>
        <a:bodyPr/>
        <a:lstStyle/>
        <a:p>
          <a:endParaRPr lang="zh-CN" altLang="en-US"/>
        </a:p>
      </dgm:t>
    </dgm:pt>
    <dgm:pt modelId="{29A8F94B-63E4-4853-86C2-F4AC939444A4}" type="sibTrans" cxnId="{F6F6DA5F-4A1C-4AF0-A19F-E7EF7FF48ADC}">
      <dgm:prSet/>
      <dgm:spPr/>
      <dgm:t>
        <a:bodyPr/>
        <a:lstStyle/>
        <a:p>
          <a:endParaRPr lang="zh-CN" altLang="en-US"/>
        </a:p>
      </dgm:t>
    </dgm:pt>
    <dgm:pt modelId="{E705A85C-C5D2-4F14-A77D-814D2F388E5D}">
      <dgm:prSet phldrT="[文本]" custT="1"/>
      <dgm:spPr/>
      <dgm:t>
        <a:bodyPr/>
        <a:lstStyle/>
        <a:p>
          <a:r>
            <a:rPr lang="zh-CN" altLang="en-US" sz="1000" dirty="0" smtClean="0"/>
            <a:t>（二）高职院校社会实践的特点</a:t>
          </a:r>
          <a:endParaRPr lang="zh-CN" altLang="en-US" sz="1000" dirty="0"/>
        </a:p>
      </dgm:t>
    </dgm:pt>
    <dgm:pt modelId="{E2B00AC1-69DE-494B-9347-486248722EAA}" type="parTrans" cxnId="{55605C62-DFAC-4495-989D-CDF90573C0D5}">
      <dgm:prSet/>
      <dgm:spPr/>
      <dgm:t>
        <a:bodyPr/>
        <a:lstStyle/>
        <a:p>
          <a:endParaRPr lang="zh-CN" altLang="en-US"/>
        </a:p>
      </dgm:t>
    </dgm:pt>
    <dgm:pt modelId="{29EFAF88-4084-419E-902A-E3E529637B19}" type="sibTrans" cxnId="{55605C62-DFAC-4495-989D-CDF90573C0D5}">
      <dgm:prSet/>
      <dgm:spPr/>
      <dgm:t>
        <a:bodyPr/>
        <a:lstStyle/>
        <a:p>
          <a:endParaRPr lang="zh-CN" altLang="en-US"/>
        </a:p>
      </dgm:t>
    </dgm:pt>
    <dgm:pt modelId="{5406F19D-CD59-4DC1-AB55-ABB1063D3C34}">
      <dgm:prSet phldrT="[文本]" custT="1"/>
      <dgm:spPr/>
      <dgm:t>
        <a:bodyPr/>
        <a:lstStyle/>
        <a:p>
          <a:r>
            <a:rPr lang="zh-CN" altLang="en-US" sz="1000" dirty="0" smtClean="0"/>
            <a:t>（三）社会实践注意事项</a:t>
          </a:r>
          <a:endParaRPr lang="zh-CN" altLang="en-US" sz="1000" dirty="0"/>
        </a:p>
      </dgm:t>
    </dgm:pt>
    <dgm:pt modelId="{BA3BF7E3-D13D-4A64-B329-790DACC8A08F}" type="parTrans" cxnId="{5482F400-B3EE-48EE-B63B-198454FCBE4D}">
      <dgm:prSet/>
      <dgm:spPr/>
    </dgm:pt>
    <dgm:pt modelId="{4F58D8D4-F059-4978-9850-33E8587C1588}" type="sibTrans" cxnId="{5482F400-B3EE-48EE-B63B-198454FCBE4D}">
      <dgm:prSet/>
      <dgm:spPr/>
    </dgm:pt>
    <dgm:pt modelId="{61F2A9D6-174D-427D-B9D4-91DE75E26609}" type="pres">
      <dgm:prSet presAssocID="{D4BCEBE5-AF61-48CA-A1ED-49C0A3EFE97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0D4DDD5-E8B0-4EDD-BB9F-F08439CBABF8}" type="pres">
      <dgm:prSet presAssocID="{D4BCEBE5-AF61-48CA-A1ED-49C0A3EFE972}" presName="pyramid" presStyleLbl="node1" presStyleIdx="0" presStyleCnt="1"/>
      <dgm:spPr/>
    </dgm:pt>
    <dgm:pt modelId="{C3798190-9198-4BC7-A522-830F6CBFB7C0}" type="pres">
      <dgm:prSet presAssocID="{D4BCEBE5-AF61-48CA-A1ED-49C0A3EFE972}" presName="theList" presStyleCnt="0"/>
      <dgm:spPr/>
    </dgm:pt>
    <dgm:pt modelId="{95B256E0-EC50-44BB-8CD4-1EB10DEA3DD5}" type="pres">
      <dgm:prSet presAssocID="{E4DFEB1B-7741-4C77-9705-A922461D244D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8FAB28-9626-4133-9E60-08A9F8D5E42D}" type="pres">
      <dgm:prSet presAssocID="{E4DFEB1B-7741-4C77-9705-A922461D244D}" presName="aSpace" presStyleCnt="0"/>
      <dgm:spPr/>
    </dgm:pt>
    <dgm:pt modelId="{73686C1F-44FE-4DF1-8D1D-7A9C25577861}" type="pres">
      <dgm:prSet presAssocID="{E705A85C-C5D2-4F14-A77D-814D2F388E5D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FEA667-6B82-4585-AB55-176B5A258009}" type="pres">
      <dgm:prSet presAssocID="{E705A85C-C5D2-4F14-A77D-814D2F388E5D}" presName="aSpace" presStyleCnt="0"/>
      <dgm:spPr/>
    </dgm:pt>
    <dgm:pt modelId="{2FF7BFE2-928C-4558-B00C-91EF94C9DBDA}" type="pres">
      <dgm:prSet presAssocID="{5406F19D-CD59-4DC1-AB55-ABB1063D3C34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E7FFFEA-008A-4041-98DF-DF3076BEE61E}" type="pres">
      <dgm:prSet presAssocID="{5406F19D-CD59-4DC1-AB55-ABB1063D3C34}" presName="aSpace" presStyleCnt="0"/>
      <dgm:spPr/>
    </dgm:pt>
  </dgm:ptLst>
  <dgm:cxnLst>
    <dgm:cxn modelId="{F6F6DA5F-4A1C-4AF0-A19F-E7EF7FF48ADC}" srcId="{D4BCEBE5-AF61-48CA-A1ED-49C0A3EFE972}" destId="{E4DFEB1B-7741-4C77-9705-A922461D244D}" srcOrd="0" destOrd="0" parTransId="{CB568BA3-C5EB-4416-A59B-EA1B6DACB835}" sibTransId="{29A8F94B-63E4-4853-86C2-F4AC939444A4}"/>
    <dgm:cxn modelId="{393A38E4-E297-4766-AAF8-9DCFFCDEFA42}" type="presOf" srcId="{5406F19D-CD59-4DC1-AB55-ABB1063D3C34}" destId="{2FF7BFE2-928C-4558-B00C-91EF94C9DBDA}" srcOrd="0" destOrd="0" presId="urn:microsoft.com/office/officeart/2005/8/layout/pyramid2"/>
    <dgm:cxn modelId="{4C133DB6-9576-4FE5-B848-FD368F7094F9}" type="presOf" srcId="{E4DFEB1B-7741-4C77-9705-A922461D244D}" destId="{95B256E0-EC50-44BB-8CD4-1EB10DEA3DD5}" srcOrd="0" destOrd="0" presId="urn:microsoft.com/office/officeart/2005/8/layout/pyramid2"/>
    <dgm:cxn modelId="{68F9C042-86D2-4ADA-91B9-94B52046B528}" type="presOf" srcId="{E705A85C-C5D2-4F14-A77D-814D2F388E5D}" destId="{73686C1F-44FE-4DF1-8D1D-7A9C25577861}" srcOrd="0" destOrd="0" presId="urn:microsoft.com/office/officeart/2005/8/layout/pyramid2"/>
    <dgm:cxn modelId="{ACD990E2-EF8C-4789-80FC-A47B8783C896}" type="presOf" srcId="{D4BCEBE5-AF61-48CA-A1ED-49C0A3EFE972}" destId="{61F2A9D6-174D-427D-B9D4-91DE75E26609}" srcOrd="0" destOrd="0" presId="urn:microsoft.com/office/officeart/2005/8/layout/pyramid2"/>
    <dgm:cxn modelId="{55605C62-DFAC-4495-989D-CDF90573C0D5}" srcId="{D4BCEBE5-AF61-48CA-A1ED-49C0A3EFE972}" destId="{E705A85C-C5D2-4F14-A77D-814D2F388E5D}" srcOrd="1" destOrd="0" parTransId="{E2B00AC1-69DE-494B-9347-486248722EAA}" sibTransId="{29EFAF88-4084-419E-902A-E3E529637B19}"/>
    <dgm:cxn modelId="{5482F400-B3EE-48EE-B63B-198454FCBE4D}" srcId="{D4BCEBE5-AF61-48CA-A1ED-49C0A3EFE972}" destId="{5406F19D-CD59-4DC1-AB55-ABB1063D3C34}" srcOrd="2" destOrd="0" parTransId="{BA3BF7E3-D13D-4A64-B329-790DACC8A08F}" sibTransId="{4F58D8D4-F059-4978-9850-33E8587C1588}"/>
    <dgm:cxn modelId="{DD70B674-9458-465C-AD4A-86248B62078B}" type="presParOf" srcId="{61F2A9D6-174D-427D-B9D4-91DE75E26609}" destId="{E0D4DDD5-E8B0-4EDD-BB9F-F08439CBABF8}" srcOrd="0" destOrd="0" presId="urn:microsoft.com/office/officeart/2005/8/layout/pyramid2"/>
    <dgm:cxn modelId="{D1B76D98-886F-4EFB-8441-90A617638C65}" type="presParOf" srcId="{61F2A9D6-174D-427D-B9D4-91DE75E26609}" destId="{C3798190-9198-4BC7-A522-830F6CBFB7C0}" srcOrd="1" destOrd="0" presId="urn:microsoft.com/office/officeart/2005/8/layout/pyramid2"/>
    <dgm:cxn modelId="{9F84AE74-0AA5-4866-B817-EDCD8A29E50B}" type="presParOf" srcId="{C3798190-9198-4BC7-A522-830F6CBFB7C0}" destId="{95B256E0-EC50-44BB-8CD4-1EB10DEA3DD5}" srcOrd="0" destOrd="0" presId="urn:microsoft.com/office/officeart/2005/8/layout/pyramid2"/>
    <dgm:cxn modelId="{855400AB-D784-4E27-ABB4-929D181D5E8A}" type="presParOf" srcId="{C3798190-9198-4BC7-A522-830F6CBFB7C0}" destId="{2F8FAB28-9626-4133-9E60-08A9F8D5E42D}" srcOrd="1" destOrd="0" presId="urn:microsoft.com/office/officeart/2005/8/layout/pyramid2"/>
    <dgm:cxn modelId="{D09EA411-AF7F-447B-90E5-EEC14B514EB1}" type="presParOf" srcId="{C3798190-9198-4BC7-A522-830F6CBFB7C0}" destId="{73686C1F-44FE-4DF1-8D1D-7A9C25577861}" srcOrd="2" destOrd="0" presId="urn:microsoft.com/office/officeart/2005/8/layout/pyramid2"/>
    <dgm:cxn modelId="{CA69DB4D-3314-48AE-8831-61690402F881}" type="presParOf" srcId="{C3798190-9198-4BC7-A522-830F6CBFB7C0}" destId="{0CFEA667-6B82-4585-AB55-176B5A258009}" srcOrd="3" destOrd="0" presId="urn:microsoft.com/office/officeart/2005/8/layout/pyramid2"/>
    <dgm:cxn modelId="{24EE22F5-EEA5-4DFF-BE04-6D4E06CAE0A5}" type="presParOf" srcId="{C3798190-9198-4BC7-A522-830F6CBFB7C0}" destId="{2FF7BFE2-928C-4558-B00C-91EF94C9DBDA}" srcOrd="4" destOrd="0" presId="urn:microsoft.com/office/officeart/2005/8/layout/pyramid2"/>
    <dgm:cxn modelId="{EBDDC907-8051-41DB-8743-338D04833696}" type="presParOf" srcId="{C3798190-9198-4BC7-A522-830F6CBFB7C0}" destId="{8E7FFFEA-008A-4041-98DF-DF3076BEE61E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F5BD1D4D-0776-4392-A8D1-9534D79A4559}" type="doc">
      <dgm:prSet loTypeId="urn:microsoft.com/office/officeart/2008/layout/VerticalCircleList" loCatId="list" qsTypeId="urn:microsoft.com/office/officeart/2005/8/quickstyle/simple1" qsCatId="simple" csTypeId="urn:microsoft.com/office/officeart/2005/8/colors/colorful1" csCatId="colorful" phldr="1"/>
      <dgm:spPr/>
    </dgm:pt>
    <dgm:pt modelId="{2ECC6D05-48C0-46D4-A1F1-F66D3577B611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认真学习政治理论</a:t>
          </a:r>
          <a:endParaRPr lang="zh-CN" altLang="en-US" dirty="0"/>
        </a:p>
      </dgm:t>
    </dgm:pt>
    <dgm:pt modelId="{DE2F7A9D-F066-4D5B-B7FF-CF412CB0435D}" type="parTrans" cxnId="{40BD484B-64B6-4096-A1AA-07824B958D14}">
      <dgm:prSet/>
      <dgm:spPr/>
      <dgm:t>
        <a:bodyPr/>
        <a:lstStyle/>
        <a:p>
          <a:endParaRPr lang="zh-CN" altLang="en-US"/>
        </a:p>
      </dgm:t>
    </dgm:pt>
    <dgm:pt modelId="{6397F5FA-21B0-45DB-A04C-A8C257458E3A}" type="sibTrans" cxnId="{40BD484B-64B6-4096-A1AA-07824B958D14}">
      <dgm:prSet/>
      <dgm:spPr/>
      <dgm:t>
        <a:bodyPr/>
        <a:lstStyle/>
        <a:p>
          <a:endParaRPr lang="zh-CN" altLang="en-US"/>
        </a:p>
      </dgm:t>
    </dgm:pt>
    <dgm:pt modelId="{069BD8B7-443C-40F1-913A-9DB50E3706E6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自觉接受实践锻炼</a:t>
          </a:r>
          <a:endParaRPr lang="zh-CN" altLang="en-US" dirty="0"/>
        </a:p>
      </dgm:t>
    </dgm:pt>
    <dgm:pt modelId="{133B46FF-F801-434B-9B72-17B2A4914E13}" type="parTrans" cxnId="{A70FD421-985F-49B1-9D71-B62F3EB6E7D4}">
      <dgm:prSet/>
      <dgm:spPr/>
      <dgm:t>
        <a:bodyPr/>
        <a:lstStyle/>
        <a:p>
          <a:endParaRPr lang="zh-CN" altLang="en-US"/>
        </a:p>
      </dgm:t>
    </dgm:pt>
    <dgm:pt modelId="{B42A6050-5517-4AEA-B41F-64EC54375C02}" type="sibTrans" cxnId="{A70FD421-985F-49B1-9D71-B62F3EB6E7D4}">
      <dgm:prSet/>
      <dgm:spPr/>
      <dgm:t>
        <a:bodyPr/>
        <a:lstStyle/>
        <a:p>
          <a:endParaRPr lang="zh-CN" altLang="en-US"/>
        </a:p>
      </dgm:t>
    </dgm:pt>
    <dgm:pt modelId="{9F4C3C6B-3779-4680-A232-A8B4583CD9B2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发扬奉献精神</a:t>
          </a:r>
          <a:endParaRPr lang="zh-CN" altLang="en-US" dirty="0"/>
        </a:p>
      </dgm:t>
    </dgm:pt>
    <dgm:pt modelId="{0E97F577-91B3-46B8-83CC-EFA811DF0844}" type="parTrans" cxnId="{238E0E24-7E81-4DFB-B700-51F51F6FF09A}">
      <dgm:prSet/>
      <dgm:spPr/>
      <dgm:t>
        <a:bodyPr/>
        <a:lstStyle/>
        <a:p>
          <a:endParaRPr lang="zh-CN" altLang="en-US"/>
        </a:p>
      </dgm:t>
    </dgm:pt>
    <dgm:pt modelId="{00BAA894-1FB7-43B3-A5F0-01745C745316}" type="sibTrans" cxnId="{238E0E24-7E81-4DFB-B700-51F51F6FF09A}">
      <dgm:prSet/>
      <dgm:spPr/>
      <dgm:t>
        <a:bodyPr/>
        <a:lstStyle/>
        <a:p>
          <a:endParaRPr lang="zh-CN" altLang="en-US"/>
        </a:p>
      </dgm:t>
    </dgm:pt>
    <dgm:pt modelId="{F566D860-7B94-4FD5-85BF-A099FE47E02C}">
      <dgm:prSet phldrT="[文本]"/>
      <dgm:spPr/>
      <dgm:t>
        <a:bodyPr/>
        <a:lstStyle/>
        <a:p>
          <a:r>
            <a:rPr lang="en-US" altLang="en-US" dirty="0" smtClean="0"/>
            <a:t>4.</a:t>
          </a:r>
          <a:r>
            <a:rPr lang="zh-CN" altLang="en-US" dirty="0" smtClean="0"/>
            <a:t>树立远大理想</a:t>
          </a:r>
          <a:endParaRPr lang="zh-CN" altLang="en-US" dirty="0"/>
        </a:p>
      </dgm:t>
    </dgm:pt>
    <dgm:pt modelId="{2DB5C1D8-EB17-4081-9FFE-463460722B9D}" type="parTrans" cxnId="{F0AAC3E1-1EA5-4E96-8ACF-80FAB0FB44BF}">
      <dgm:prSet/>
      <dgm:spPr/>
      <dgm:t>
        <a:bodyPr/>
        <a:lstStyle/>
        <a:p>
          <a:endParaRPr lang="zh-CN" altLang="en-US"/>
        </a:p>
      </dgm:t>
    </dgm:pt>
    <dgm:pt modelId="{13B30675-0DB6-4A7D-8420-118A87CA069A}" type="sibTrans" cxnId="{F0AAC3E1-1EA5-4E96-8ACF-80FAB0FB44BF}">
      <dgm:prSet/>
      <dgm:spPr/>
      <dgm:t>
        <a:bodyPr/>
        <a:lstStyle/>
        <a:p>
          <a:endParaRPr lang="zh-CN" altLang="en-US"/>
        </a:p>
      </dgm:t>
    </dgm:pt>
    <dgm:pt modelId="{F3598122-006E-4FE7-9025-48B308029AEB}" type="pres">
      <dgm:prSet presAssocID="{F5BD1D4D-0776-4392-A8D1-9534D79A4559}" presName="Name0" presStyleCnt="0">
        <dgm:presLayoutVars>
          <dgm:dir/>
        </dgm:presLayoutVars>
      </dgm:prSet>
      <dgm:spPr/>
    </dgm:pt>
    <dgm:pt modelId="{AC486B52-A6AD-43B0-B447-CAE23EFF1E19}" type="pres">
      <dgm:prSet presAssocID="{2ECC6D05-48C0-46D4-A1F1-F66D3577B611}" presName="noChildren" presStyleCnt="0"/>
      <dgm:spPr/>
    </dgm:pt>
    <dgm:pt modelId="{B87E8988-F223-476C-8F89-A95F6913DBCE}" type="pres">
      <dgm:prSet presAssocID="{2ECC6D05-48C0-46D4-A1F1-F66D3577B611}" presName="gap" presStyleCnt="0"/>
      <dgm:spPr/>
    </dgm:pt>
    <dgm:pt modelId="{EFA8E389-B0BD-4567-817C-86BD085E311C}" type="pres">
      <dgm:prSet presAssocID="{2ECC6D05-48C0-46D4-A1F1-F66D3577B611}" presName="medCircle2" presStyleLbl="vennNode1" presStyleIdx="0" presStyleCnt="4"/>
      <dgm:spPr/>
    </dgm:pt>
    <dgm:pt modelId="{73B99F1F-9169-499E-9134-8AE529A73AED}" type="pres">
      <dgm:prSet presAssocID="{2ECC6D05-48C0-46D4-A1F1-F66D3577B611}" presName="txLvlOnly1" presStyleLbl="revTx" presStyleIdx="0" presStyleCnt="4"/>
      <dgm:spPr/>
      <dgm:t>
        <a:bodyPr/>
        <a:lstStyle/>
        <a:p>
          <a:endParaRPr lang="zh-CN" altLang="en-US"/>
        </a:p>
      </dgm:t>
    </dgm:pt>
    <dgm:pt modelId="{3AB808CE-454C-48D0-B3E6-7A0E85F709D5}" type="pres">
      <dgm:prSet presAssocID="{069BD8B7-443C-40F1-913A-9DB50E3706E6}" presName="noChildren" presStyleCnt="0"/>
      <dgm:spPr/>
    </dgm:pt>
    <dgm:pt modelId="{3F6BB791-5868-48E2-8285-6C0559765CBC}" type="pres">
      <dgm:prSet presAssocID="{069BD8B7-443C-40F1-913A-9DB50E3706E6}" presName="gap" presStyleCnt="0"/>
      <dgm:spPr/>
    </dgm:pt>
    <dgm:pt modelId="{4C13444C-BD32-4CCC-8323-B40249D90C59}" type="pres">
      <dgm:prSet presAssocID="{069BD8B7-443C-40F1-913A-9DB50E3706E6}" presName="medCircle2" presStyleLbl="vennNode1" presStyleIdx="1" presStyleCnt="4"/>
      <dgm:spPr/>
    </dgm:pt>
    <dgm:pt modelId="{0E7517E2-9517-4745-88D9-1BB9E1AB4C4D}" type="pres">
      <dgm:prSet presAssocID="{069BD8B7-443C-40F1-913A-9DB50E3706E6}" presName="txLvlOnly1" presStyleLbl="revTx" presStyleIdx="1" presStyleCnt="4"/>
      <dgm:spPr/>
      <dgm:t>
        <a:bodyPr/>
        <a:lstStyle/>
        <a:p>
          <a:endParaRPr lang="zh-CN" altLang="en-US"/>
        </a:p>
      </dgm:t>
    </dgm:pt>
    <dgm:pt modelId="{144309B4-B553-4AEC-A30D-A0F19071DA14}" type="pres">
      <dgm:prSet presAssocID="{9F4C3C6B-3779-4680-A232-A8B4583CD9B2}" presName="noChildren" presStyleCnt="0"/>
      <dgm:spPr/>
    </dgm:pt>
    <dgm:pt modelId="{83855F8E-3195-433A-9B0B-B395C8B1FB5F}" type="pres">
      <dgm:prSet presAssocID="{9F4C3C6B-3779-4680-A232-A8B4583CD9B2}" presName="gap" presStyleCnt="0"/>
      <dgm:spPr/>
    </dgm:pt>
    <dgm:pt modelId="{A678B617-5E50-48E9-9FE0-C2D6B62437A2}" type="pres">
      <dgm:prSet presAssocID="{9F4C3C6B-3779-4680-A232-A8B4583CD9B2}" presName="medCircle2" presStyleLbl="vennNode1" presStyleIdx="2" presStyleCnt="4"/>
      <dgm:spPr/>
    </dgm:pt>
    <dgm:pt modelId="{CEB54455-B120-499B-ABE7-435F7A90CECE}" type="pres">
      <dgm:prSet presAssocID="{9F4C3C6B-3779-4680-A232-A8B4583CD9B2}" presName="txLvlOnly1" presStyleLbl="revTx" presStyleIdx="2" presStyleCnt="4"/>
      <dgm:spPr/>
      <dgm:t>
        <a:bodyPr/>
        <a:lstStyle/>
        <a:p>
          <a:endParaRPr lang="zh-CN" altLang="en-US"/>
        </a:p>
      </dgm:t>
    </dgm:pt>
    <dgm:pt modelId="{BB67F2BB-3126-4C80-8011-65A28AA0F353}" type="pres">
      <dgm:prSet presAssocID="{F566D860-7B94-4FD5-85BF-A099FE47E02C}" presName="noChildren" presStyleCnt="0"/>
      <dgm:spPr/>
    </dgm:pt>
    <dgm:pt modelId="{BD27BA24-BB89-41CB-B8DA-BF03648ECA98}" type="pres">
      <dgm:prSet presAssocID="{F566D860-7B94-4FD5-85BF-A099FE47E02C}" presName="gap" presStyleCnt="0"/>
      <dgm:spPr/>
    </dgm:pt>
    <dgm:pt modelId="{206CDDA3-D475-4457-9C9E-1397CAC14993}" type="pres">
      <dgm:prSet presAssocID="{F566D860-7B94-4FD5-85BF-A099FE47E02C}" presName="medCircle2" presStyleLbl="vennNode1" presStyleIdx="3" presStyleCnt="4"/>
      <dgm:spPr/>
    </dgm:pt>
    <dgm:pt modelId="{C8B7AF07-8DF9-4B70-84BC-2E157D1AB92D}" type="pres">
      <dgm:prSet presAssocID="{F566D860-7B94-4FD5-85BF-A099FE47E02C}" presName="txLvlOnly1" presStyleLbl="revTx" presStyleIdx="3" presStyleCnt="4"/>
      <dgm:spPr/>
      <dgm:t>
        <a:bodyPr/>
        <a:lstStyle/>
        <a:p>
          <a:endParaRPr lang="zh-CN" altLang="en-US"/>
        </a:p>
      </dgm:t>
    </dgm:pt>
  </dgm:ptLst>
  <dgm:cxnLst>
    <dgm:cxn modelId="{3A3698A3-EAEC-481E-813C-EB6667773AE3}" type="presOf" srcId="{9F4C3C6B-3779-4680-A232-A8B4583CD9B2}" destId="{CEB54455-B120-499B-ABE7-435F7A90CECE}" srcOrd="0" destOrd="0" presId="urn:microsoft.com/office/officeart/2008/layout/VerticalCircleList"/>
    <dgm:cxn modelId="{E52CA601-E9DF-4CAE-BBD3-C6D573733FD4}" type="presOf" srcId="{F566D860-7B94-4FD5-85BF-A099FE47E02C}" destId="{C8B7AF07-8DF9-4B70-84BC-2E157D1AB92D}" srcOrd="0" destOrd="0" presId="urn:microsoft.com/office/officeart/2008/layout/VerticalCircleList"/>
    <dgm:cxn modelId="{EF765F80-7CE9-4276-A92D-B898609F479A}" type="presOf" srcId="{069BD8B7-443C-40F1-913A-9DB50E3706E6}" destId="{0E7517E2-9517-4745-88D9-1BB9E1AB4C4D}" srcOrd="0" destOrd="0" presId="urn:microsoft.com/office/officeart/2008/layout/VerticalCircleList"/>
    <dgm:cxn modelId="{A70FD421-985F-49B1-9D71-B62F3EB6E7D4}" srcId="{F5BD1D4D-0776-4392-A8D1-9534D79A4559}" destId="{069BD8B7-443C-40F1-913A-9DB50E3706E6}" srcOrd="1" destOrd="0" parTransId="{133B46FF-F801-434B-9B72-17B2A4914E13}" sibTransId="{B42A6050-5517-4AEA-B41F-64EC54375C02}"/>
    <dgm:cxn modelId="{29A5A39F-AB31-4138-BA09-D5321D0E50F1}" type="presOf" srcId="{2ECC6D05-48C0-46D4-A1F1-F66D3577B611}" destId="{73B99F1F-9169-499E-9134-8AE529A73AED}" srcOrd="0" destOrd="0" presId="urn:microsoft.com/office/officeart/2008/layout/VerticalCircleList"/>
    <dgm:cxn modelId="{40BD484B-64B6-4096-A1AA-07824B958D14}" srcId="{F5BD1D4D-0776-4392-A8D1-9534D79A4559}" destId="{2ECC6D05-48C0-46D4-A1F1-F66D3577B611}" srcOrd="0" destOrd="0" parTransId="{DE2F7A9D-F066-4D5B-B7FF-CF412CB0435D}" sibTransId="{6397F5FA-21B0-45DB-A04C-A8C257458E3A}"/>
    <dgm:cxn modelId="{95268A52-6488-4FB0-A72C-E839B3F011B1}" type="presOf" srcId="{F5BD1D4D-0776-4392-A8D1-9534D79A4559}" destId="{F3598122-006E-4FE7-9025-48B308029AEB}" srcOrd="0" destOrd="0" presId="urn:microsoft.com/office/officeart/2008/layout/VerticalCircleList"/>
    <dgm:cxn modelId="{F0AAC3E1-1EA5-4E96-8ACF-80FAB0FB44BF}" srcId="{F5BD1D4D-0776-4392-A8D1-9534D79A4559}" destId="{F566D860-7B94-4FD5-85BF-A099FE47E02C}" srcOrd="3" destOrd="0" parTransId="{2DB5C1D8-EB17-4081-9FFE-463460722B9D}" sibTransId="{13B30675-0DB6-4A7D-8420-118A87CA069A}"/>
    <dgm:cxn modelId="{238E0E24-7E81-4DFB-B700-51F51F6FF09A}" srcId="{F5BD1D4D-0776-4392-A8D1-9534D79A4559}" destId="{9F4C3C6B-3779-4680-A232-A8B4583CD9B2}" srcOrd="2" destOrd="0" parTransId="{0E97F577-91B3-46B8-83CC-EFA811DF0844}" sibTransId="{00BAA894-1FB7-43B3-A5F0-01745C745316}"/>
    <dgm:cxn modelId="{4779D898-4E7A-4556-9E12-EC64D29A2A5B}" type="presParOf" srcId="{F3598122-006E-4FE7-9025-48B308029AEB}" destId="{AC486B52-A6AD-43B0-B447-CAE23EFF1E19}" srcOrd="0" destOrd="0" presId="urn:microsoft.com/office/officeart/2008/layout/VerticalCircleList"/>
    <dgm:cxn modelId="{36AA64AF-A622-47C1-BCC1-65938C22CB7E}" type="presParOf" srcId="{AC486B52-A6AD-43B0-B447-CAE23EFF1E19}" destId="{B87E8988-F223-476C-8F89-A95F6913DBCE}" srcOrd="0" destOrd="0" presId="urn:microsoft.com/office/officeart/2008/layout/VerticalCircleList"/>
    <dgm:cxn modelId="{1DDE6A85-30D8-4D20-ADD7-EBD761E8FF5F}" type="presParOf" srcId="{AC486B52-A6AD-43B0-B447-CAE23EFF1E19}" destId="{EFA8E389-B0BD-4567-817C-86BD085E311C}" srcOrd="1" destOrd="0" presId="urn:microsoft.com/office/officeart/2008/layout/VerticalCircleList"/>
    <dgm:cxn modelId="{AB55DA17-C824-4043-8C40-88AA00CAC4C7}" type="presParOf" srcId="{AC486B52-A6AD-43B0-B447-CAE23EFF1E19}" destId="{73B99F1F-9169-499E-9134-8AE529A73AED}" srcOrd="2" destOrd="0" presId="urn:microsoft.com/office/officeart/2008/layout/VerticalCircleList"/>
    <dgm:cxn modelId="{08CE98D0-CBDF-4318-9B3A-C47D04CA0747}" type="presParOf" srcId="{F3598122-006E-4FE7-9025-48B308029AEB}" destId="{3AB808CE-454C-48D0-B3E6-7A0E85F709D5}" srcOrd="1" destOrd="0" presId="urn:microsoft.com/office/officeart/2008/layout/VerticalCircleList"/>
    <dgm:cxn modelId="{04D2D53E-D8B7-46BD-86C5-8F4401962120}" type="presParOf" srcId="{3AB808CE-454C-48D0-B3E6-7A0E85F709D5}" destId="{3F6BB791-5868-48E2-8285-6C0559765CBC}" srcOrd="0" destOrd="0" presId="urn:microsoft.com/office/officeart/2008/layout/VerticalCircleList"/>
    <dgm:cxn modelId="{65D07C6B-A9C7-4393-A686-05D8AB05A884}" type="presParOf" srcId="{3AB808CE-454C-48D0-B3E6-7A0E85F709D5}" destId="{4C13444C-BD32-4CCC-8323-B40249D90C59}" srcOrd="1" destOrd="0" presId="urn:microsoft.com/office/officeart/2008/layout/VerticalCircleList"/>
    <dgm:cxn modelId="{673072CF-A72C-4DCF-A317-F4D57E45495A}" type="presParOf" srcId="{3AB808CE-454C-48D0-B3E6-7A0E85F709D5}" destId="{0E7517E2-9517-4745-88D9-1BB9E1AB4C4D}" srcOrd="2" destOrd="0" presId="urn:microsoft.com/office/officeart/2008/layout/VerticalCircleList"/>
    <dgm:cxn modelId="{D1F46A52-C0EE-4F1C-8DD2-31616BE43886}" type="presParOf" srcId="{F3598122-006E-4FE7-9025-48B308029AEB}" destId="{144309B4-B553-4AEC-A30D-A0F19071DA14}" srcOrd="2" destOrd="0" presId="urn:microsoft.com/office/officeart/2008/layout/VerticalCircleList"/>
    <dgm:cxn modelId="{77C635BF-FC96-4889-AE21-79ECDB7C6A9E}" type="presParOf" srcId="{144309B4-B553-4AEC-A30D-A0F19071DA14}" destId="{83855F8E-3195-433A-9B0B-B395C8B1FB5F}" srcOrd="0" destOrd="0" presId="urn:microsoft.com/office/officeart/2008/layout/VerticalCircleList"/>
    <dgm:cxn modelId="{66AACE4C-D27A-40FE-A2DC-53C9D4353689}" type="presParOf" srcId="{144309B4-B553-4AEC-A30D-A0F19071DA14}" destId="{A678B617-5E50-48E9-9FE0-C2D6B62437A2}" srcOrd="1" destOrd="0" presId="urn:microsoft.com/office/officeart/2008/layout/VerticalCircleList"/>
    <dgm:cxn modelId="{E3B95829-1CDB-420D-8F06-7989A55DF2BB}" type="presParOf" srcId="{144309B4-B553-4AEC-A30D-A0F19071DA14}" destId="{CEB54455-B120-499B-ABE7-435F7A90CECE}" srcOrd="2" destOrd="0" presId="urn:microsoft.com/office/officeart/2008/layout/VerticalCircleList"/>
    <dgm:cxn modelId="{18B52902-598B-4954-8732-6B67831E4002}" type="presParOf" srcId="{F3598122-006E-4FE7-9025-48B308029AEB}" destId="{BB67F2BB-3126-4C80-8011-65A28AA0F353}" srcOrd="3" destOrd="0" presId="urn:microsoft.com/office/officeart/2008/layout/VerticalCircleList"/>
    <dgm:cxn modelId="{AD74E449-2BEA-412F-A3BD-0C64741456E4}" type="presParOf" srcId="{BB67F2BB-3126-4C80-8011-65A28AA0F353}" destId="{BD27BA24-BB89-41CB-B8DA-BF03648ECA98}" srcOrd="0" destOrd="0" presId="urn:microsoft.com/office/officeart/2008/layout/VerticalCircleList"/>
    <dgm:cxn modelId="{92720B72-BDDF-40C5-B83F-629767147E94}" type="presParOf" srcId="{BB67F2BB-3126-4C80-8011-65A28AA0F353}" destId="{206CDDA3-D475-4457-9C9E-1397CAC14993}" srcOrd="1" destOrd="0" presId="urn:microsoft.com/office/officeart/2008/layout/VerticalCircleList"/>
    <dgm:cxn modelId="{BAD2F396-6ACA-401D-AB7A-5F93CB27B948}" type="presParOf" srcId="{BB67F2BB-3126-4C80-8011-65A28AA0F353}" destId="{C8B7AF07-8DF9-4B70-84BC-2E157D1AB92D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E977FF-5B4C-49F9-B05B-95E20934E679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130B909E-A088-4B2F-A9D8-94AC6E5B5935}">
      <dgm:prSet phldrT="[文本]" custT="1"/>
      <dgm:spPr/>
      <dgm:t>
        <a:bodyPr/>
        <a:lstStyle/>
        <a:p>
          <a:r>
            <a:rPr lang="zh-CN" altLang="en-US" sz="1000" dirty="0" smtClean="0"/>
            <a:t>（一）校企合作、工学结合的学习模式</a:t>
          </a:r>
          <a:endParaRPr lang="zh-CN" altLang="en-US" sz="1000" dirty="0"/>
        </a:p>
      </dgm:t>
    </dgm:pt>
    <dgm:pt modelId="{F6B1F344-361F-4793-8FC8-7290D195BB1A}" type="par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D3BDC62B-9A86-4B24-950C-6B31D2952636}" type="sibTrans" cxnId="{66F74550-253A-4BBD-8B1B-B1D7AEAB834D}">
      <dgm:prSet/>
      <dgm:spPr/>
      <dgm:t>
        <a:bodyPr/>
        <a:lstStyle/>
        <a:p>
          <a:endParaRPr lang="zh-CN" altLang="en-US"/>
        </a:p>
      </dgm:t>
    </dgm:pt>
    <dgm:pt modelId="{BE615DCF-6E04-4E60-97FE-1211D27F16F1}">
      <dgm:prSet phldrT="[文本]" custT="1"/>
      <dgm:spPr/>
      <dgm:t>
        <a:bodyPr/>
        <a:lstStyle/>
        <a:p>
          <a:r>
            <a:rPr lang="zh-CN" altLang="en-US" sz="1000" dirty="0" smtClean="0"/>
            <a:t>（二）专业性的学习内容</a:t>
          </a:r>
          <a:endParaRPr lang="zh-CN" altLang="en-US" sz="1000" dirty="0"/>
        </a:p>
      </dgm:t>
    </dgm:pt>
    <dgm:pt modelId="{0F1653AE-F26C-472F-BAEF-9003832AE600}" type="par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5619E991-FA4F-4979-B02F-DD3D0937CD9D}" type="sibTrans" cxnId="{0557F311-2693-4328-985C-CA52A6954914}">
      <dgm:prSet/>
      <dgm:spPr/>
      <dgm:t>
        <a:bodyPr/>
        <a:lstStyle/>
        <a:p>
          <a:endParaRPr lang="zh-CN" altLang="en-US"/>
        </a:p>
      </dgm:t>
    </dgm:pt>
    <dgm:pt modelId="{F3960F05-DF74-4523-92B5-3574204B9328}">
      <dgm:prSet phldrT="[文本]" custT="1"/>
      <dgm:spPr/>
      <dgm:t>
        <a:bodyPr/>
        <a:lstStyle/>
        <a:p>
          <a:r>
            <a:rPr lang="zh-CN" altLang="en-US" sz="1000" dirty="0" smtClean="0"/>
            <a:t>（三）自主性的学习过程</a:t>
          </a:r>
          <a:endParaRPr lang="zh-CN" altLang="en-US" sz="1000" dirty="0"/>
        </a:p>
      </dgm:t>
    </dgm:pt>
    <dgm:pt modelId="{7D055F8F-332A-40B5-9F02-A49AA2D82A0F}" type="parTrans" cxnId="{A7F86D55-25F3-4F17-9F4F-3ED3268C1950}">
      <dgm:prSet/>
      <dgm:spPr/>
      <dgm:t>
        <a:bodyPr/>
        <a:lstStyle/>
        <a:p>
          <a:endParaRPr lang="zh-CN" altLang="en-US"/>
        </a:p>
      </dgm:t>
    </dgm:pt>
    <dgm:pt modelId="{FBF3D114-A392-47B1-BACF-53AB578FE978}" type="sibTrans" cxnId="{A7F86D55-25F3-4F17-9F4F-3ED3268C1950}">
      <dgm:prSet/>
      <dgm:spPr/>
      <dgm:t>
        <a:bodyPr/>
        <a:lstStyle/>
        <a:p>
          <a:endParaRPr lang="zh-CN" altLang="en-US"/>
        </a:p>
      </dgm:t>
    </dgm:pt>
    <dgm:pt modelId="{A81C20EF-108B-4446-8154-8BBB6BFB2B88}">
      <dgm:prSet phldrT="[文本]" custT="1"/>
      <dgm:spPr/>
      <dgm:t>
        <a:bodyPr/>
        <a:lstStyle/>
        <a:p>
          <a:r>
            <a:rPr lang="zh-CN" altLang="en-US" sz="1000" dirty="0" smtClean="0"/>
            <a:t>（四）强调实践与创新的学习结果</a:t>
          </a:r>
          <a:endParaRPr lang="zh-CN" altLang="en-US" sz="1000" dirty="0"/>
        </a:p>
      </dgm:t>
    </dgm:pt>
    <dgm:pt modelId="{A60143C3-0AD6-4382-96AC-9D17C3ABCB29}" type="parTrans" cxnId="{FE3E95D1-750B-4847-8421-C8F9439023F5}">
      <dgm:prSet/>
      <dgm:spPr/>
      <dgm:t>
        <a:bodyPr/>
        <a:lstStyle/>
        <a:p>
          <a:endParaRPr lang="zh-CN" altLang="en-US"/>
        </a:p>
      </dgm:t>
    </dgm:pt>
    <dgm:pt modelId="{AA258BA2-7AE3-4B0C-A3BB-11E737FB2751}" type="sibTrans" cxnId="{FE3E95D1-750B-4847-8421-C8F9439023F5}">
      <dgm:prSet/>
      <dgm:spPr/>
      <dgm:t>
        <a:bodyPr/>
        <a:lstStyle/>
        <a:p>
          <a:endParaRPr lang="zh-CN" altLang="en-US"/>
        </a:p>
      </dgm:t>
    </dgm:pt>
    <dgm:pt modelId="{6D8FD290-3AE9-468B-AD83-CAB7A69FFDF1}" type="pres">
      <dgm:prSet presAssocID="{C5E977FF-5B4C-49F9-B05B-95E20934E679}" presName="compositeShape" presStyleCnt="0">
        <dgm:presLayoutVars>
          <dgm:dir/>
          <dgm:resizeHandles/>
        </dgm:presLayoutVars>
      </dgm:prSet>
      <dgm:spPr/>
    </dgm:pt>
    <dgm:pt modelId="{FD59B075-628E-411A-9786-D2AF4013A57B}" type="pres">
      <dgm:prSet presAssocID="{C5E977FF-5B4C-49F9-B05B-95E20934E679}" presName="pyramid" presStyleLbl="node1" presStyleIdx="0" presStyleCnt="1"/>
      <dgm:spPr/>
    </dgm:pt>
    <dgm:pt modelId="{B6C99227-536C-4709-8D45-8E5C28963329}" type="pres">
      <dgm:prSet presAssocID="{C5E977FF-5B4C-49F9-B05B-95E20934E679}" presName="theList" presStyleCnt="0"/>
      <dgm:spPr/>
    </dgm:pt>
    <dgm:pt modelId="{0940A61B-BA77-4B1A-A4FB-E9C0891835FC}" type="pres">
      <dgm:prSet presAssocID="{130B909E-A088-4B2F-A9D8-94AC6E5B5935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14DB77-A10E-4C74-80B5-4F0CD9FAC25C}" type="pres">
      <dgm:prSet presAssocID="{130B909E-A088-4B2F-A9D8-94AC6E5B5935}" presName="aSpace" presStyleCnt="0"/>
      <dgm:spPr/>
    </dgm:pt>
    <dgm:pt modelId="{44DA2854-14DD-4C8E-8230-D0F5913E3B17}" type="pres">
      <dgm:prSet presAssocID="{BE615DCF-6E04-4E60-97FE-1211D27F16F1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9C73BC-83E6-4C59-B0EA-B42156B3047C}" type="pres">
      <dgm:prSet presAssocID="{BE615DCF-6E04-4E60-97FE-1211D27F16F1}" presName="aSpace" presStyleCnt="0"/>
      <dgm:spPr/>
    </dgm:pt>
    <dgm:pt modelId="{22E79D94-0887-4AE8-871A-6A74ED4CD288}" type="pres">
      <dgm:prSet presAssocID="{F3960F05-DF74-4523-92B5-3574204B9328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6E6330-5EAD-4C2A-82C3-92A523926742}" type="pres">
      <dgm:prSet presAssocID="{F3960F05-DF74-4523-92B5-3574204B9328}" presName="aSpace" presStyleCnt="0"/>
      <dgm:spPr/>
    </dgm:pt>
    <dgm:pt modelId="{CCE170C0-D162-403F-9889-20B98EDFA185}" type="pres">
      <dgm:prSet presAssocID="{A81C20EF-108B-4446-8154-8BBB6BFB2B88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8A0B8C-1FDB-4B8E-8107-CAC9E209FA7A}" type="pres">
      <dgm:prSet presAssocID="{A81C20EF-108B-4446-8154-8BBB6BFB2B88}" presName="aSpace" presStyleCnt="0"/>
      <dgm:spPr/>
    </dgm:pt>
  </dgm:ptLst>
  <dgm:cxnLst>
    <dgm:cxn modelId="{2E97CDF6-A0A9-4273-9A7E-0019BB234C5D}" type="presOf" srcId="{C5E977FF-5B4C-49F9-B05B-95E20934E679}" destId="{6D8FD290-3AE9-468B-AD83-CAB7A69FFDF1}" srcOrd="0" destOrd="0" presId="urn:microsoft.com/office/officeart/2005/8/layout/pyramid2"/>
    <dgm:cxn modelId="{A7F86D55-25F3-4F17-9F4F-3ED3268C1950}" srcId="{C5E977FF-5B4C-49F9-B05B-95E20934E679}" destId="{F3960F05-DF74-4523-92B5-3574204B9328}" srcOrd="2" destOrd="0" parTransId="{7D055F8F-332A-40B5-9F02-A49AA2D82A0F}" sibTransId="{FBF3D114-A392-47B1-BACF-53AB578FE978}"/>
    <dgm:cxn modelId="{66F74550-253A-4BBD-8B1B-B1D7AEAB834D}" srcId="{C5E977FF-5B4C-49F9-B05B-95E20934E679}" destId="{130B909E-A088-4B2F-A9D8-94AC6E5B5935}" srcOrd="0" destOrd="0" parTransId="{F6B1F344-361F-4793-8FC8-7290D195BB1A}" sibTransId="{D3BDC62B-9A86-4B24-950C-6B31D2952636}"/>
    <dgm:cxn modelId="{FE3E95D1-750B-4847-8421-C8F9439023F5}" srcId="{C5E977FF-5B4C-49F9-B05B-95E20934E679}" destId="{A81C20EF-108B-4446-8154-8BBB6BFB2B88}" srcOrd="3" destOrd="0" parTransId="{A60143C3-0AD6-4382-96AC-9D17C3ABCB29}" sibTransId="{AA258BA2-7AE3-4B0C-A3BB-11E737FB2751}"/>
    <dgm:cxn modelId="{0557F311-2693-4328-985C-CA52A6954914}" srcId="{C5E977FF-5B4C-49F9-B05B-95E20934E679}" destId="{BE615DCF-6E04-4E60-97FE-1211D27F16F1}" srcOrd="1" destOrd="0" parTransId="{0F1653AE-F26C-472F-BAEF-9003832AE600}" sibTransId="{5619E991-FA4F-4979-B02F-DD3D0937CD9D}"/>
    <dgm:cxn modelId="{959E0390-99CD-4690-BD57-624CAFD6F203}" type="presOf" srcId="{130B909E-A088-4B2F-A9D8-94AC6E5B5935}" destId="{0940A61B-BA77-4B1A-A4FB-E9C0891835FC}" srcOrd="0" destOrd="0" presId="urn:microsoft.com/office/officeart/2005/8/layout/pyramid2"/>
    <dgm:cxn modelId="{A85F5D33-557D-4A87-A0E2-B7D31AF57AE0}" type="presOf" srcId="{BE615DCF-6E04-4E60-97FE-1211D27F16F1}" destId="{44DA2854-14DD-4C8E-8230-D0F5913E3B17}" srcOrd="0" destOrd="0" presId="urn:microsoft.com/office/officeart/2005/8/layout/pyramid2"/>
    <dgm:cxn modelId="{BC4436C0-8F90-43D8-A0E1-7672D7ECB0B5}" type="presOf" srcId="{F3960F05-DF74-4523-92B5-3574204B9328}" destId="{22E79D94-0887-4AE8-871A-6A74ED4CD288}" srcOrd="0" destOrd="0" presId="urn:microsoft.com/office/officeart/2005/8/layout/pyramid2"/>
    <dgm:cxn modelId="{D1088775-2465-4FA3-83F7-F31ECB1AB119}" type="presOf" srcId="{A81C20EF-108B-4446-8154-8BBB6BFB2B88}" destId="{CCE170C0-D162-403F-9889-20B98EDFA185}" srcOrd="0" destOrd="0" presId="urn:microsoft.com/office/officeart/2005/8/layout/pyramid2"/>
    <dgm:cxn modelId="{5149FF6D-5650-4358-B028-79D3934B31E6}" type="presParOf" srcId="{6D8FD290-3AE9-468B-AD83-CAB7A69FFDF1}" destId="{FD59B075-628E-411A-9786-D2AF4013A57B}" srcOrd="0" destOrd="0" presId="urn:microsoft.com/office/officeart/2005/8/layout/pyramid2"/>
    <dgm:cxn modelId="{7E63AE71-B7D2-4C05-8D44-004E993AD8EB}" type="presParOf" srcId="{6D8FD290-3AE9-468B-AD83-CAB7A69FFDF1}" destId="{B6C99227-536C-4709-8D45-8E5C28963329}" srcOrd="1" destOrd="0" presId="urn:microsoft.com/office/officeart/2005/8/layout/pyramid2"/>
    <dgm:cxn modelId="{A120FC9F-F429-4420-A201-1C0F483A1498}" type="presParOf" srcId="{B6C99227-536C-4709-8D45-8E5C28963329}" destId="{0940A61B-BA77-4B1A-A4FB-E9C0891835FC}" srcOrd="0" destOrd="0" presId="urn:microsoft.com/office/officeart/2005/8/layout/pyramid2"/>
    <dgm:cxn modelId="{9D0E4B53-58CA-49DE-AF28-7158BD4E22BF}" type="presParOf" srcId="{B6C99227-536C-4709-8D45-8E5C28963329}" destId="{C914DB77-A10E-4C74-80B5-4F0CD9FAC25C}" srcOrd="1" destOrd="0" presId="urn:microsoft.com/office/officeart/2005/8/layout/pyramid2"/>
    <dgm:cxn modelId="{A137A16E-93BF-4125-82F3-95663C55A0E9}" type="presParOf" srcId="{B6C99227-536C-4709-8D45-8E5C28963329}" destId="{44DA2854-14DD-4C8E-8230-D0F5913E3B17}" srcOrd="2" destOrd="0" presId="urn:microsoft.com/office/officeart/2005/8/layout/pyramid2"/>
    <dgm:cxn modelId="{6BD37886-E8A4-48CE-A5E6-55644658045F}" type="presParOf" srcId="{B6C99227-536C-4709-8D45-8E5C28963329}" destId="{429C73BC-83E6-4C59-B0EA-B42156B3047C}" srcOrd="3" destOrd="0" presId="urn:microsoft.com/office/officeart/2005/8/layout/pyramid2"/>
    <dgm:cxn modelId="{4CA80307-2A8F-4227-AEDE-20D58D5C57F9}" type="presParOf" srcId="{B6C99227-536C-4709-8D45-8E5C28963329}" destId="{22E79D94-0887-4AE8-871A-6A74ED4CD288}" srcOrd="4" destOrd="0" presId="urn:microsoft.com/office/officeart/2005/8/layout/pyramid2"/>
    <dgm:cxn modelId="{DF9603CE-1C2A-48D6-BB36-F9E5DF58B48A}" type="presParOf" srcId="{B6C99227-536C-4709-8D45-8E5C28963329}" destId="{1B6E6330-5EAD-4C2A-82C3-92A523926742}" srcOrd="5" destOrd="0" presId="urn:microsoft.com/office/officeart/2005/8/layout/pyramid2"/>
    <dgm:cxn modelId="{25B72A30-8ED9-4923-B0C4-CFA27624EA02}" type="presParOf" srcId="{B6C99227-536C-4709-8D45-8E5C28963329}" destId="{CCE170C0-D162-403F-9889-20B98EDFA185}" srcOrd="6" destOrd="0" presId="urn:microsoft.com/office/officeart/2005/8/layout/pyramid2"/>
    <dgm:cxn modelId="{3FB1DA1A-1D30-42CF-A2A8-DCA46301FF55}" type="presParOf" srcId="{B6C99227-536C-4709-8D45-8E5C28963329}" destId="{568A0B8C-1FDB-4B8E-8107-CAC9E209FA7A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0F4B0FC3-D276-4E2B-8C21-11C116BBD7EC}" type="doc">
      <dgm:prSet loTypeId="urn:microsoft.com/office/officeart/2005/8/layout/venn1" loCatId="relationship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9B951754-F562-41A5-9429-874B6F5C0E4A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活跃我们的校园生活</a:t>
          </a:r>
          <a:r>
            <a:rPr lang="en-US" altLang="en-US" dirty="0" smtClean="0"/>
            <a:t>,</a:t>
          </a:r>
          <a:r>
            <a:rPr lang="zh-CN" altLang="en-US" dirty="0" smtClean="0"/>
            <a:t>创造健康的文化氛围</a:t>
          </a:r>
          <a:endParaRPr lang="zh-CN" altLang="en-US" dirty="0"/>
        </a:p>
      </dgm:t>
    </dgm:pt>
    <dgm:pt modelId="{442AC367-2AD1-4B17-8AF4-305C47916B0E}" type="parTrans" cxnId="{B4C6E99E-795E-4EF7-AFD2-FD411036333C}">
      <dgm:prSet/>
      <dgm:spPr/>
      <dgm:t>
        <a:bodyPr/>
        <a:lstStyle/>
        <a:p>
          <a:endParaRPr lang="zh-CN" altLang="en-US"/>
        </a:p>
      </dgm:t>
    </dgm:pt>
    <dgm:pt modelId="{C7335E9A-1AD7-4E42-A67C-4ECC98510332}" type="sibTrans" cxnId="{B4C6E99E-795E-4EF7-AFD2-FD411036333C}">
      <dgm:prSet/>
      <dgm:spPr/>
      <dgm:t>
        <a:bodyPr/>
        <a:lstStyle/>
        <a:p>
          <a:endParaRPr lang="zh-CN" altLang="en-US"/>
        </a:p>
      </dgm:t>
    </dgm:pt>
    <dgm:pt modelId="{2DEB8154-ABDA-49FB-8823-2170FFB90B06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培养我们的兴趣爱好、拓宽知识面</a:t>
          </a:r>
          <a:endParaRPr lang="zh-CN" altLang="en-US" dirty="0"/>
        </a:p>
      </dgm:t>
    </dgm:pt>
    <dgm:pt modelId="{BFD0E59C-A594-420D-9463-89B0320FB180}" type="parTrans" cxnId="{9BE31C88-85E2-45F0-B842-A29D20EB3A48}">
      <dgm:prSet/>
      <dgm:spPr/>
      <dgm:t>
        <a:bodyPr/>
        <a:lstStyle/>
        <a:p>
          <a:endParaRPr lang="zh-CN" altLang="en-US"/>
        </a:p>
      </dgm:t>
    </dgm:pt>
    <dgm:pt modelId="{B417CDE3-4A69-4651-B408-F2BEE775246C}" type="sibTrans" cxnId="{9BE31C88-85E2-45F0-B842-A29D20EB3A48}">
      <dgm:prSet/>
      <dgm:spPr/>
      <dgm:t>
        <a:bodyPr/>
        <a:lstStyle/>
        <a:p>
          <a:endParaRPr lang="zh-CN" altLang="en-US"/>
        </a:p>
      </dgm:t>
    </dgm:pt>
    <dgm:pt modelId="{B0F7FEB4-FED4-4B7A-A186-7E1DA347BCF0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培养我们多方面的能力、不断发掘潜能</a:t>
          </a:r>
          <a:endParaRPr lang="zh-CN" altLang="en-US" dirty="0"/>
        </a:p>
      </dgm:t>
    </dgm:pt>
    <dgm:pt modelId="{3977EFBF-0F6F-40C4-A99F-1FF84393361A}" type="parTrans" cxnId="{2E7CF8C2-9A76-44ED-941E-4335E3DFD838}">
      <dgm:prSet/>
      <dgm:spPr/>
      <dgm:t>
        <a:bodyPr/>
        <a:lstStyle/>
        <a:p>
          <a:endParaRPr lang="zh-CN" altLang="en-US"/>
        </a:p>
      </dgm:t>
    </dgm:pt>
    <dgm:pt modelId="{15FE972E-6D05-45AF-BF34-D13F64826C4E}" type="sibTrans" cxnId="{2E7CF8C2-9A76-44ED-941E-4335E3DFD838}">
      <dgm:prSet/>
      <dgm:spPr/>
      <dgm:t>
        <a:bodyPr/>
        <a:lstStyle/>
        <a:p>
          <a:endParaRPr lang="zh-CN" altLang="en-US"/>
        </a:p>
      </dgm:t>
    </dgm:pt>
    <dgm:pt modelId="{032CB7F5-976B-4497-972A-B2281FEE4F64}">
      <dgm:prSet phldrT="[文本]"/>
      <dgm:spPr/>
      <dgm:t>
        <a:bodyPr/>
        <a:lstStyle/>
        <a:p>
          <a:r>
            <a:rPr lang="en-US" altLang="en-US" dirty="0" smtClean="0"/>
            <a:t>4.</a:t>
          </a:r>
          <a:r>
            <a:rPr lang="zh-CN" altLang="en-US" dirty="0" smtClean="0"/>
            <a:t>规范我们的日常行为</a:t>
          </a:r>
          <a:r>
            <a:rPr lang="en-US" altLang="en-US" dirty="0" smtClean="0"/>
            <a:t>,</a:t>
          </a:r>
          <a:r>
            <a:rPr lang="zh-CN" altLang="en-US" dirty="0" smtClean="0"/>
            <a:t>形成良好的校园风气</a:t>
          </a:r>
          <a:endParaRPr lang="zh-CN" altLang="en-US" dirty="0"/>
        </a:p>
      </dgm:t>
    </dgm:pt>
    <dgm:pt modelId="{CA398B00-71DD-42A6-A0FB-50B109185ABF}" type="parTrans" cxnId="{2EEDD439-758A-46F9-A41A-4DAA86E4CDE4}">
      <dgm:prSet/>
      <dgm:spPr/>
      <dgm:t>
        <a:bodyPr/>
        <a:lstStyle/>
        <a:p>
          <a:endParaRPr lang="zh-CN" altLang="en-US"/>
        </a:p>
      </dgm:t>
    </dgm:pt>
    <dgm:pt modelId="{68A39E77-83D8-4DA7-8960-4D496981D33C}" type="sibTrans" cxnId="{2EEDD439-758A-46F9-A41A-4DAA86E4CDE4}">
      <dgm:prSet/>
      <dgm:spPr/>
      <dgm:t>
        <a:bodyPr/>
        <a:lstStyle/>
        <a:p>
          <a:endParaRPr lang="zh-CN" altLang="en-US"/>
        </a:p>
      </dgm:t>
    </dgm:pt>
    <dgm:pt modelId="{3038151F-ACD9-49B9-A2B0-32F3503A3D94}">
      <dgm:prSet phldrT="[文本]"/>
      <dgm:spPr/>
      <dgm:t>
        <a:bodyPr/>
        <a:lstStyle/>
        <a:p>
          <a:r>
            <a:rPr lang="en-US" altLang="en-US" dirty="0" smtClean="0"/>
            <a:t>5.</a:t>
          </a:r>
          <a:r>
            <a:rPr lang="zh-CN" altLang="en-US" dirty="0" smtClean="0"/>
            <a:t>整合我们的力量</a:t>
          </a:r>
          <a:r>
            <a:rPr lang="en-US" altLang="en-US" dirty="0" smtClean="0"/>
            <a:t>,</a:t>
          </a:r>
          <a:r>
            <a:rPr lang="zh-CN" altLang="en-US" dirty="0" smtClean="0"/>
            <a:t>为学校的教育管理服务</a:t>
          </a:r>
          <a:endParaRPr lang="zh-CN" altLang="en-US" dirty="0"/>
        </a:p>
      </dgm:t>
    </dgm:pt>
    <dgm:pt modelId="{A5783611-6926-4A4E-BA14-34F6EC5329A9}" type="parTrans" cxnId="{B9CED045-F887-4AE9-82F8-45EEC58D6168}">
      <dgm:prSet/>
      <dgm:spPr/>
      <dgm:t>
        <a:bodyPr/>
        <a:lstStyle/>
        <a:p>
          <a:endParaRPr lang="zh-CN" altLang="en-US"/>
        </a:p>
      </dgm:t>
    </dgm:pt>
    <dgm:pt modelId="{92A898B5-D5A1-4B00-8126-33DEACBB42A8}" type="sibTrans" cxnId="{B9CED045-F887-4AE9-82F8-45EEC58D6168}">
      <dgm:prSet/>
      <dgm:spPr/>
      <dgm:t>
        <a:bodyPr/>
        <a:lstStyle/>
        <a:p>
          <a:endParaRPr lang="zh-CN" altLang="en-US"/>
        </a:p>
      </dgm:t>
    </dgm:pt>
    <dgm:pt modelId="{37634F35-FBC9-4E41-AA90-80CA342883AB}" type="pres">
      <dgm:prSet presAssocID="{0F4B0FC3-D276-4E2B-8C21-11C116BBD7E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B403FF2-AC21-450E-8AC2-CDF6B02FD270}" type="pres">
      <dgm:prSet presAssocID="{9B951754-F562-41A5-9429-874B6F5C0E4A}" presName="circ1" presStyleLbl="vennNode1" presStyleIdx="0" presStyleCnt="5"/>
      <dgm:spPr/>
      <dgm:t>
        <a:bodyPr/>
        <a:lstStyle/>
        <a:p>
          <a:endParaRPr lang="zh-CN" altLang="en-US"/>
        </a:p>
      </dgm:t>
    </dgm:pt>
    <dgm:pt modelId="{E50B91A6-0FBB-4217-ABFD-BAFE1848A14D}" type="pres">
      <dgm:prSet presAssocID="{9B951754-F562-41A5-9429-874B6F5C0E4A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41669D-B3E5-4520-BB9A-EFEA79261719}" type="pres">
      <dgm:prSet presAssocID="{2DEB8154-ABDA-49FB-8823-2170FFB90B06}" presName="circ2" presStyleLbl="vennNode1" presStyleIdx="1" presStyleCnt="5"/>
      <dgm:spPr/>
      <dgm:t>
        <a:bodyPr/>
        <a:lstStyle/>
        <a:p>
          <a:endParaRPr lang="zh-CN" altLang="en-US"/>
        </a:p>
      </dgm:t>
    </dgm:pt>
    <dgm:pt modelId="{6E2CA74F-3352-41E5-89B8-5C14145D506D}" type="pres">
      <dgm:prSet presAssocID="{2DEB8154-ABDA-49FB-8823-2170FFB90B0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DEE767E-4208-4323-A8D6-8FC40410F91D}" type="pres">
      <dgm:prSet presAssocID="{B0F7FEB4-FED4-4B7A-A186-7E1DA347BCF0}" presName="circ3" presStyleLbl="vennNode1" presStyleIdx="2" presStyleCnt="5"/>
      <dgm:spPr/>
      <dgm:t>
        <a:bodyPr/>
        <a:lstStyle/>
        <a:p>
          <a:endParaRPr lang="zh-CN" altLang="en-US"/>
        </a:p>
      </dgm:t>
    </dgm:pt>
    <dgm:pt modelId="{FD57D017-A11C-4B39-B205-497B1DFD5375}" type="pres">
      <dgm:prSet presAssocID="{B0F7FEB4-FED4-4B7A-A186-7E1DA347BCF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000005-B450-46AC-8BF2-50769063BB58}" type="pres">
      <dgm:prSet presAssocID="{032CB7F5-976B-4497-972A-B2281FEE4F64}" presName="circ4" presStyleLbl="vennNode1" presStyleIdx="3" presStyleCnt="5"/>
      <dgm:spPr/>
      <dgm:t>
        <a:bodyPr/>
        <a:lstStyle/>
        <a:p>
          <a:endParaRPr lang="zh-CN" altLang="en-US"/>
        </a:p>
      </dgm:t>
    </dgm:pt>
    <dgm:pt modelId="{F94E71CD-3825-4BFB-BB75-F57EC0DE4627}" type="pres">
      <dgm:prSet presAssocID="{032CB7F5-976B-4497-972A-B2281FEE4F64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0A070BF-BB13-4010-B137-B86873947E4F}" type="pres">
      <dgm:prSet presAssocID="{3038151F-ACD9-49B9-A2B0-32F3503A3D94}" presName="circ5" presStyleLbl="vennNode1" presStyleIdx="4" presStyleCnt="5"/>
      <dgm:spPr/>
      <dgm:t>
        <a:bodyPr/>
        <a:lstStyle/>
        <a:p>
          <a:endParaRPr lang="zh-CN" altLang="en-US"/>
        </a:p>
      </dgm:t>
    </dgm:pt>
    <dgm:pt modelId="{746D3FEB-65FE-436B-937E-9E0E2CCA84B0}" type="pres">
      <dgm:prSet presAssocID="{3038151F-ACD9-49B9-A2B0-32F3503A3D94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74A24DB-8883-438D-A9EE-9B1460F25D3E}" type="presOf" srcId="{2DEB8154-ABDA-49FB-8823-2170FFB90B06}" destId="{6E2CA74F-3352-41E5-89B8-5C14145D506D}" srcOrd="0" destOrd="0" presId="urn:microsoft.com/office/officeart/2005/8/layout/venn1"/>
    <dgm:cxn modelId="{F9AB1B7B-E75B-4E0E-8601-E3F82FA8D995}" type="presOf" srcId="{9B951754-F562-41A5-9429-874B6F5C0E4A}" destId="{E50B91A6-0FBB-4217-ABFD-BAFE1848A14D}" srcOrd="0" destOrd="0" presId="urn:microsoft.com/office/officeart/2005/8/layout/venn1"/>
    <dgm:cxn modelId="{B4C6E99E-795E-4EF7-AFD2-FD411036333C}" srcId="{0F4B0FC3-D276-4E2B-8C21-11C116BBD7EC}" destId="{9B951754-F562-41A5-9429-874B6F5C0E4A}" srcOrd="0" destOrd="0" parTransId="{442AC367-2AD1-4B17-8AF4-305C47916B0E}" sibTransId="{C7335E9A-1AD7-4E42-A67C-4ECC98510332}"/>
    <dgm:cxn modelId="{B9CED045-F887-4AE9-82F8-45EEC58D6168}" srcId="{0F4B0FC3-D276-4E2B-8C21-11C116BBD7EC}" destId="{3038151F-ACD9-49B9-A2B0-32F3503A3D94}" srcOrd="4" destOrd="0" parTransId="{A5783611-6926-4A4E-BA14-34F6EC5329A9}" sibTransId="{92A898B5-D5A1-4B00-8126-33DEACBB42A8}"/>
    <dgm:cxn modelId="{2E7CF8C2-9A76-44ED-941E-4335E3DFD838}" srcId="{0F4B0FC3-D276-4E2B-8C21-11C116BBD7EC}" destId="{B0F7FEB4-FED4-4B7A-A186-7E1DA347BCF0}" srcOrd="2" destOrd="0" parTransId="{3977EFBF-0F6F-40C4-A99F-1FF84393361A}" sibTransId="{15FE972E-6D05-45AF-BF34-D13F64826C4E}"/>
    <dgm:cxn modelId="{DB821BBB-71DA-4103-A55F-1DD98B089E1C}" type="presOf" srcId="{0F4B0FC3-D276-4E2B-8C21-11C116BBD7EC}" destId="{37634F35-FBC9-4E41-AA90-80CA342883AB}" srcOrd="0" destOrd="0" presId="urn:microsoft.com/office/officeart/2005/8/layout/venn1"/>
    <dgm:cxn modelId="{5F1AB3FF-481C-4B22-A915-4E023B8CC584}" type="presOf" srcId="{032CB7F5-976B-4497-972A-B2281FEE4F64}" destId="{F94E71CD-3825-4BFB-BB75-F57EC0DE4627}" srcOrd="0" destOrd="0" presId="urn:microsoft.com/office/officeart/2005/8/layout/venn1"/>
    <dgm:cxn modelId="{2EEDD439-758A-46F9-A41A-4DAA86E4CDE4}" srcId="{0F4B0FC3-D276-4E2B-8C21-11C116BBD7EC}" destId="{032CB7F5-976B-4497-972A-B2281FEE4F64}" srcOrd="3" destOrd="0" parTransId="{CA398B00-71DD-42A6-A0FB-50B109185ABF}" sibTransId="{68A39E77-83D8-4DA7-8960-4D496981D33C}"/>
    <dgm:cxn modelId="{63AD3359-3793-4851-928F-5EC6BAC9AF63}" type="presOf" srcId="{3038151F-ACD9-49B9-A2B0-32F3503A3D94}" destId="{746D3FEB-65FE-436B-937E-9E0E2CCA84B0}" srcOrd="0" destOrd="0" presId="urn:microsoft.com/office/officeart/2005/8/layout/venn1"/>
    <dgm:cxn modelId="{9BE31C88-85E2-45F0-B842-A29D20EB3A48}" srcId="{0F4B0FC3-D276-4E2B-8C21-11C116BBD7EC}" destId="{2DEB8154-ABDA-49FB-8823-2170FFB90B06}" srcOrd="1" destOrd="0" parTransId="{BFD0E59C-A594-420D-9463-89B0320FB180}" sibTransId="{B417CDE3-4A69-4651-B408-F2BEE775246C}"/>
    <dgm:cxn modelId="{E5A6E8E4-98CB-415B-8055-8B739A404C7D}" type="presOf" srcId="{B0F7FEB4-FED4-4B7A-A186-7E1DA347BCF0}" destId="{FD57D017-A11C-4B39-B205-497B1DFD5375}" srcOrd="0" destOrd="0" presId="urn:microsoft.com/office/officeart/2005/8/layout/venn1"/>
    <dgm:cxn modelId="{281E3E3D-A258-45F1-A1E5-DCE5AA4B0D8B}" type="presParOf" srcId="{37634F35-FBC9-4E41-AA90-80CA342883AB}" destId="{8B403FF2-AC21-450E-8AC2-CDF6B02FD270}" srcOrd="0" destOrd="0" presId="urn:microsoft.com/office/officeart/2005/8/layout/venn1"/>
    <dgm:cxn modelId="{6AEEE91C-D009-4BAE-A9EF-DE8DD7D4AF80}" type="presParOf" srcId="{37634F35-FBC9-4E41-AA90-80CA342883AB}" destId="{E50B91A6-0FBB-4217-ABFD-BAFE1848A14D}" srcOrd="1" destOrd="0" presId="urn:microsoft.com/office/officeart/2005/8/layout/venn1"/>
    <dgm:cxn modelId="{BD12D516-06DC-48B1-9FD3-592577E04EE2}" type="presParOf" srcId="{37634F35-FBC9-4E41-AA90-80CA342883AB}" destId="{4041669D-B3E5-4520-BB9A-EFEA79261719}" srcOrd="2" destOrd="0" presId="urn:microsoft.com/office/officeart/2005/8/layout/venn1"/>
    <dgm:cxn modelId="{189F2194-F891-4A61-96E7-A727060C170B}" type="presParOf" srcId="{37634F35-FBC9-4E41-AA90-80CA342883AB}" destId="{6E2CA74F-3352-41E5-89B8-5C14145D506D}" srcOrd="3" destOrd="0" presId="urn:microsoft.com/office/officeart/2005/8/layout/venn1"/>
    <dgm:cxn modelId="{BB1A0C02-7E0A-40AE-A051-A0177C61CAE3}" type="presParOf" srcId="{37634F35-FBC9-4E41-AA90-80CA342883AB}" destId="{9DEE767E-4208-4323-A8D6-8FC40410F91D}" srcOrd="4" destOrd="0" presId="urn:microsoft.com/office/officeart/2005/8/layout/venn1"/>
    <dgm:cxn modelId="{96113DFD-46C7-4FC7-AFA6-C9B7CA26F9A8}" type="presParOf" srcId="{37634F35-FBC9-4E41-AA90-80CA342883AB}" destId="{FD57D017-A11C-4B39-B205-497B1DFD5375}" srcOrd="5" destOrd="0" presId="urn:microsoft.com/office/officeart/2005/8/layout/venn1"/>
    <dgm:cxn modelId="{43FE9877-8533-4CED-9824-8EB10CDA4BF0}" type="presParOf" srcId="{37634F35-FBC9-4E41-AA90-80CA342883AB}" destId="{B2000005-B450-46AC-8BF2-50769063BB58}" srcOrd="6" destOrd="0" presId="urn:microsoft.com/office/officeart/2005/8/layout/venn1"/>
    <dgm:cxn modelId="{6D50756E-A5E3-48C1-A389-FF6351F18C0F}" type="presParOf" srcId="{37634F35-FBC9-4E41-AA90-80CA342883AB}" destId="{F94E71CD-3825-4BFB-BB75-F57EC0DE4627}" srcOrd="7" destOrd="0" presId="urn:microsoft.com/office/officeart/2005/8/layout/venn1"/>
    <dgm:cxn modelId="{0A353ACE-D65C-4AE1-86F8-8DDB00A782BA}" type="presParOf" srcId="{37634F35-FBC9-4E41-AA90-80CA342883AB}" destId="{20A070BF-BB13-4010-B137-B86873947E4F}" srcOrd="8" destOrd="0" presId="urn:microsoft.com/office/officeart/2005/8/layout/venn1"/>
    <dgm:cxn modelId="{24F96E72-443F-434A-A047-4295D968EFF5}" type="presParOf" srcId="{37634F35-FBC9-4E41-AA90-80CA342883AB}" destId="{746D3FEB-65FE-436B-937E-9E0E2CCA84B0}" srcOrd="9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E57402F3-645D-48E3-8040-206FCB161F2F}" type="doc">
      <dgm:prSet loTypeId="urn:microsoft.com/office/officeart/2005/8/layout/target3" loCatId="relationship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3D50292B-3617-48BA-8DA6-3F12F149D21B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学术科技类社团</a:t>
          </a:r>
          <a:endParaRPr lang="zh-CN" altLang="en-US" dirty="0"/>
        </a:p>
      </dgm:t>
    </dgm:pt>
    <dgm:pt modelId="{319F9601-5892-4D67-A4D4-54050553F39A}" type="parTrans" cxnId="{C3835A04-4C70-4E9F-889D-350F5217BA69}">
      <dgm:prSet/>
      <dgm:spPr/>
      <dgm:t>
        <a:bodyPr/>
        <a:lstStyle/>
        <a:p>
          <a:endParaRPr lang="zh-CN" altLang="en-US"/>
        </a:p>
      </dgm:t>
    </dgm:pt>
    <dgm:pt modelId="{A3B98844-4D4D-448F-A6B8-080040F479D3}" type="sibTrans" cxnId="{C3835A04-4C70-4E9F-889D-350F5217BA69}">
      <dgm:prSet/>
      <dgm:spPr/>
      <dgm:t>
        <a:bodyPr/>
        <a:lstStyle/>
        <a:p>
          <a:endParaRPr lang="zh-CN" altLang="en-US"/>
        </a:p>
      </dgm:t>
    </dgm:pt>
    <dgm:pt modelId="{F7E2DB4F-FECB-438C-935C-453425FD03BC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社会实践类社团</a:t>
          </a:r>
          <a:endParaRPr lang="zh-CN" altLang="en-US" dirty="0"/>
        </a:p>
      </dgm:t>
    </dgm:pt>
    <dgm:pt modelId="{31346398-4822-4EEE-A050-79FFB38E6913}" type="parTrans" cxnId="{8AA936C4-8764-455C-924F-FEDAD0F1A647}">
      <dgm:prSet/>
      <dgm:spPr/>
      <dgm:t>
        <a:bodyPr/>
        <a:lstStyle/>
        <a:p>
          <a:endParaRPr lang="zh-CN" altLang="en-US"/>
        </a:p>
      </dgm:t>
    </dgm:pt>
    <dgm:pt modelId="{26A91584-59E4-4FE1-AB7D-7A256E13D5CA}" type="sibTrans" cxnId="{8AA936C4-8764-455C-924F-FEDAD0F1A647}">
      <dgm:prSet/>
      <dgm:spPr/>
      <dgm:t>
        <a:bodyPr/>
        <a:lstStyle/>
        <a:p>
          <a:endParaRPr lang="zh-CN" altLang="en-US"/>
        </a:p>
      </dgm:t>
    </dgm:pt>
    <dgm:pt modelId="{B4586749-B9A3-4DCF-93DA-7ABD22AD3DC4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艺术类社团</a:t>
          </a:r>
          <a:endParaRPr lang="zh-CN" altLang="en-US" dirty="0"/>
        </a:p>
      </dgm:t>
    </dgm:pt>
    <dgm:pt modelId="{9E81DD06-03D4-454D-9684-A4AB0F5A02E4}" type="parTrans" cxnId="{411B5A2C-05E4-4225-A1C8-E8F36E9416D0}">
      <dgm:prSet/>
      <dgm:spPr/>
      <dgm:t>
        <a:bodyPr/>
        <a:lstStyle/>
        <a:p>
          <a:endParaRPr lang="zh-CN" altLang="en-US"/>
        </a:p>
      </dgm:t>
    </dgm:pt>
    <dgm:pt modelId="{E4236008-52AF-46D2-840C-2A2D9D4BDCB0}" type="sibTrans" cxnId="{411B5A2C-05E4-4225-A1C8-E8F36E9416D0}">
      <dgm:prSet/>
      <dgm:spPr/>
      <dgm:t>
        <a:bodyPr/>
        <a:lstStyle/>
        <a:p>
          <a:endParaRPr lang="zh-CN" altLang="en-US"/>
        </a:p>
      </dgm:t>
    </dgm:pt>
    <dgm:pt modelId="{9930AA68-DA4A-4FA4-8C17-64F76FA24662}">
      <dgm:prSet phldrT="[文本]"/>
      <dgm:spPr/>
      <dgm:t>
        <a:bodyPr/>
        <a:lstStyle/>
        <a:p>
          <a:r>
            <a:rPr lang="en-US" altLang="en-US" dirty="0" smtClean="0"/>
            <a:t>4.</a:t>
          </a:r>
          <a:r>
            <a:rPr lang="zh-CN" altLang="en-US" dirty="0" smtClean="0"/>
            <a:t>体育类社团</a:t>
          </a:r>
          <a:endParaRPr lang="zh-CN" altLang="en-US" dirty="0"/>
        </a:p>
      </dgm:t>
    </dgm:pt>
    <dgm:pt modelId="{8DA4BC20-2C56-4E1B-961D-08ED692362D5}" type="parTrans" cxnId="{1F588663-C25D-42DE-8FF8-DECD3460EA22}">
      <dgm:prSet/>
      <dgm:spPr/>
      <dgm:t>
        <a:bodyPr/>
        <a:lstStyle/>
        <a:p>
          <a:endParaRPr lang="zh-CN" altLang="en-US"/>
        </a:p>
      </dgm:t>
    </dgm:pt>
    <dgm:pt modelId="{7D1893E8-5B7A-4DA8-AE1D-30FFE0ECA9CB}" type="sibTrans" cxnId="{1F588663-C25D-42DE-8FF8-DECD3460EA22}">
      <dgm:prSet/>
      <dgm:spPr/>
      <dgm:t>
        <a:bodyPr/>
        <a:lstStyle/>
        <a:p>
          <a:endParaRPr lang="zh-CN" altLang="en-US"/>
        </a:p>
      </dgm:t>
    </dgm:pt>
    <dgm:pt modelId="{F178349A-E67B-4496-AEF3-281069C547E7}" type="pres">
      <dgm:prSet presAssocID="{E57402F3-645D-48E3-8040-206FCB161F2F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503C1CF-6EEC-43A2-8FF0-F64719E3855E}" type="pres">
      <dgm:prSet presAssocID="{3D50292B-3617-48BA-8DA6-3F12F149D21B}" presName="circle1" presStyleLbl="node1" presStyleIdx="0" presStyleCnt="4"/>
      <dgm:spPr/>
    </dgm:pt>
    <dgm:pt modelId="{2F711D57-1614-481F-8E58-A58BD053D4FE}" type="pres">
      <dgm:prSet presAssocID="{3D50292B-3617-48BA-8DA6-3F12F149D21B}" presName="space" presStyleCnt="0"/>
      <dgm:spPr/>
    </dgm:pt>
    <dgm:pt modelId="{CF76524C-407A-4B71-8BFF-F3370989B39C}" type="pres">
      <dgm:prSet presAssocID="{3D50292B-3617-48BA-8DA6-3F12F149D21B}" presName="rect1" presStyleLbl="alignAcc1" presStyleIdx="0" presStyleCnt="4"/>
      <dgm:spPr/>
      <dgm:t>
        <a:bodyPr/>
        <a:lstStyle/>
        <a:p>
          <a:endParaRPr lang="zh-CN" altLang="en-US"/>
        </a:p>
      </dgm:t>
    </dgm:pt>
    <dgm:pt modelId="{1AC7F6DB-C389-4A6E-B028-32CB27885865}" type="pres">
      <dgm:prSet presAssocID="{F7E2DB4F-FECB-438C-935C-453425FD03BC}" presName="vertSpace2" presStyleLbl="node1" presStyleIdx="0" presStyleCnt="4"/>
      <dgm:spPr/>
    </dgm:pt>
    <dgm:pt modelId="{83AD7ECF-AFA5-499B-B479-5182C55B29EA}" type="pres">
      <dgm:prSet presAssocID="{F7E2DB4F-FECB-438C-935C-453425FD03BC}" presName="circle2" presStyleLbl="node1" presStyleIdx="1" presStyleCnt="4"/>
      <dgm:spPr/>
    </dgm:pt>
    <dgm:pt modelId="{BC173FFD-3FF3-48FD-9882-F37F00BCF1DF}" type="pres">
      <dgm:prSet presAssocID="{F7E2DB4F-FECB-438C-935C-453425FD03BC}" presName="rect2" presStyleLbl="alignAcc1" presStyleIdx="1" presStyleCnt="4"/>
      <dgm:spPr/>
      <dgm:t>
        <a:bodyPr/>
        <a:lstStyle/>
        <a:p>
          <a:endParaRPr lang="zh-CN" altLang="en-US"/>
        </a:p>
      </dgm:t>
    </dgm:pt>
    <dgm:pt modelId="{94BA5E9A-09C1-42CD-93E8-CDF678FFCE58}" type="pres">
      <dgm:prSet presAssocID="{B4586749-B9A3-4DCF-93DA-7ABD22AD3DC4}" presName="vertSpace3" presStyleLbl="node1" presStyleIdx="1" presStyleCnt="4"/>
      <dgm:spPr/>
    </dgm:pt>
    <dgm:pt modelId="{DC6C8737-F45F-4314-8530-148C5A0A549C}" type="pres">
      <dgm:prSet presAssocID="{B4586749-B9A3-4DCF-93DA-7ABD22AD3DC4}" presName="circle3" presStyleLbl="node1" presStyleIdx="2" presStyleCnt="4"/>
      <dgm:spPr/>
    </dgm:pt>
    <dgm:pt modelId="{5BF2A9CA-25C1-4B5E-98FC-4ACF6A106359}" type="pres">
      <dgm:prSet presAssocID="{B4586749-B9A3-4DCF-93DA-7ABD22AD3DC4}" presName="rect3" presStyleLbl="alignAcc1" presStyleIdx="2" presStyleCnt="4"/>
      <dgm:spPr/>
      <dgm:t>
        <a:bodyPr/>
        <a:lstStyle/>
        <a:p>
          <a:endParaRPr lang="zh-CN" altLang="en-US"/>
        </a:p>
      </dgm:t>
    </dgm:pt>
    <dgm:pt modelId="{041A26FE-80B8-499F-95B2-3C8A9922FADE}" type="pres">
      <dgm:prSet presAssocID="{9930AA68-DA4A-4FA4-8C17-64F76FA24662}" presName="vertSpace4" presStyleLbl="node1" presStyleIdx="2" presStyleCnt="4"/>
      <dgm:spPr/>
    </dgm:pt>
    <dgm:pt modelId="{2B766CD4-5690-4972-B0A1-8604EE4B685B}" type="pres">
      <dgm:prSet presAssocID="{9930AA68-DA4A-4FA4-8C17-64F76FA24662}" presName="circle4" presStyleLbl="node1" presStyleIdx="3" presStyleCnt="4"/>
      <dgm:spPr/>
    </dgm:pt>
    <dgm:pt modelId="{3E6CA40C-D622-4679-B11B-1EAD987DB92C}" type="pres">
      <dgm:prSet presAssocID="{9930AA68-DA4A-4FA4-8C17-64F76FA24662}" presName="rect4" presStyleLbl="alignAcc1" presStyleIdx="3" presStyleCnt="4"/>
      <dgm:spPr/>
      <dgm:t>
        <a:bodyPr/>
        <a:lstStyle/>
        <a:p>
          <a:endParaRPr lang="zh-CN" altLang="en-US"/>
        </a:p>
      </dgm:t>
    </dgm:pt>
    <dgm:pt modelId="{7F36852C-5FC7-49E2-AE38-DB9A3CDE69B7}" type="pres">
      <dgm:prSet presAssocID="{3D50292B-3617-48BA-8DA6-3F12F149D21B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721F23-5C88-4360-801C-7299C71E6FE7}" type="pres">
      <dgm:prSet presAssocID="{F7E2DB4F-FECB-438C-935C-453425FD03BC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4325EC-0ED1-4D15-9F5B-52024FCEE4A0}" type="pres">
      <dgm:prSet presAssocID="{B4586749-B9A3-4DCF-93DA-7ABD22AD3DC4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5B53AF-26C3-4E46-8A3D-27FF89953131}" type="pres">
      <dgm:prSet presAssocID="{9930AA68-DA4A-4FA4-8C17-64F76FA24662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AA936C4-8764-455C-924F-FEDAD0F1A647}" srcId="{E57402F3-645D-48E3-8040-206FCB161F2F}" destId="{F7E2DB4F-FECB-438C-935C-453425FD03BC}" srcOrd="1" destOrd="0" parTransId="{31346398-4822-4EEE-A050-79FFB38E6913}" sibTransId="{26A91584-59E4-4FE1-AB7D-7A256E13D5CA}"/>
    <dgm:cxn modelId="{596CCC8A-9585-4FE1-AEF0-E8A1E93CDADC}" type="presOf" srcId="{3D50292B-3617-48BA-8DA6-3F12F149D21B}" destId="{7F36852C-5FC7-49E2-AE38-DB9A3CDE69B7}" srcOrd="1" destOrd="0" presId="urn:microsoft.com/office/officeart/2005/8/layout/target3"/>
    <dgm:cxn modelId="{0927D487-089E-4164-825E-2505276462E0}" type="presOf" srcId="{E57402F3-645D-48E3-8040-206FCB161F2F}" destId="{F178349A-E67B-4496-AEF3-281069C547E7}" srcOrd="0" destOrd="0" presId="urn:microsoft.com/office/officeart/2005/8/layout/target3"/>
    <dgm:cxn modelId="{411B5A2C-05E4-4225-A1C8-E8F36E9416D0}" srcId="{E57402F3-645D-48E3-8040-206FCB161F2F}" destId="{B4586749-B9A3-4DCF-93DA-7ABD22AD3DC4}" srcOrd="2" destOrd="0" parTransId="{9E81DD06-03D4-454D-9684-A4AB0F5A02E4}" sibTransId="{E4236008-52AF-46D2-840C-2A2D9D4BDCB0}"/>
    <dgm:cxn modelId="{F213DEA6-16AA-4887-8E09-E734D4411559}" type="presOf" srcId="{F7E2DB4F-FECB-438C-935C-453425FD03BC}" destId="{41721F23-5C88-4360-801C-7299C71E6FE7}" srcOrd="1" destOrd="0" presId="urn:microsoft.com/office/officeart/2005/8/layout/target3"/>
    <dgm:cxn modelId="{A46832C2-9000-430A-87C6-C65DAA561850}" type="presOf" srcId="{F7E2DB4F-FECB-438C-935C-453425FD03BC}" destId="{BC173FFD-3FF3-48FD-9882-F37F00BCF1DF}" srcOrd="0" destOrd="0" presId="urn:microsoft.com/office/officeart/2005/8/layout/target3"/>
    <dgm:cxn modelId="{1F588663-C25D-42DE-8FF8-DECD3460EA22}" srcId="{E57402F3-645D-48E3-8040-206FCB161F2F}" destId="{9930AA68-DA4A-4FA4-8C17-64F76FA24662}" srcOrd="3" destOrd="0" parTransId="{8DA4BC20-2C56-4E1B-961D-08ED692362D5}" sibTransId="{7D1893E8-5B7A-4DA8-AE1D-30FFE0ECA9CB}"/>
    <dgm:cxn modelId="{F9E329F1-E051-4716-9913-C4C1988DBA21}" type="presOf" srcId="{3D50292B-3617-48BA-8DA6-3F12F149D21B}" destId="{CF76524C-407A-4B71-8BFF-F3370989B39C}" srcOrd="0" destOrd="0" presId="urn:microsoft.com/office/officeart/2005/8/layout/target3"/>
    <dgm:cxn modelId="{AE2CA744-15D4-4773-AE6D-3DB35360FD7F}" type="presOf" srcId="{9930AA68-DA4A-4FA4-8C17-64F76FA24662}" destId="{815B53AF-26C3-4E46-8A3D-27FF89953131}" srcOrd="1" destOrd="0" presId="urn:microsoft.com/office/officeart/2005/8/layout/target3"/>
    <dgm:cxn modelId="{9401F109-6900-4B84-9661-ADEAA90173BA}" type="presOf" srcId="{9930AA68-DA4A-4FA4-8C17-64F76FA24662}" destId="{3E6CA40C-D622-4679-B11B-1EAD987DB92C}" srcOrd="0" destOrd="0" presId="urn:microsoft.com/office/officeart/2005/8/layout/target3"/>
    <dgm:cxn modelId="{E93CF853-4322-451E-83BD-55A6292DF91B}" type="presOf" srcId="{B4586749-B9A3-4DCF-93DA-7ABD22AD3DC4}" destId="{5BF2A9CA-25C1-4B5E-98FC-4ACF6A106359}" srcOrd="0" destOrd="0" presId="urn:microsoft.com/office/officeart/2005/8/layout/target3"/>
    <dgm:cxn modelId="{C3835A04-4C70-4E9F-889D-350F5217BA69}" srcId="{E57402F3-645D-48E3-8040-206FCB161F2F}" destId="{3D50292B-3617-48BA-8DA6-3F12F149D21B}" srcOrd="0" destOrd="0" parTransId="{319F9601-5892-4D67-A4D4-54050553F39A}" sibTransId="{A3B98844-4D4D-448F-A6B8-080040F479D3}"/>
    <dgm:cxn modelId="{6054C960-9C8A-47E5-8566-880D33D92E96}" type="presOf" srcId="{B4586749-B9A3-4DCF-93DA-7ABD22AD3DC4}" destId="{EE4325EC-0ED1-4D15-9F5B-52024FCEE4A0}" srcOrd="1" destOrd="0" presId="urn:microsoft.com/office/officeart/2005/8/layout/target3"/>
    <dgm:cxn modelId="{6979BF83-1697-4754-91E5-F024D905CB1A}" type="presParOf" srcId="{F178349A-E67B-4496-AEF3-281069C547E7}" destId="{A503C1CF-6EEC-43A2-8FF0-F64719E3855E}" srcOrd="0" destOrd="0" presId="urn:microsoft.com/office/officeart/2005/8/layout/target3"/>
    <dgm:cxn modelId="{9419F161-6D71-4D45-B558-66B38FDD49B9}" type="presParOf" srcId="{F178349A-E67B-4496-AEF3-281069C547E7}" destId="{2F711D57-1614-481F-8E58-A58BD053D4FE}" srcOrd="1" destOrd="0" presId="urn:microsoft.com/office/officeart/2005/8/layout/target3"/>
    <dgm:cxn modelId="{C43EE94B-E9C3-4C22-AC34-CF91E2C88989}" type="presParOf" srcId="{F178349A-E67B-4496-AEF3-281069C547E7}" destId="{CF76524C-407A-4B71-8BFF-F3370989B39C}" srcOrd="2" destOrd="0" presId="urn:microsoft.com/office/officeart/2005/8/layout/target3"/>
    <dgm:cxn modelId="{B94698FE-4C3E-4028-BC16-4CFD80036C37}" type="presParOf" srcId="{F178349A-E67B-4496-AEF3-281069C547E7}" destId="{1AC7F6DB-C389-4A6E-B028-32CB27885865}" srcOrd="3" destOrd="0" presId="urn:microsoft.com/office/officeart/2005/8/layout/target3"/>
    <dgm:cxn modelId="{D17A2695-4EB7-4968-AAC8-49C335A109FB}" type="presParOf" srcId="{F178349A-E67B-4496-AEF3-281069C547E7}" destId="{83AD7ECF-AFA5-499B-B479-5182C55B29EA}" srcOrd="4" destOrd="0" presId="urn:microsoft.com/office/officeart/2005/8/layout/target3"/>
    <dgm:cxn modelId="{F8F41BA2-D7E6-4635-B0B1-CF9F2E46CF4E}" type="presParOf" srcId="{F178349A-E67B-4496-AEF3-281069C547E7}" destId="{BC173FFD-3FF3-48FD-9882-F37F00BCF1DF}" srcOrd="5" destOrd="0" presId="urn:microsoft.com/office/officeart/2005/8/layout/target3"/>
    <dgm:cxn modelId="{F8E71C90-9E21-4EEF-B143-8CB83AE18187}" type="presParOf" srcId="{F178349A-E67B-4496-AEF3-281069C547E7}" destId="{94BA5E9A-09C1-42CD-93E8-CDF678FFCE58}" srcOrd="6" destOrd="0" presId="urn:microsoft.com/office/officeart/2005/8/layout/target3"/>
    <dgm:cxn modelId="{ADB3B817-EA24-4E2D-BAD1-7235FEBB0444}" type="presParOf" srcId="{F178349A-E67B-4496-AEF3-281069C547E7}" destId="{DC6C8737-F45F-4314-8530-148C5A0A549C}" srcOrd="7" destOrd="0" presId="urn:microsoft.com/office/officeart/2005/8/layout/target3"/>
    <dgm:cxn modelId="{94AC6B8A-6976-4E28-9476-18D3FA390962}" type="presParOf" srcId="{F178349A-E67B-4496-AEF3-281069C547E7}" destId="{5BF2A9CA-25C1-4B5E-98FC-4ACF6A106359}" srcOrd="8" destOrd="0" presId="urn:microsoft.com/office/officeart/2005/8/layout/target3"/>
    <dgm:cxn modelId="{5EFFCF92-8008-493C-AA58-09B05D4E96B5}" type="presParOf" srcId="{F178349A-E67B-4496-AEF3-281069C547E7}" destId="{041A26FE-80B8-499F-95B2-3C8A9922FADE}" srcOrd="9" destOrd="0" presId="urn:microsoft.com/office/officeart/2005/8/layout/target3"/>
    <dgm:cxn modelId="{944A9F49-9E3D-48C6-B749-B5E584E0FA81}" type="presParOf" srcId="{F178349A-E67B-4496-AEF3-281069C547E7}" destId="{2B766CD4-5690-4972-B0A1-8604EE4B685B}" srcOrd="10" destOrd="0" presId="urn:microsoft.com/office/officeart/2005/8/layout/target3"/>
    <dgm:cxn modelId="{A52E3565-926A-4F6F-9077-49247228B919}" type="presParOf" srcId="{F178349A-E67B-4496-AEF3-281069C547E7}" destId="{3E6CA40C-D622-4679-B11B-1EAD987DB92C}" srcOrd="11" destOrd="0" presId="urn:microsoft.com/office/officeart/2005/8/layout/target3"/>
    <dgm:cxn modelId="{13C2E314-BEC8-4EB0-BD87-9DEF2DED3D66}" type="presParOf" srcId="{F178349A-E67B-4496-AEF3-281069C547E7}" destId="{7F36852C-5FC7-49E2-AE38-DB9A3CDE69B7}" srcOrd="12" destOrd="0" presId="urn:microsoft.com/office/officeart/2005/8/layout/target3"/>
    <dgm:cxn modelId="{65BE0AEC-033B-4155-A301-451F98A1B396}" type="presParOf" srcId="{F178349A-E67B-4496-AEF3-281069C547E7}" destId="{41721F23-5C88-4360-801C-7299C71E6FE7}" srcOrd="13" destOrd="0" presId="urn:microsoft.com/office/officeart/2005/8/layout/target3"/>
    <dgm:cxn modelId="{2B8CAE80-660A-48D7-85C0-4F4226DA740D}" type="presParOf" srcId="{F178349A-E67B-4496-AEF3-281069C547E7}" destId="{EE4325EC-0ED1-4D15-9F5B-52024FCEE4A0}" srcOrd="14" destOrd="0" presId="urn:microsoft.com/office/officeart/2005/8/layout/target3"/>
    <dgm:cxn modelId="{77A10804-66F7-4C2C-B52C-B90D9E7C88A2}" type="presParOf" srcId="{F178349A-E67B-4496-AEF3-281069C547E7}" destId="{815B53AF-26C3-4E46-8A3D-27FF89953131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B20F7774-BEE9-4A5C-9114-B34E7434281A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77DA3E4E-DE5B-4055-96F4-B525431FF497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帮助我们了解社会、国情</a:t>
          </a:r>
          <a:r>
            <a:rPr lang="en-US" altLang="en-US" dirty="0" smtClean="0"/>
            <a:t>,</a:t>
          </a:r>
          <a:r>
            <a:rPr lang="zh-CN" altLang="en-US" dirty="0" smtClean="0"/>
            <a:t>正确处理现实与理想的差距</a:t>
          </a:r>
          <a:endParaRPr lang="zh-CN" altLang="en-US" dirty="0"/>
        </a:p>
      </dgm:t>
    </dgm:pt>
    <dgm:pt modelId="{1CDF66C8-5B9F-49C3-8C20-C5FA3C733F38}" type="parTrans" cxnId="{6FD40078-AE49-48F2-B42C-562F6A3C96E7}">
      <dgm:prSet/>
      <dgm:spPr/>
      <dgm:t>
        <a:bodyPr/>
        <a:lstStyle/>
        <a:p>
          <a:endParaRPr lang="zh-CN" altLang="en-US"/>
        </a:p>
      </dgm:t>
    </dgm:pt>
    <dgm:pt modelId="{0FA48BF9-8BBA-435D-BB9A-77A6B7A4C940}" type="sibTrans" cxnId="{6FD40078-AE49-48F2-B42C-562F6A3C96E7}">
      <dgm:prSet/>
      <dgm:spPr/>
      <dgm:t>
        <a:bodyPr/>
        <a:lstStyle/>
        <a:p>
          <a:endParaRPr lang="zh-CN" altLang="en-US"/>
        </a:p>
      </dgm:t>
    </dgm:pt>
    <dgm:pt modelId="{EBDB70C4-703F-4983-A5CA-831CC13701EA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增长我们的才干</a:t>
          </a:r>
          <a:r>
            <a:rPr lang="en-US" altLang="en-US" dirty="0" smtClean="0"/>
            <a:t>,</a:t>
          </a:r>
          <a:r>
            <a:rPr lang="zh-CN" altLang="en-US" dirty="0" smtClean="0"/>
            <a:t>贡献社会</a:t>
          </a:r>
          <a:r>
            <a:rPr lang="en-US" altLang="en-US" dirty="0" smtClean="0"/>
            <a:t>,</a:t>
          </a:r>
          <a:r>
            <a:rPr lang="zh-CN" altLang="en-US" dirty="0" smtClean="0"/>
            <a:t>实现知与行的和谐统一</a:t>
          </a:r>
          <a:endParaRPr lang="zh-CN" altLang="en-US" dirty="0"/>
        </a:p>
      </dgm:t>
    </dgm:pt>
    <dgm:pt modelId="{03389A6F-2C7C-46AB-92F1-842DF314BACF}" type="parTrans" cxnId="{D070D419-6697-4EC6-9870-2BC6AC71A0DE}">
      <dgm:prSet/>
      <dgm:spPr/>
      <dgm:t>
        <a:bodyPr/>
        <a:lstStyle/>
        <a:p>
          <a:endParaRPr lang="zh-CN" altLang="en-US"/>
        </a:p>
      </dgm:t>
    </dgm:pt>
    <dgm:pt modelId="{E8CD5A01-3D1A-47C5-8A41-1D5A0E14FB5E}" type="sibTrans" cxnId="{D070D419-6697-4EC6-9870-2BC6AC71A0DE}">
      <dgm:prSet/>
      <dgm:spPr/>
      <dgm:t>
        <a:bodyPr/>
        <a:lstStyle/>
        <a:p>
          <a:endParaRPr lang="zh-CN" altLang="en-US"/>
        </a:p>
      </dgm:t>
    </dgm:pt>
    <dgm:pt modelId="{4A98E194-B29B-43FC-A972-137156BC30D4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拓展我们的知识领域</a:t>
          </a:r>
          <a:r>
            <a:rPr lang="en-US" altLang="en-US" dirty="0" smtClean="0"/>
            <a:t>,</a:t>
          </a:r>
          <a:r>
            <a:rPr lang="zh-CN" altLang="en-US" dirty="0" smtClean="0"/>
            <a:t>培养优秀品格</a:t>
          </a:r>
          <a:r>
            <a:rPr lang="en-US" altLang="en-US" dirty="0" smtClean="0"/>
            <a:t>,</a:t>
          </a:r>
          <a:r>
            <a:rPr lang="zh-CN" altLang="en-US" dirty="0" smtClean="0"/>
            <a:t>学会与人合作和分享</a:t>
          </a:r>
          <a:endParaRPr lang="zh-CN" altLang="en-US" dirty="0"/>
        </a:p>
      </dgm:t>
    </dgm:pt>
    <dgm:pt modelId="{3F519705-669B-41F2-8FDA-713FFF105F24}" type="parTrans" cxnId="{A87ED647-67C3-4DAF-AC74-5A61FDC85908}">
      <dgm:prSet/>
      <dgm:spPr/>
      <dgm:t>
        <a:bodyPr/>
        <a:lstStyle/>
        <a:p>
          <a:endParaRPr lang="zh-CN" altLang="en-US"/>
        </a:p>
      </dgm:t>
    </dgm:pt>
    <dgm:pt modelId="{59D3E968-6057-4D73-A852-68641BED1437}" type="sibTrans" cxnId="{A87ED647-67C3-4DAF-AC74-5A61FDC85908}">
      <dgm:prSet/>
      <dgm:spPr/>
      <dgm:t>
        <a:bodyPr/>
        <a:lstStyle/>
        <a:p>
          <a:endParaRPr lang="zh-CN" altLang="en-US"/>
        </a:p>
      </dgm:t>
    </dgm:pt>
    <dgm:pt modelId="{EFE68CDE-98D2-486B-AB28-37534360C6C2}" type="pres">
      <dgm:prSet presAssocID="{B20F7774-BEE9-4A5C-9114-B34E7434281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DC74010A-DC08-4593-9C0A-EFEAD66593D9}" type="pres">
      <dgm:prSet presAssocID="{B20F7774-BEE9-4A5C-9114-B34E7434281A}" presName="Name1" presStyleCnt="0"/>
      <dgm:spPr/>
    </dgm:pt>
    <dgm:pt modelId="{EF7E0A32-BA53-4709-BB40-412AD0E326E8}" type="pres">
      <dgm:prSet presAssocID="{B20F7774-BEE9-4A5C-9114-B34E7434281A}" presName="cycle" presStyleCnt="0"/>
      <dgm:spPr/>
    </dgm:pt>
    <dgm:pt modelId="{7DB97C57-93F1-4C55-86E6-37D5B8E4870C}" type="pres">
      <dgm:prSet presAssocID="{B20F7774-BEE9-4A5C-9114-B34E7434281A}" presName="srcNode" presStyleLbl="node1" presStyleIdx="0" presStyleCnt="3"/>
      <dgm:spPr/>
    </dgm:pt>
    <dgm:pt modelId="{592C2D3C-268F-4808-AD42-07FF92243865}" type="pres">
      <dgm:prSet presAssocID="{B20F7774-BEE9-4A5C-9114-B34E7434281A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D1186D2C-8734-4EAF-9CF4-4346D3BA8A53}" type="pres">
      <dgm:prSet presAssocID="{B20F7774-BEE9-4A5C-9114-B34E7434281A}" presName="extraNode" presStyleLbl="node1" presStyleIdx="0" presStyleCnt="3"/>
      <dgm:spPr/>
    </dgm:pt>
    <dgm:pt modelId="{02913E5A-8525-44B2-8E3A-72F00496A118}" type="pres">
      <dgm:prSet presAssocID="{B20F7774-BEE9-4A5C-9114-B34E7434281A}" presName="dstNode" presStyleLbl="node1" presStyleIdx="0" presStyleCnt="3"/>
      <dgm:spPr/>
    </dgm:pt>
    <dgm:pt modelId="{01868623-F6F7-403D-828A-23A92E56750E}" type="pres">
      <dgm:prSet presAssocID="{77DA3E4E-DE5B-4055-96F4-B525431FF497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81656A-5724-4FFC-B04A-0E03F1312ADE}" type="pres">
      <dgm:prSet presAssocID="{77DA3E4E-DE5B-4055-96F4-B525431FF497}" presName="accent_1" presStyleCnt="0"/>
      <dgm:spPr/>
    </dgm:pt>
    <dgm:pt modelId="{F800140D-6870-4568-B7FC-BF515738E206}" type="pres">
      <dgm:prSet presAssocID="{77DA3E4E-DE5B-4055-96F4-B525431FF497}" presName="accentRepeatNode" presStyleLbl="solidFgAcc1" presStyleIdx="0" presStyleCnt="3"/>
      <dgm:spPr/>
    </dgm:pt>
    <dgm:pt modelId="{C75DF438-156A-4331-BF37-05B016D02B74}" type="pres">
      <dgm:prSet presAssocID="{EBDB70C4-703F-4983-A5CA-831CC13701EA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9F28EA-03E3-4767-8891-26C10B2E2BAA}" type="pres">
      <dgm:prSet presAssocID="{EBDB70C4-703F-4983-A5CA-831CC13701EA}" presName="accent_2" presStyleCnt="0"/>
      <dgm:spPr/>
    </dgm:pt>
    <dgm:pt modelId="{9DEE2A7E-4943-4BFE-9B07-ED6B9C076B2E}" type="pres">
      <dgm:prSet presAssocID="{EBDB70C4-703F-4983-A5CA-831CC13701EA}" presName="accentRepeatNode" presStyleLbl="solidFgAcc1" presStyleIdx="1" presStyleCnt="3"/>
      <dgm:spPr/>
    </dgm:pt>
    <dgm:pt modelId="{185FFBB3-E64A-429C-91AD-1B088F0E4640}" type="pres">
      <dgm:prSet presAssocID="{4A98E194-B29B-43FC-A972-137156BC30D4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2E86AF-963A-4EB9-9A30-DB5631536723}" type="pres">
      <dgm:prSet presAssocID="{4A98E194-B29B-43FC-A972-137156BC30D4}" presName="accent_3" presStyleCnt="0"/>
      <dgm:spPr/>
    </dgm:pt>
    <dgm:pt modelId="{4BB9F403-9A34-4CE9-AEC7-A020898A6927}" type="pres">
      <dgm:prSet presAssocID="{4A98E194-B29B-43FC-A972-137156BC30D4}" presName="accentRepeatNode" presStyleLbl="solidFgAcc1" presStyleIdx="2" presStyleCnt="3"/>
      <dgm:spPr/>
    </dgm:pt>
  </dgm:ptLst>
  <dgm:cxnLst>
    <dgm:cxn modelId="{9B2DE105-A595-458F-9481-75BA2A581AE9}" type="presOf" srcId="{EBDB70C4-703F-4983-A5CA-831CC13701EA}" destId="{C75DF438-156A-4331-BF37-05B016D02B74}" srcOrd="0" destOrd="0" presId="urn:microsoft.com/office/officeart/2008/layout/VerticalCurvedList"/>
    <dgm:cxn modelId="{5C86F55C-1CA4-4988-9127-081406E1F1A1}" type="presOf" srcId="{77DA3E4E-DE5B-4055-96F4-B525431FF497}" destId="{01868623-F6F7-403D-828A-23A92E56750E}" srcOrd="0" destOrd="0" presId="urn:microsoft.com/office/officeart/2008/layout/VerticalCurvedList"/>
    <dgm:cxn modelId="{A87ED647-67C3-4DAF-AC74-5A61FDC85908}" srcId="{B20F7774-BEE9-4A5C-9114-B34E7434281A}" destId="{4A98E194-B29B-43FC-A972-137156BC30D4}" srcOrd="2" destOrd="0" parTransId="{3F519705-669B-41F2-8FDA-713FFF105F24}" sibTransId="{59D3E968-6057-4D73-A852-68641BED1437}"/>
    <dgm:cxn modelId="{80F50467-A212-4A0F-8B5E-F0256F5B19F9}" type="presOf" srcId="{B20F7774-BEE9-4A5C-9114-B34E7434281A}" destId="{EFE68CDE-98D2-486B-AB28-37534360C6C2}" srcOrd="0" destOrd="0" presId="urn:microsoft.com/office/officeart/2008/layout/VerticalCurvedList"/>
    <dgm:cxn modelId="{D27A3DD0-C9C0-4CE9-97AE-B74A3F7FA072}" type="presOf" srcId="{0FA48BF9-8BBA-435D-BB9A-77A6B7A4C940}" destId="{592C2D3C-268F-4808-AD42-07FF92243865}" srcOrd="0" destOrd="0" presId="urn:microsoft.com/office/officeart/2008/layout/VerticalCurvedList"/>
    <dgm:cxn modelId="{D070D419-6697-4EC6-9870-2BC6AC71A0DE}" srcId="{B20F7774-BEE9-4A5C-9114-B34E7434281A}" destId="{EBDB70C4-703F-4983-A5CA-831CC13701EA}" srcOrd="1" destOrd="0" parTransId="{03389A6F-2C7C-46AB-92F1-842DF314BACF}" sibTransId="{E8CD5A01-3D1A-47C5-8A41-1D5A0E14FB5E}"/>
    <dgm:cxn modelId="{65701864-7647-467F-A95B-C315D9FF6183}" type="presOf" srcId="{4A98E194-B29B-43FC-A972-137156BC30D4}" destId="{185FFBB3-E64A-429C-91AD-1B088F0E4640}" srcOrd="0" destOrd="0" presId="urn:microsoft.com/office/officeart/2008/layout/VerticalCurvedList"/>
    <dgm:cxn modelId="{6FD40078-AE49-48F2-B42C-562F6A3C96E7}" srcId="{B20F7774-BEE9-4A5C-9114-B34E7434281A}" destId="{77DA3E4E-DE5B-4055-96F4-B525431FF497}" srcOrd="0" destOrd="0" parTransId="{1CDF66C8-5B9F-49C3-8C20-C5FA3C733F38}" sibTransId="{0FA48BF9-8BBA-435D-BB9A-77A6B7A4C940}"/>
    <dgm:cxn modelId="{13398E9B-6C34-4123-97AD-9C4C61DF8B85}" type="presParOf" srcId="{EFE68CDE-98D2-486B-AB28-37534360C6C2}" destId="{DC74010A-DC08-4593-9C0A-EFEAD66593D9}" srcOrd="0" destOrd="0" presId="urn:microsoft.com/office/officeart/2008/layout/VerticalCurvedList"/>
    <dgm:cxn modelId="{21A62981-4DE2-4443-AFB8-C861F5B5B5A4}" type="presParOf" srcId="{DC74010A-DC08-4593-9C0A-EFEAD66593D9}" destId="{EF7E0A32-BA53-4709-BB40-412AD0E326E8}" srcOrd="0" destOrd="0" presId="urn:microsoft.com/office/officeart/2008/layout/VerticalCurvedList"/>
    <dgm:cxn modelId="{E7594514-DE80-4057-A2AD-B834CCB19812}" type="presParOf" srcId="{EF7E0A32-BA53-4709-BB40-412AD0E326E8}" destId="{7DB97C57-93F1-4C55-86E6-37D5B8E4870C}" srcOrd="0" destOrd="0" presId="urn:microsoft.com/office/officeart/2008/layout/VerticalCurvedList"/>
    <dgm:cxn modelId="{87AFF6FE-1EB9-4A1D-B569-2E6375A828B2}" type="presParOf" srcId="{EF7E0A32-BA53-4709-BB40-412AD0E326E8}" destId="{592C2D3C-268F-4808-AD42-07FF92243865}" srcOrd="1" destOrd="0" presId="urn:microsoft.com/office/officeart/2008/layout/VerticalCurvedList"/>
    <dgm:cxn modelId="{C15F638F-99B4-4CBF-9B88-F99C118FE22A}" type="presParOf" srcId="{EF7E0A32-BA53-4709-BB40-412AD0E326E8}" destId="{D1186D2C-8734-4EAF-9CF4-4346D3BA8A53}" srcOrd="2" destOrd="0" presId="urn:microsoft.com/office/officeart/2008/layout/VerticalCurvedList"/>
    <dgm:cxn modelId="{F7C46917-3870-4EAB-9133-9E256B58491B}" type="presParOf" srcId="{EF7E0A32-BA53-4709-BB40-412AD0E326E8}" destId="{02913E5A-8525-44B2-8E3A-72F00496A118}" srcOrd="3" destOrd="0" presId="urn:microsoft.com/office/officeart/2008/layout/VerticalCurvedList"/>
    <dgm:cxn modelId="{1F1233DD-165A-47F8-BA39-DC835E7CCF3D}" type="presParOf" srcId="{DC74010A-DC08-4593-9C0A-EFEAD66593D9}" destId="{01868623-F6F7-403D-828A-23A92E56750E}" srcOrd="1" destOrd="0" presId="urn:microsoft.com/office/officeart/2008/layout/VerticalCurvedList"/>
    <dgm:cxn modelId="{87E6F539-DC3F-4CF7-B7DD-ABD07F1F4161}" type="presParOf" srcId="{DC74010A-DC08-4593-9C0A-EFEAD66593D9}" destId="{E081656A-5724-4FFC-B04A-0E03F1312ADE}" srcOrd="2" destOrd="0" presId="urn:microsoft.com/office/officeart/2008/layout/VerticalCurvedList"/>
    <dgm:cxn modelId="{B1CA1EAC-B22C-4952-9B05-75791A4BDAC9}" type="presParOf" srcId="{E081656A-5724-4FFC-B04A-0E03F1312ADE}" destId="{F800140D-6870-4568-B7FC-BF515738E206}" srcOrd="0" destOrd="0" presId="urn:microsoft.com/office/officeart/2008/layout/VerticalCurvedList"/>
    <dgm:cxn modelId="{5086A504-9E09-425D-95FF-76D1236F802E}" type="presParOf" srcId="{DC74010A-DC08-4593-9C0A-EFEAD66593D9}" destId="{C75DF438-156A-4331-BF37-05B016D02B74}" srcOrd="3" destOrd="0" presId="urn:microsoft.com/office/officeart/2008/layout/VerticalCurvedList"/>
    <dgm:cxn modelId="{CB7E347B-35C0-4956-BD64-43AFFDF8BF16}" type="presParOf" srcId="{DC74010A-DC08-4593-9C0A-EFEAD66593D9}" destId="{C39F28EA-03E3-4767-8891-26C10B2E2BAA}" srcOrd="4" destOrd="0" presId="urn:microsoft.com/office/officeart/2008/layout/VerticalCurvedList"/>
    <dgm:cxn modelId="{31572C2A-2D13-4503-B3EA-DA3D41480170}" type="presParOf" srcId="{C39F28EA-03E3-4767-8891-26C10B2E2BAA}" destId="{9DEE2A7E-4943-4BFE-9B07-ED6B9C076B2E}" srcOrd="0" destOrd="0" presId="urn:microsoft.com/office/officeart/2008/layout/VerticalCurvedList"/>
    <dgm:cxn modelId="{75267035-6357-40E0-A334-CDAD980A97D6}" type="presParOf" srcId="{DC74010A-DC08-4593-9C0A-EFEAD66593D9}" destId="{185FFBB3-E64A-429C-91AD-1B088F0E4640}" srcOrd="5" destOrd="0" presId="urn:microsoft.com/office/officeart/2008/layout/VerticalCurvedList"/>
    <dgm:cxn modelId="{4B357CDC-64BD-4A9B-B46B-31B198004D14}" type="presParOf" srcId="{DC74010A-DC08-4593-9C0A-EFEAD66593D9}" destId="{B82E86AF-963A-4EB9-9A30-DB5631536723}" srcOrd="6" destOrd="0" presId="urn:microsoft.com/office/officeart/2008/layout/VerticalCurvedList"/>
    <dgm:cxn modelId="{468CCB55-9A0B-4572-9E2D-CF60D94EA820}" type="presParOf" srcId="{B82E86AF-963A-4EB9-9A30-DB5631536723}" destId="{4BB9F403-9A34-4CE9-AEC7-A020898A692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C6990E54-2335-4457-8661-DFA23FD37E79}" type="doc">
      <dgm:prSet loTypeId="urn:microsoft.com/office/officeart/2005/8/layout/cycle2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3CB02F55-A257-4E16-9FFB-6DC900E726A8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职业针对性</a:t>
          </a:r>
          <a:endParaRPr lang="zh-CN" altLang="en-US" dirty="0"/>
        </a:p>
      </dgm:t>
    </dgm:pt>
    <dgm:pt modelId="{6D2945E8-A84F-4E0A-BFED-E9A1F531999F}" type="parTrans" cxnId="{9ECF808B-0826-41D1-8C48-BC6891D044A2}">
      <dgm:prSet/>
      <dgm:spPr/>
      <dgm:t>
        <a:bodyPr/>
        <a:lstStyle/>
        <a:p>
          <a:endParaRPr lang="zh-CN" altLang="en-US"/>
        </a:p>
      </dgm:t>
    </dgm:pt>
    <dgm:pt modelId="{9512E0C6-6EFE-45B6-AF32-88586BC6CE23}" type="sibTrans" cxnId="{9ECF808B-0826-41D1-8C48-BC6891D044A2}">
      <dgm:prSet/>
      <dgm:spPr/>
      <dgm:t>
        <a:bodyPr/>
        <a:lstStyle/>
        <a:p>
          <a:endParaRPr lang="zh-CN" altLang="en-US"/>
        </a:p>
      </dgm:t>
    </dgm:pt>
    <dgm:pt modelId="{9B43D14D-421A-47CB-8BE9-A4232170C55B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技能专业性</a:t>
          </a:r>
          <a:endParaRPr lang="zh-CN" altLang="en-US" dirty="0"/>
        </a:p>
      </dgm:t>
    </dgm:pt>
    <dgm:pt modelId="{66E01711-F024-42E7-A823-9CE05DA5D21D}" type="parTrans" cxnId="{19FFF620-A735-440B-A7C9-5DB27178E534}">
      <dgm:prSet/>
      <dgm:spPr/>
      <dgm:t>
        <a:bodyPr/>
        <a:lstStyle/>
        <a:p>
          <a:endParaRPr lang="zh-CN" altLang="en-US"/>
        </a:p>
      </dgm:t>
    </dgm:pt>
    <dgm:pt modelId="{DCD02BCF-5CBC-4E32-8B9D-5C4FCF5B6F71}" type="sibTrans" cxnId="{19FFF620-A735-440B-A7C9-5DB27178E534}">
      <dgm:prSet/>
      <dgm:spPr/>
      <dgm:t>
        <a:bodyPr/>
        <a:lstStyle/>
        <a:p>
          <a:endParaRPr lang="zh-CN" altLang="en-US"/>
        </a:p>
      </dgm:t>
    </dgm:pt>
    <dgm:pt modelId="{2351AE89-D531-4332-9D4C-EF0432C34C71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形式多样性</a:t>
          </a:r>
          <a:endParaRPr lang="zh-CN" altLang="en-US" dirty="0"/>
        </a:p>
      </dgm:t>
    </dgm:pt>
    <dgm:pt modelId="{7217A1A9-3CA6-4C28-BF3B-5B612B82DFC5}" type="parTrans" cxnId="{847DC5F0-F8CF-4064-A8FC-78FEEB409101}">
      <dgm:prSet/>
      <dgm:spPr/>
      <dgm:t>
        <a:bodyPr/>
        <a:lstStyle/>
        <a:p>
          <a:endParaRPr lang="zh-CN" altLang="en-US"/>
        </a:p>
      </dgm:t>
    </dgm:pt>
    <dgm:pt modelId="{0BE18EA4-E3E1-467F-999F-A72B8891FB26}" type="sibTrans" cxnId="{847DC5F0-F8CF-4064-A8FC-78FEEB409101}">
      <dgm:prSet/>
      <dgm:spPr/>
      <dgm:t>
        <a:bodyPr/>
        <a:lstStyle/>
        <a:p>
          <a:endParaRPr lang="zh-CN" altLang="en-US"/>
        </a:p>
      </dgm:t>
    </dgm:pt>
    <dgm:pt modelId="{B29F4BB0-CC13-4998-9EDD-88681EDEA4AB}">
      <dgm:prSet phldrT="[文本]"/>
      <dgm:spPr/>
      <dgm:t>
        <a:bodyPr/>
        <a:lstStyle/>
        <a:p>
          <a:r>
            <a:rPr lang="en-US" altLang="en-US" dirty="0" smtClean="0"/>
            <a:t>4.</a:t>
          </a:r>
          <a:r>
            <a:rPr lang="zh-CN" altLang="en-US" dirty="0" smtClean="0"/>
            <a:t>时段特殊性</a:t>
          </a:r>
          <a:endParaRPr lang="zh-CN" altLang="en-US" dirty="0"/>
        </a:p>
      </dgm:t>
    </dgm:pt>
    <dgm:pt modelId="{EB52F43F-10C7-4EED-A255-028E6E6B6179}" type="parTrans" cxnId="{79271379-2FDB-4C92-BAF5-EF904418AE34}">
      <dgm:prSet/>
      <dgm:spPr/>
      <dgm:t>
        <a:bodyPr/>
        <a:lstStyle/>
        <a:p>
          <a:endParaRPr lang="zh-CN" altLang="en-US"/>
        </a:p>
      </dgm:t>
    </dgm:pt>
    <dgm:pt modelId="{CD103453-FF21-4510-AF00-2C538BD88F0D}" type="sibTrans" cxnId="{79271379-2FDB-4C92-BAF5-EF904418AE34}">
      <dgm:prSet/>
      <dgm:spPr/>
      <dgm:t>
        <a:bodyPr/>
        <a:lstStyle/>
        <a:p>
          <a:endParaRPr lang="zh-CN" altLang="en-US"/>
        </a:p>
      </dgm:t>
    </dgm:pt>
    <dgm:pt modelId="{6C2E4363-99CA-47A5-BC08-11E91B784B91}">
      <dgm:prSet phldrT="[文本]"/>
      <dgm:spPr/>
      <dgm:t>
        <a:bodyPr/>
        <a:lstStyle/>
        <a:p>
          <a:r>
            <a:rPr lang="en-US" altLang="en-US" dirty="0" smtClean="0"/>
            <a:t>5.</a:t>
          </a:r>
          <a:r>
            <a:rPr lang="zh-CN" altLang="en-US" dirty="0" smtClean="0"/>
            <a:t>发展前瞻性</a:t>
          </a:r>
          <a:endParaRPr lang="zh-CN" altLang="en-US" dirty="0"/>
        </a:p>
      </dgm:t>
    </dgm:pt>
    <dgm:pt modelId="{5A74382B-B3B9-4F4C-8C15-2FBD0FC1A8FB}" type="parTrans" cxnId="{A8C97CEF-1B03-4298-8993-981FBCF0F79B}">
      <dgm:prSet/>
      <dgm:spPr/>
      <dgm:t>
        <a:bodyPr/>
        <a:lstStyle/>
        <a:p>
          <a:endParaRPr lang="zh-CN" altLang="en-US"/>
        </a:p>
      </dgm:t>
    </dgm:pt>
    <dgm:pt modelId="{41715497-029E-4466-BAFD-6C5A55EF5E9E}" type="sibTrans" cxnId="{A8C97CEF-1B03-4298-8993-981FBCF0F79B}">
      <dgm:prSet/>
      <dgm:spPr/>
      <dgm:t>
        <a:bodyPr/>
        <a:lstStyle/>
        <a:p>
          <a:endParaRPr lang="zh-CN" altLang="en-US"/>
        </a:p>
      </dgm:t>
    </dgm:pt>
    <dgm:pt modelId="{24C04FCE-0563-429B-B804-681087F6C956}" type="pres">
      <dgm:prSet presAssocID="{C6990E54-2335-4457-8661-DFA23FD37E7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11808C3-EF51-47CC-85E8-6FA5DAED819D}" type="pres">
      <dgm:prSet presAssocID="{3CB02F55-A257-4E16-9FFB-6DC900E726A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8D729D1-8AFA-4EF8-BBDD-BFBE54E1A47A}" type="pres">
      <dgm:prSet presAssocID="{9512E0C6-6EFE-45B6-AF32-88586BC6CE23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8BB21DD9-654C-4E51-AD22-B0DA0B18BBA8}" type="pres">
      <dgm:prSet presAssocID="{9512E0C6-6EFE-45B6-AF32-88586BC6CE23}" presName="connectorText" presStyleLbl="sibTrans2D1" presStyleIdx="0" presStyleCnt="5"/>
      <dgm:spPr/>
      <dgm:t>
        <a:bodyPr/>
        <a:lstStyle/>
        <a:p>
          <a:endParaRPr lang="zh-CN" altLang="en-US"/>
        </a:p>
      </dgm:t>
    </dgm:pt>
    <dgm:pt modelId="{3653607A-3B1C-4162-847E-6D0CCE92D002}" type="pres">
      <dgm:prSet presAssocID="{9B43D14D-421A-47CB-8BE9-A4232170C55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9F5EBE2-A173-463E-8FE6-8258A7721D94}" type="pres">
      <dgm:prSet presAssocID="{DCD02BCF-5CBC-4E32-8B9D-5C4FCF5B6F71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04C6343B-634D-4FF4-A5A9-ED615D60E8A3}" type="pres">
      <dgm:prSet presAssocID="{DCD02BCF-5CBC-4E32-8B9D-5C4FCF5B6F71}" presName="connectorText" presStyleLbl="sibTrans2D1" presStyleIdx="1" presStyleCnt="5"/>
      <dgm:spPr/>
      <dgm:t>
        <a:bodyPr/>
        <a:lstStyle/>
        <a:p>
          <a:endParaRPr lang="zh-CN" altLang="en-US"/>
        </a:p>
      </dgm:t>
    </dgm:pt>
    <dgm:pt modelId="{A6F75337-0CDA-4713-B898-A08926CF7AA5}" type="pres">
      <dgm:prSet presAssocID="{2351AE89-D531-4332-9D4C-EF0432C34C71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3C2C85-FF16-4052-BA86-F7D239873D25}" type="pres">
      <dgm:prSet presAssocID="{0BE18EA4-E3E1-467F-999F-A72B8891FB26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32520483-6085-4825-BCFB-C867175AF59B}" type="pres">
      <dgm:prSet presAssocID="{0BE18EA4-E3E1-467F-999F-A72B8891FB26}" presName="connectorText" presStyleLbl="sibTrans2D1" presStyleIdx="2" presStyleCnt="5"/>
      <dgm:spPr/>
      <dgm:t>
        <a:bodyPr/>
        <a:lstStyle/>
        <a:p>
          <a:endParaRPr lang="zh-CN" altLang="en-US"/>
        </a:p>
      </dgm:t>
    </dgm:pt>
    <dgm:pt modelId="{ED460CFE-6DD0-4075-AC4C-CB8EAFCDFB07}" type="pres">
      <dgm:prSet presAssocID="{B29F4BB0-CC13-4998-9EDD-88681EDEA4AB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F76808-445F-4479-A29C-06F14D3A3A83}" type="pres">
      <dgm:prSet presAssocID="{CD103453-FF21-4510-AF00-2C538BD88F0D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855257C4-D395-4A7F-85DD-08D92313DB37}" type="pres">
      <dgm:prSet presAssocID="{CD103453-FF21-4510-AF00-2C538BD88F0D}" presName="connectorText" presStyleLbl="sibTrans2D1" presStyleIdx="3" presStyleCnt="5"/>
      <dgm:spPr/>
      <dgm:t>
        <a:bodyPr/>
        <a:lstStyle/>
        <a:p>
          <a:endParaRPr lang="zh-CN" altLang="en-US"/>
        </a:p>
      </dgm:t>
    </dgm:pt>
    <dgm:pt modelId="{6F8B4200-0F8E-476F-9D91-B26D6DF98A8D}" type="pres">
      <dgm:prSet presAssocID="{6C2E4363-99CA-47A5-BC08-11E91B784B9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69E3F0-92D1-4CAC-8E68-8E81E190E5F6}" type="pres">
      <dgm:prSet presAssocID="{41715497-029E-4466-BAFD-6C5A55EF5E9E}" presName="sibTrans" presStyleLbl="sibTrans2D1" presStyleIdx="4" presStyleCnt="5"/>
      <dgm:spPr/>
      <dgm:t>
        <a:bodyPr/>
        <a:lstStyle/>
        <a:p>
          <a:endParaRPr lang="zh-CN" altLang="en-US"/>
        </a:p>
      </dgm:t>
    </dgm:pt>
    <dgm:pt modelId="{D6AB5DEB-C6E0-45B1-BD35-89C9EFBAF8A9}" type="pres">
      <dgm:prSet presAssocID="{41715497-029E-4466-BAFD-6C5A55EF5E9E}" presName="connectorText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070FB6E7-3402-4A79-A16C-90C4C1542130}" type="presOf" srcId="{6C2E4363-99CA-47A5-BC08-11E91B784B91}" destId="{6F8B4200-0F8E-476F-9D91-B26D6DF98A8D}" srcOrd="0" destOrd="0" presId="urn:microsoft.com/office/officeart/2005/8/layout/cycle2"/>
    <dgm:cxn modelId="{34CC94F1-1CC1-482E-B390-7B0980618112}" type="presOf" srcId="{0BE18EA4-E3E1-467F-999F-A72B8891FB26}" destId="{32520483-6085-4825-BCFB-C867175AF59B}" srcOrd="1" destOrd="0" presId="urn:microsoft.com/office/officeart/2005/8/layout/cycle2"/>
    <dgm:cxn modelId="{79271379-2FDB-4C92-BAF5-EF904418AE34}" srcId="{C6990E54-2335-4457-8661-DFA23FD37E79}" destId="{B29F4BB0-CC13-4998-9EDD-88681EDEA4AB}" srcOrd="3" destOrd="0" parTransId="{EB52F43F-10C7-4EED-A255-028E6E6B6179}" sibTransId="{CD103453-FF21-4510-AF00-2C538BD88F0D}"/>
    <dgm:cxn modelId="{3C392AA9-2577-442C-A1E4-CA142C437F1B}" type="presOf" srcId="{2351AE89-D531-4332-9D4C-EF0432C34C71}" destId="{A6F75337-0CDA-4713-B898-A08926CF7AA5}" srcOrd="0" destOrd="0" presId="urn:microsoft.com/office/officeart/2005/8/layout/cycle2"/>
    <dgm:cxn modelId="{9ECF808B-0826-41D1-8C48-BC6891D044A2}" srcId="{C6990E54-2335-4457-8661-DFA23FD37E79}" destId="{3CB02F55-A257-4E16-9FFB-6DC900E726A8}" srcOrd="0" destOrd="0" parTransId="{6D2945E8-A84F-4E0A-BFED-E9A1F531999F}" sibTransId="{9512E0C6-6EFE-45B6-AF32-88586BC6CE23}"/>
    <dgm:cxn modelId="{10992720-E71D-4430-8852-E7A0B3D348FB}" type="presOf" srcId="{DCD02BCF-5CBC-4E32-8B9D-5C4FCF5B6F71}" destId="{89F5EBE2-A173-463E-8FE6-8258A7721D94}" srcOrd="0" destOrd="0" presId="urn:microsoft.com/office/officeart/2005/8/layout/cycle2"/>
    <dgm:cxn modelId="{50FC9111-9D2E-41AF-A98C-7F8E3B0AAF8D}" type="presOf" srcId="{0BE18EA4-E3E1-467F-999F-A72B8891FB26}" destId="{583C2C85-FF16-4052-BA86-F7D239873D25}" srcOrd="0" destOrd="0" presId="urn:microsoft.com/office/officeart/2005/8/layout/cycle2"/>
    <dgm:cxn modelId="{A8C97CEF-1B03-4298-8993-981FBCF0F79B}" srcId="{C6990E54-2335-4457-8661-DFA23FD37E79}" destId="{6C2E4363-99CA-47A5-BC08-11E91B784B91}" srcOrd="4" destOrd="0" parTransId="{5A74382B-B3B9-4F4C-8C15-2FBD0FC1A8FB}" sibTransId="{41715497-029E-4466-BAFD-6C5A55EF5E9E}"/>
    <dgm:cxn modelId="{8DB87374-E27B-4DDE-9B4C-CB80D7608BDF}" type="presOf" srcId="{B29F4BB0-CC13-4998-9EDD-88681EDEA4AB}" destId="{ED460CFE-6DD0-4075-AC4C-CB8EAFCDFB07}" srcOrd="0" destOrd="0" presId="urn:microsoft.com/office/officeart/2005/8/layout/cycle2"/>
    <dgm:cxn modelId="{07A5601D-200F-4F32-A195-565507EB6830}" type="presOf" srcId="{CD103453-FF21-4510-AF00-2C538BD88F0D}" destId="{99F76808-445F-4479-A29C-06F14D3A3A83}" srcOrd="0" destOrd="0" presId="urn:microsoft.com/office/officeart/2005/8/layout/cycle2"/>
    <dgm:cxn modelId="{19FFF620-A735-440B-A7C9-5DB27178E534}" srcId="{C6990E54-2335-4457-8661-DFA23FD37E79}" destId="{9B43D14D-421A-47CB-8BE9-A4232170C55B}" srcOrd="1" destOrd="0" parTransId="{66E01711-F024-42E7-A823-9CE05DA5D21D}" sibTransId="{DCD02BCF-5CBC-4E32-8B9D-5C4FCF5B6F71}"/>
    <dgm:cxn modelId="{313C2DAD-4458-4BDF-B735-A7F182FD8AD5}" type="presOf" srcId="{3CB02F55-A257-4E16-9FFB-6DC900E726A8}" destId="{411808C3-EF51-47CC-85E8-6FA5DAED819D}" srcOrd="0" destOrd="0" presId="urn:microsoft.com/office/officeart/2005/8/layout/cycle2"/>
    <dgm:cxn modelId="{847DC5F0-F8CF-4064-A8FC-78FEEB409101}" srcId="{C6990E54-2335-4457-8661-DFA23FD37E79}" destId="{2351AE89-D531-4332-9D4C-EF0432C34C71}" srcOrd="2" destOrd="0" parTransId="{7217A1A9-3CA6-4C28-BF3B-5B612B82DFC5}" sibTransId="{0BE18EA4-E3E1-467F-999F-A72B8891FB26}"/>
    <dgm:cxn modelId="{101DDA56-C7CC-425E-9055-883CCCBA2C09}" type="presOf" srcId="{9512E0C6-6EFE-45B6-AF32-88586BC6CE23}" destId="{8BB21DD9-654C-4E51-AD22-B0DA0B18BBA8}" srcOrd="1" destOrd="0" presId="urn:microsoft.com/office/officeart/2005/8/layout/cycle2"/>
    <dgm:cxn modelId="{BF573949-9299-475E-A1C8-6FC097A3E4E4}" type="presOf" srcId="{CD103453-FF21-4510-AF00-2C538BD88F0D}" destId="{855257C4-D395-4A7F-85DD-08D92313DB37}" srcOrd="1" destOrd="0" presId="urn:microsoft.com/office/officeart/2005/8/layout/cycle2"/>
    <dgm:cxn modelId="{F0A90CDF-4785-4E21-94EA-004695D1D3AC}" type="presOf" srcId="{9512E0C6-6EFE-45B6-AF32-88586BC6CE23}" destId="{38D729D1-8AFA-4EF8-BBDD-BFBE54E1A47A}" srcOrd="0" destOrd="0" presId="urn:microsoft.com/office/officeart/2005/8/layout/cycle2"/>
    <dgm:cxn modelId="{E0A26E6D-2BDF-4EB4-88FA-3422A4636458}" type="presOf" srcId="{DCD02BCF-5CBC-4E32-8B9D-5C4FCF5B6F71}" destId="{04C6343B-634D-4FF4-A5A9-ED615D60E8A3}" srcOrd="1" destOrd="0" presId="urn:microsoft.com/office/officeart/2005/8/layout/cycle2"/>
    <dgm:cxn modelId="{C6AB07DC-9867-44C7-8205-B178D1A9DC81}" type="presOf" srcId="{41715497-029E-4466-BAFD-6C5A55EF5E9E}" destId="{D6AB5DEB-C6E0-45B1-BD35-89C9EFBAF8A9}" srcOrd="1" destOrd="0" presId="urn:microsoft.com/office/officeart/2005/8/layout/cycle2"/>
    <dgm:cxn modelId="{E187BE58-6337-4CDD-8DD4-06BE74953096}" type="presOf" srcId="{9B43D14D-421A-47CB-8BE9-A4232170C55B}" destId="{3653607A-3B1C-4162-847E-6D0CCE92D002}" srcOrd="0" destOrd="0" presId="urn:microsoft.com/office/officeart/2005/8/layout/cycle2"/>
    <dgm:cxn modelId="{863DCECD-EA7F-4308-BBDA-59E82C62F556}" type="presOf" srcId="{41715497-029E-4466-BAFD-6C5A55EF5E9E}" destId="{0C69E3F0-92D1-4CAC-8E68-8E81E190E5F6}" srcOrd="0" destOrd="0" presId="urn:microsoft.com/office/officeart/2005/8/layout/cycle2"/>
    <dgm:cxn modelId="{240A5345-6657-4506-A266-4A80FED66CC6}" type="presOf" srcId="{C6990E54-2335-4457-8661-DFA23FD37E79}" destId="{24C04FCE-0563-429B-B804-681087F6C956}" srcOrd="0" destOrd="0" presId="urn:microsoft.com/office/officeart/2005/8/layout/cycle2"/>
    <dgm:cxn modelId="{3FB6C13B-3BD2-4E6D-8FD6-13E3D843D17C}" type="presParOf" srcId="{24C04FCE-0563-429B-B804-681087F6C956}" destId="{411808C3-EF51-47CC-85E8-6FA5DAED819D}" srcOrd="0" destOrd="0" presId="urn:microsoft.com/office/officeart/2005/8/layout/cycle2"/>
    <dgm:cxn modelId="{E296DA1C-DCA7-44FF-8992-EA861BC33B94}" type="presParOf" srcId="{24C04FCE-0563-429B-B804-681087F6C956}" destId="{38D729D1-8AFA-4EF8-BBDD-BFBE54E1A47A}" srcOrd="1" destOrd="0" presId="urn:microsoft.com/office/officeart/2005/8/layout/cycle2"/>
    <dgm:cxn modelId="{FE856919-EBE1-4400-958A-AB2C91B6105A}" type="presParOf" srcId="{38D729D1-8AFA-4EF8-BBDD-BFBE54E1A47A}" destId="{8BB21DD9-654C-4E51-AD22-B0DA0B18BBA8}" srcOrd="0" destOrd="0" presId="urn:microsoft.com/office/officeart/2005/8/layout/cycle2"/>
    <dgm:cxn modelId="{31B99A9C-046C-4589-923C-31E3461B7256}" type="presParOf" srcId="{24C04FCE-0563-429B-B804-681087F6C956}" destId="{3653607A-3B1C-4162-847E-6D0CCE92D002}" srcOrd="2" destOrd="0" presId="urn:microsoft.com/office/officeart/2005/8/layout/cycle2"/>
    <dgm:cxn modelId="{230CFDA1-8EC3-43B8-A208-9866D2262AA8}" type="presParOf" srcId="{24C04FCE-0563-429B-B804-681087F6C956}" destId="{89F5EBE2-A173-463E-8FE6-8258A7721D94}" srcOrd="3" destOrd="0" presId="urn:microsoft.com/office/officeart/2005/8/layout/cycle2"/>
    <dgm:cxn modelId="{49A74653-D946-448B-91F3-03940F56805C}" type="presParOf" srcId="{89F5EBE2-A173-463E-8FE6-8258A7721D94}" destId="{04C6343B-634D-4FF4-A5A9-ED615D60E8A3}" srcOrd="0" destOrd="0" presId="urn:microsoft.com/office/officeart/2005/8/layout/cycle2"/>
    <dgm:cxn modelId="{24F7E7E3-AEBC-4332-A56C-B3232D82445D}" type="presParOf" srcId="{24C04FCE-0563-429B-B804-681087F6C956}" destId="{A6F75337-0CDA-4713-B898-A08926CF7AA5}" srcOrd="4" destOrd="0" presId="urn:microsoft.com/office/officeart/2005/8/layout/cycle2"/>
    <dgm:cxn modelId="{3D78D693-34C2-4148-8D0E-BC4DCB828172}" type="presParOf" srcId="{24C04FCE-0563-429B-B804-681087F6C956}" destId="{583C2C85-FF16-4052-BA86-F7D239873D25}" srcOrd="5" destOrd="0" presId="urn:microsoft.com/office/officeart/2005/8/layout/cycle2"/>
    <dgm:cxn modelId="{92285389-98AB-46D0-B3BE-350BF2BED9D5}" type="presParOf" srcId="{583C2C85-FF16-4052-BA86-F7D239873D25}" destId="{32520483-6085-4825-BCFB-C867175AF59B}" srcOrd="0" destOrd="0" presId="urn:microsoft.com/office/officeart/2005/8/layout/cycle2"/>
    <dgm:cxn modelId="{BDF45D20-3164-4DC6-9146-B17ED40D2829}" type="presParOf" srcId="{24C04FCE-0563-429B-B804-681087F6C956}" destId="{ED460CFE-6DD0-4075-AC4C-CB8EAFCDFB07}" srcOrd="6" destOrd="0" presId="urn:microsoft.com/office/officeart/2005/8/layout/cycle2"/>
    <dgm:cxn modelId="{903C0421-19AE-48A6-BFF3-436CFEC6A0A5}" type="presParOf" srcId="{24C04FCE-0563-429B-B804-681087F6C956}" destId="{99F76808-445F-4479-A29C-06F14D3A3A83}" srcOrd="7" destOrd="0" presId="urn:microsoft.com/office/officeart/2005/8/layout/cycle2"/>
    <dgm:cxn modelId="{2990EF1D-F1C0-4B18-B0A1-18089C6A5ECB}" type="presParOf" srcId="{99F76808-445F-4479-A29C-06F14D3A3A83}" destId="{855257C4-D395-4A7F-85DD-08D92313DB37}" srcOrd="0" destOrd="0" presId="urn:microsoft.com/office/officeart/2005/8/layout/cycle2"/>
    <dgm:cxn modelId="{03E06A90-1085-4F8C-A45D-41E551D2A8A5}" type="presParOf" srcId="{24C04FCE-0563-429B-B804-681087F6C956}" destId="{6F8B4200-0F8E-476F-9D91-B26D6DF98A8D}" srcOrd="8" destOrd="0" presId="urn:microsoft.com/office/officeart/2005/8/layout/cycle2"/>
    <dgm:cxn modelId="{A3EF3C67-30FF-47C5-9DD4-0EEE7808EB80}" type="presParOf" srcId="{24C04FCE-0563-429B-B804-681087F6C956}" destId="{0C69E3F0-92D1-4CAC-8E68-8E81E190E5F6}" srcOrd="9" destOrd="0" presId="urn:microsoft.com/office/officeart/2005/8/layout/cycle2"/>
    <dgm:cxn modelId="{4D8F5F47-FD8E-4976-9F96-7468229F9DB5}" type="presParOf" srcId="{0C69E3F0-92D1-4CAC-8E68-8E81E190E5F6}" destId="{D6AB5DEB-C6E0-45B1-BD35-89C9EFBAF8A9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E2871EDE-50CF-4EA7-8B5C-17CFCBE92507}" type="doc">
      <dgm:prSet loTypeId="urn:microsoft.com/office/officeart/2005/8/layout/target1" loCatId="relationship" qsTypeId="urn:microsoft.com/office/officeart/2005/8/quickstyle/simple1" qsCatId="simple" csTypeId="urn:microsoft.com/office/officeart/2005/8/colors/colorful2" csCatId="colorful" phldr="1"/>
      <dgm:spPr/>
    </dgm:pt>
    <dgm:pt modelId="{7D4A1DAE-BE4A-4DD3-B428-B11259CDBD45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安全第一</a:t>
          </a:r>
          <a:endParaRPr lang="zh-CN" altLang="en-US" dirty="0"/>
        </a:p>
      </dgm:t>
    </dgm:pt>
    <dgm:pt modelId="{A8BB5998-77B8-4083-B058-EFADA5BE9F3B}" type="parTrans" cxnId="{66D17E07-0D25-4A36-B7F4-1550D5D4DF48}">
      <dgm:prSet/>
      <dgm:spPr/>
      <dgm:t>
        <a:bodyPr/>
        <a:lstStyle/>
        <a:p>
          <a:endParaRPr lang="zh-CN" altLang="en-US"/>
        </a:p>
      </dgm:t>
    </dgm:pt>
    <dgm:pt modelId="{9DB08277-7F9C-4A3E-866A-E0B945BFADBE}" type="sibTrans" cxnId="{66D17E07-0D25-4A36-B7F4-1550D5D4DF48}">
      <dgm:prSet/>
      <dgm:spPr/>
      <dgm:t>
        <a:bodyPr/>
        <a:lstStyle/>
        <a:p>
          <a:endParaRPr lang="zh-CN" altLang="en-US"/>
        </a:p>
      </dgm:t>
    </dgm:pt>
    <dgm:pt modelId="{6EEE4F52-9D06-4C66-A939-49FF1BC76A22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文明礼貌</a:t>
          </a:r>
          <a:endParaRPr lang="zh-CN" altLang="en-US" dirty="0"/>
        </a:p>
      </dgm:t>
    </dgm:pt>
    <dgm:pt modelId="{22F64068-BC51-4DDD-8438-403B0CE3627C}" type="parTrans" cxnId="{51595AEA-B1C8-4808-A36A-9ABD084778E7}">
      <dgm:prSet/>
      <dgm:spPr/>
      <dgm:t>
        <a:bodyPr/>
        <a:lstStyle/>
        <a:p>
          <a:endParaRPr lang="zh-CN" altLang="en-US"/>
        </a:p>
      </dgm:t>
    </dgm:pt>
    <dgm:pt modelId="{F91693CC-1A33-4B72-8C59-4A7F7622635F}" type="sibTrans" cxnId="{51595AEA-B1C8-4808-A36A-9ABD084778E7}">
      <dgm:prSet/>
      <dgm:spPr/>
      <dgm:t>
        <a:bodyPr/>
        <a:lstStyle/>
        <a:p>
          <a:endParaRPr lang="zh-CN" altLang="en-US"/>
        </a:p>
      </dgm:t>
    </dgm:pt>
    <dgm:pt modelId="{50601072-5315-41C8-BA8A-6BDC070AE829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做好记录</a:t>
          </a:r>
          <a:endParaRPr lang="zh-CN" altLang="en-US" dirty="0"/>
        </a:p>
      </dgm:t>
    </dgm:pt>
    <dgm:pt modelId="{D7F0E249-4131-40A9-8451-BD1E4E8E1DB7}" type="parTrans" cxnId="{62D7FAEB-A35B-4264-906D-BC4BBF3E6B35}">
      <dgm:prSet/>
      <dgm:spPr/>
      <dgm:t>
        <a:bodyPr/>
        <a:lstStyle/>
        <a:p>
          <a:endParaRPr lang="zh-CN" altLang="en-US"/>
        </a:p>
      </dgm:t>
    </dgm:pt>
    <dgm:pt modelId="{2936B0A4-886F-4085-9571-80FB6DA62AB8}" type="sibTrans" cxnId="{62D7FAEB-A35B-4264-906D-BC4BBF3E6B35}">
      <dgm:prSet/>
      <dgm:spPr/>
      <dgm:t>
        <a:bodyPr/>
        <a:lstStyle/>
        <a:p>
          <a:endParaRPr lang="zh-CN" altLang="en-US"/>
        </a:p>
      </dgm:t>
    </dgm:pt>
    <dgm:pt modelId="{EE20A509-7594-41A1-AED2-17F200BF8CCA}" type="pres">
      <dgm:prSet presAssocID="{E2871EDE-50CF-4EA7-8B5C-17CFCBE92507}" presName="composite" presStyleCnt="0">
        <dgm:presLayoutVars>
          <dgm:chMax val="5"/>
          <dgm:dir/>
          <dgm:resizeHandles val="exact"/>
        </dgm:presLayoutVars>
      </dgm:prSet>
      <dgm:spPr/>
    </dgm:pt>
    <dgm:pt modelId="{C12DAB2B-757E-4201-A255-F399B87F7A9F}" type="pres">
      <dgm:prSet presAssocID="{7D4A1DAE-BE4A-4DD3-B428-B11259CDBD45}" presName="circle1" presStyleLbl="lnNode1" presStyleIdx="0" presStyleCnt="3"/>
      <dgm:spPr/>
    </dgm:pt>
    <dgm:pt modelId="{D06891DF-EA36-4D6A-AA6C-F339E0D9BB7D}" type="pres">
      <dgm:prSet presAssocID="{7D4A1DAE-BE4A-4DD3-B428-B11259CDBD45}" presName="text1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9467ED8-9A1E-4734-806C-E488A04D23A5}" type="pres">
      <dgm:prSet presAssocID="{7D4A1DAE-BE4A-4DD3-B428-B11259CDBD45}" presName="line1" presStyleLbl="callout" presStyleIdx="0" presStyleCnt="6"/>
      <dgm:spPr/>
    </dgm:pt>
    <dgm:pt modelId="{A19EF2DA-95E0-4D07-8D36-722BC6B34A26}" type="pres">
      <dgm:prSet presAssocID="{7D4A1DAE-BE4A-4DD3-B428-B11259CDBD45}" presName="d1" presStyleLbl="callout" presStyleIdx="1" presStyleCnt="6"/>
      <dgm:spPr/>
    </dgm:pt>
    <dgm:pt modelId="{6FCEAB7F-70EB-4B5B-833A-FD11F76319A9}" type="pres">
      <dgm:prSet presAssocID="{6EEE4F52-9D06-4C66-A939-49FF1BC76A22}" presName="circle2" presStyleLbl="lnNode1" presStyleIdx="1" presStyleCnt="3"/>
      <dgm:spPr/>
    </dgm:pt>
    <dgm:pt modelId="{69C62382-AA0E-4799-AE48-D261120DC626}" type="pres">
      <dgm:prSet presAssocID="{6EEE4F52-9D06-4C66-A939-49FF1BC76A22}" presName="text2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598F7EB-C989-4AE5-BBBA-1C8E9B374AE0}" type="pres">
      <dgm:prSet presAssocID="{6EEE4F52-9D06-4C66-A939-49FF1BC76A22}" presName="line2" presStyleLbl="callout" presStyleIdx="2" presStyleCnt="6"/>
      <dgm:spPr/>
    </dgm:pt>
    <dgm:pt modelId="{35135EBF-6121-4FF9-97DC-CF6F4EBAAD2D}" type="pres">
      <dgm:prSet presAssocID="{6EEE4F52-9D06-4C66-A939-49FF1BC76A22}" presName="d2" presStyleLbl="callout" presStyleIdx="3" presStyleCnt="6"/>
      <dgm:spPr/>
    </dgm:pt>
    <dgm:pt modelId="{6A2B6B46-9AD6-4BA1-A0DD-050CACBBAF4F}" type="pres">
      <dgm:prSet presAssocID="{50601072-5315-41C8-BA8A-6BDC070AE829}" presName="circle3" presStyleLbl="lnNode1" presStyleIdx="2" presStyleCnt="3"/>
      <dgm:spPr/>
    </dgm:pt>
    <dgm:pt modelId="{17FD6B6E-D44E-4F8B-AFEF-9E85C0ED5564}" type="pres">
      <dgm:prSet presAssocID="{50601072-5315-41C8-BA8A-6BDC070AE829}" presName="text3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D13F5F-A274-4514-8423-42785D947C44}" type="pres">
      <dgm:prSet presAssocID="{50601072-5315-41C8-BA8A-6BDC070AE829}" presName="line3" presStyleLbl="callout" presStyleIdx="4" presStyleCnt="6"/>
      <dgm:spPr/>
    </dgm:pt>
    <dgm:pt modelId="{B41ABB9F-5EEB-4329-A369-7790E163C978}" type="pres">
      <dgm:prSet presAssocID="{50601072-5315-41C8-BA8A-6BDC070AE829}" presName="d3" presStyleLbl="callout" presStyleIdx="5" presStyleCnt="6"/>
      <dgm:spPr/>
    </dgm:pt>
  </dgm:ptLst>
  <dgm:cxnLst>
    <dgm:cxn modelId="{0CAA6D1E-A87E-4CB6-A3AA-F308C4C4146F}" type="presOf" srcId="{50601072-5315-41C8-BA8A-6BDC070AE829}" destId="{17FD6B6E-D44E-4F8B-AFEF-9E85C0ED5564}" srcOrd="0" destOrd="0" presId="urn:microsoft.com/office/officeart/2005/8/layout/target1"/>
    <dgm:cxn modelId="{51595AEA-B1C8-4808-A36A-9ABD084778E7}" srcId="{E2871EDE-50CF-4EA7-8B5C-17CFCBE92507}" destId="{6EEE4F52-9D06-4C66-A939-49FF1BC76A22}" srcOrd="1" destOrd="0" parTransId="{22F64068-BC51-4DDD-8438-403B0CE3627C}" sibTransId="{F91693CC-1A33-4B72-8C59-4A7F7622635F}"/>
    <dgm:cxn modelId="{90990CF2-52D7-4D1B-995F-0F3EA7378F3C}" type="presOf" srcId="{E2871EDE-50CF-4EA7-8B5C-17CFCBE92507}" destId="{EE20A509-7594-41A1-AED2-17F200BF8CCA}" srcOrd="0" destOrd="0" presId="urn:microsoft.com/office/officeart/2005/8/layout/target1"/>
    <dgm:cxn modelId="{62D7FAEB-A35B-4264-906D-BC4BBF3E6B35}" srcId="{E2871EDE-50CF-4EA7-8B5C-17CFCBE92507}" destId="{50601072-5315-41C8-BA8A-6BDC070AE829}" srcOrd="2" destOrd="0" parTransId="{D7F0E249-4131-40A9-8451-BD1E4E8E1DB7}" sibTransId="{2936B0A4-886F-4085-9571-80FB6DA62AB8}"/>
    <dgm:cxn modelId="{BC38BC32-9C36-464A-BA5E-882D92A8913B}" type="presOf" srcId="{6EEE4F52-9D06-4C66-A939-49FF1BC76A22}" destId="{69C62382-AA0E-4799-AE48-D261120DC626}" srcOrd="0" destOrd="0" presId="urn:microsoft.com/office/officeart/2005/8/layout/target1"/>
    <dgm:cxn modelId="{66D17E07-0D25-4A36-B7F4-1550D5D4DF48}" srcId="{E2871EDE-50CF-4EA7-8B5C-17CFCBE92507}" destId="{7D4A1DAE-BE4A-4DD3-B428-B11259CDBD45}" srcOrd="0" destOrd="0" parTransId="{A8BB5998-77B8-4083-B058-EFADA5BE9F3B}" sibTransId="{9DB08277-7F9C-4A3E-866A-E0B945BFADBE}"/>
    <dgm:cxn modelId="{6FD46111-761B-4F72-BF06-C28D3830EA98}" type="presOf" srcId="{7D4A1DAE-BE4A-4DD3-B428-B11259CDBD45}" destId="{D06891DF-EA36-4D6A-AA6C-F339E0D9BB7D}" srcOrd="0" destOrd="0" presId="urn:microsoft.com/office/officeart/2005/8/layout/target1"/>
    <dgm:cxn modelId="{03B259F7-D927-4A48-9A6F-955671E7A83C}" type="presParOf" srcId="{EE20A509-7594-41A1-AED2-17F200BF8CCA}" destId="{C12DAB2B-757E-4201-A255-F399B87F7A9F}" srcOrd="0" destOrd="0" presId="urn:microsoft.com/office/officeart/2005/8/layout/target1"/>
    <dgm:cxn modelId="{F4177666-3609-458E-8BDD-64B6F1037212}" type="presParOf" srcId="{EE20A509-7594-41A1-AED2-17F200BF8CCA}" destId="{D06891DF-EA36-4D6A-AA6C-F339E0D9BB7D}" srcOrd="1" destOrd="0" presId="urn:microsoft.com/office/officeart/2005/8/layout/target1"/>
    <dgm:cxn modelId="{F8F9BBFD-9ABB-4F23-BD63-27A1FDA88702}" type="presParOf" srcId="{EE20A509-7594-41A1-AED2-17F200BF8CCA}" destId="{79467ED8-9A1E-4734-806C-E488A04D23A5}" srcOrd="2" destOrd="0" presId="urn:microsoft.com/office/officeart/2005/8/layout/target1"/>
    <dgm:cxn modelId="{B608AE9E-66C3-4AF6-840C-814AE081D95F}" type="presParOf" srcId="{EE20A509-7594-41A1-AED2-17F200BF8CCA}" destId="{A19EF2DA-95E0-4D07-8D36-722BC6B34A26}" srcOrd="3" destOrd="0" presId="urn:microsoft.com/office/officeart/2005/8/layout/target1"/>
    <dgm:cxn modelId="{8B94A21D-36F7-4449-B43D-4275804C1A56}" type="presParOf" srcId="{EE20A509-7594-41A1-AED2-17F200BF8CCA}" destId="{6FCEAB7F-70EB-4B5B-833A-FD11F76319A9}" srcOrd="4" destOrd="0" presId="urn:microsoft.com/office/officeart/2005/8/layout/target1"/>
    <dgm:cxn modelId="{D331CBB7-5D35-42A3-876B-6365B38D2511}" type="presParOf" srcId="{EE20A509-7594-41A1-AED2-17F200BF8CCA}" destId="{69C62382-AA0E-4799-AE48-D261120DC626}" srcOrd="5" destOrd="0" presId="urn:microsoft.com/office/officeart/2005/8/layout/target1"/>
    <dgm:cxn modelId="{8F5BEE09-4798-4BA7-9D0E-6B6A4C851569}" type="presParOf" srcId="{EE20A509-7594-41A1-AED2-17F200BF8CCA}" destId="{A598F7EB-C989-4AE5-BBBA-1C8E9B374AE0}" srcOrd="6" destOrd="0" presId="urn:microsoft.com/office/officeart/2005/8/layout/target1"/>
    <dgm:cxn modelId="{D8FECF6E-0E9E-4729-B302-1B86DDD5BF85}" type="presParOf" srcId="{EE20A509-7594-41A1-AED2-17F200BF8CCA}" destId="{35135EBF-6121-4FF9-97DC-CF6F4EBAAD2D}" srcOrd="7" destOrd="0" presId="urn:microsoft.com/office/officeart/2005/8/layout/target1"/>
    <dgm:cxn modelId="{4574A394-F76C-4FAC-96D6-405C5FCD01FF}" type="presParOf" srcId="{EE20A509-7594-41A1-AED2-17F200BF8CCA}" destId="{6A2B6B46-9AD6-4BA1-A0DD-050CACBBAF4F}" srcOrd="8" destOrd="0" presId="urn:microsoft.com/office/officeart/2005/8/layout/target1"/>
    <dgm:cxn modelId="{F331F36A-564B-408F-800F-12C841E8D91C}" type="presParOf" srcId="{EE20A509-7594-41A1-AED2-17F200BF8CCA}" destId="{17FD6B6E-D44E-4F8B-AFEF-9E85C0ED5564}" srcOrd="9" destOrd="0" presId="urn:microsoft.com/office/officeart/2005/8/layout/target1"/>
    <dgm:cxn modelId="{F76ADAD1-359C-498C-9B27-DAC2631EF05E}" type="presParOf" srcId="{EE20A509-7594-41A1-AED2-17F200BF8CCA}" destId="{B6D13F5F-A274-4514-8423-42785D947C44}" srcOrd="10" destOrd="0" presId="urn:microsoft.com/office/officeart/2005/8/layout/target1"/>
    <dgm:cxn modelId="{03237B89-5173-4A04-ACF7-DA00B8970740}" type="presParOf" srcId="{EE20A509-7594-41A1-AED2-17F200BF8CCA}" destId="{B41ABB9F-5EEB-4329-A369-7790E163C978}" srcOrd="11" destOrd="0" presId="urn:microsoft.com/office/officeart/2005/8/layout/targe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BCEBE5-AF61-48CA-A1ED-49C0A3EFE972}" type="doc">
      <dgm:prSet loTypeId="urn:microsoft.com/office/officeart/2005/8/layout/pyramid2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E4DFEB1B-7741-4C77-9705-A922461D244D}">
      <dgm:prSet phldrT="[文本]" custT="1"/>
      <dgm:spPr/>
      <dgm:t>
        <a:bodyPr/>
        <a:lstStyle/>
        <a:p>
          <a:r>
            <a:rPr lang="zh-CN" altLang="en-US" sz="1000" dirty="0" smtClean="0"/>
            <a:t>（一）努力学习专业理论知识</a:t>
          </a:r>
          <a:endParaRPr lang="zh-CN" altLang="en-US" sz="1000" dirty="0"/>
        </a:p>
      </dgm:t>
    </dgm:pt>
    <dgm:pt modelId="{CB568BA3-C5EB-4416-A59B-EA1B6DACB835}" type="parTrans" cxnId="{F6F6DA5F-4A1C-4AF0-A19F-E7EF7FF48ADC}">
      <dgm:prSet/>
      <dgm:spPr/>
      <dgm:t>
        <a:bodyPr/>
        <a:lstStyle/>
        <a:p>
          <a:endParaRPr lang="zh-CN" altLang="en-US"/>
        </a:p>
      </dgm:t>
    </dgm:pt>
    <dgm:pt modelId="{29A8F94B-63E4-4853-86C2-F4AC939444A4}" type="sibTrans" cxnId="{F6F6DA5F-4A1C-4AF0-A19F-E7EF7FF48ADC}">
      <dgm:prSet/>
      <dgm:spPr/>
      <dgm:t>
        <a:bodyPr/>
        <a:lstStyle/>
        <a:p>
          <a:endParaRPr lang="zh-CN" altLang="en-US"/>
        </a:p>
      </dgm:t>
    </dgm:pt>
    <dgm:pt modelId="{E705A85C-C5D2-4F14-A77D-814D2F388E5D}">
      <dgm:prSet phldrT="[文本]" custT="1"/>
      <dgm:spPr/>
      <dgm:t>
        <a:bodyPr/>
        <a:lstStyle/>
        <a:p>
          <a:r>
            <a:rPr lang="zh-CN" altLang="en-US" sz="1000" dirty="0" smtClean="0"/>
            <a:t>（二）注重实践，提高技能</a:t>
          </a:r>
          <a:endParaRPr lang="zh-CN" altLang="en-US" sz="1000" dirty="0"/>
        </a:p>
      </dgm:t>
    </dgm:pt>
    <dgm:pt modelId="{E2B00AC1-69DE-494B-9347-486248722EAA}" type="parTrans" cxnId="{55605C62-DFAC-4495-989D-CDF90573C0D5}">
      <dgm:prSet/>
      <dgm:spPr/>
      <dgm:t>
        <a:bodyPr/>
        <a:lstStyle/>
        <a:p>
          <a:endParaRPr lang="zh-CN" altLang="en-US"/>
        </a:p>
      </dgm:t>
    </dgm:pt>
    <dgm:pt modelId="{29EFAF88-4084-419E-902A-E3E529637B19}" type="sibTrans" cxnId="{55605C62-DFAC-4495-989D-CDF90573C0D5}">
      <dgm:prSet/>
      <dgm:spPr/>
      <dgm:t>
        <a:bodyPr/>
        <a:lstStyle/>
        <a:p>
          <a:endParaRPr lang="zh-CN" altLang="en-US"/>
        </a:p>
      </dgm:t>
    </dgm:pt>
    <dgm:pt modelId="{61F2A9D6-174D-427D-B9D4-91DE75E26609}" type="pres">
      <dgm:prSet presAssocID="{D4BCEBE5-AF61-48CA-A1ED-49C0A3EFE97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E0D4DDD5-E8B0-4EDD-BB9F-F08439CBABF8}" type="pres">
      <dgm:prSet presAssocID="{D4BCEBE5-AF61-48CA-A1ED-49C0A3EFE972}" presName="pyramid" presStyleLbl="node1" presStyleIdx="0" presStyleCnt="1"/>
      <dgm:spPr/>
    </dgm:pt>
    <dgm:pt modelId="{C3798190-9198-4BC7-A522-830F6CBFB7C0}" type="pres">
      <dgm:prSet presAssocID="{D4BCEBE5-AF61-48CA-A1ED-49C0A3EFE972}" presName="theList" presStyleCnt="0"/>
      <dgm:spPr/>
    </dgm:pt>
    <dgm:pt modelId="{95B256E0-EC50-44BB-8CD4-1EB10DEA3DD5}" type="pres">
      <dgm:prSet presAssocID="{E4DFEB1B-7741-4C77-9705-A922461D244D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8FAB28-9626-4133-9E60-08A9F8D5E42D}" type="pres">
      <dgm:prSet presAssocID="{E4DFEB1B-7741-4C77-9705-A922461D244D}" presName="aSpace" presStyleCnt="0"/>
      <dgm:spPr/>
    </dgm:pt>
    <dgm:pt modelId="{73686C1F-44FE-4DF1-8D1D-7A9C25577861}" type="pres">
      <dgm:prSet presAssocID="{E705A85C-C5D2-4F14-A77D-814D2F388E5D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FEA667-6B82-4585-AB55-176B5A258009}" type="pres">
      <dgm:prSet presAssocID="{E705A85C-C5D2-4F14-A77D-814D2F388E5D}" presName="aSpace" presStyleCnt="0"/>
      <dgm:spPr/>
    </dgm:pt>
  </dgm:ptLst>
  <dgm:cxnLst>
    <dgm:cxn modelId="{F6F6DA5F-4A1C-4AF0-A19F-E7EF7FF48ADC}" srcId="{D4BCEBE5-AF61-48CA-A1ED-49C0A3EFE972}" destId="{E4DFEB1B-7741-4C77-9705-A922461D244D}" srcOrd="0" destOrd="0" parTransId="{CB568BA3-C5EB-4416-A59B-EA1B6DACB835}" sibTransId="{29A8F94B-63E4-4853-86C2-F4AC939444A4}"/>
    <dgm:cxn modelId="{4C133DB6-9576-4FE5-B848-FD368F7094F9}" type="presOf" srcId="{E4DFEB1B-7741-4C77-9705-A922461D244D}" destId="{95B256E0-EC50-44BB-8CD4-1EB10DEA3DD5}" srcOrd="0" destOrd="0" presId="urn:microsoft.com/office/officeart/2005/8/layout/pyramid2"/>
    <dgm:cxn modelId="{68F9C042-86D2-4ADA-91B9-94B52046B528}" type="presOf" srcId="{E705A85C-C5D2-4F14-A77D-814D2F388E5D}" destId="{73686C1F-44FE-4DF1-8D1D-7A9C25577861}" srcOrd="0" destOrd="0" presId="urn:microsoft.com/office/officeart/2005/8/layout/pyramid2"/>
    <dgm:cxn modelId="{ACD990E2-EF8C-4789-80FC-A47B8783C896}" type="presOf" srcId="{D4BCEBE5-AF61-48CA-A1ED-49C0A3EFE972}" destId="{61F2A9D6-174D-427D-B9D4-91DE75E26609}" srcOrd="0" destOrd="0" presId="urn:microsoft.com/office/officeart/2005/8/layout/pyramid2"/>
    <dgm:cxn modelId="{55605C62-DFAC-4495-989D-CDF90573C0D5}" srcId="{D4BCEBE5-AF61-48CA-A1ED-49C0A3EFE972}" destId="{E705A85C-C5D2-4F14-A77D-814D2F388E5D}" srcOrd="1" destOrd="0" parTransId="{E2B00AC1-69DE-494B-9347-486248722EAA}" sibTransId="{29EFAF88-4084-419E-902A-E3E529637B19}"/>
    <dgm:cxn modelId="{DD70B674-9458-465C-AD4A-86248B62078B}" type="presParOf" srcId="{61F2A9D6-174D-427D-B9D4-91DE75E26609}" destId="{E0D4DDD5-E8B0-4EDD-BB9F-F08439CBABF8}" srcOrd="0" destOrd="0" presId="urn:microsoft.com/office/officeart/2005/8/layout/pyramid2"/>
    <dgm:cxn modelId="{D1B76D98-886F-4EFB-8441-90A617638C65}" type="presParOf" srcId="{61F2A9D6-174D-427D-B9D4-91DE75E26609}" destId="{C3798190-9198-4BC7-A522-830F6CBFB7C0}" srcOrd="1" destOrd="0" presId="urn:microsoft.com/office/officeart/2005/8/layout/pyramid2"/>
    <dgm:cxn modelId="{9F84AE74-0AA5-4866-B817-EDCD8A29E50B}" type="presParOf" srcId="{C3798190-9198-4BC7-A522-830F6CBFB7C0}" destId="{95B256E0-EC50-44BB-8CD4-1EB10DEA3DD5}" srcOrd="0" destOrd="0" presId="urn:microsoft.com/office/officeart/2005/8/layout/pyramid2"/>
    <dgm:cxn modelId="{855400AB-D784-4E27-ABB4-929D181D5E8A}" type="presParOf" srcId="{C3798190-9198-4BC7-A522-830F6CBFB7C0}" destId="{2F8FAB28-9626-4133-9E60-08A9F8D5E42D}" srcOrd="1" destOrd="0" presId="urn:microsoft.com/office/officeart/2005/8/layout/pyramid2"/>
    <dgm:cxn modelId="{D09EA411-AF7F-447B-90E5-EEC14B514EB1}" type="presParOf" srcId="{C3798190-9198-4BC7-A522-830F6CBFB7C0}" destId="{73686C1F-44FE-4DF1-8D1D-7A9C25577861}" srcOrd="2" destOrd="0" presId="urn:microsoft.com/office/officeart/2005/8/layout/pyramid2"/>
    <dgm:cxn modelId="{CA69DB4D-3314-48AE-8831-61690402F881}" type="presParOf" srcId="{C3798190-9198-4BC7-A522-830F6CBFB7C0}" destId="{0CFEA667-6B82-4585-AB55-176B5A258009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788F15-62DD-42B5-AE75-B592CFCAE10F}" type="doc">
      <dgm:prSet loTypeId="urn:microsoft.com/office/officeart/2005/8/layout/pyramid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6562257C-B7FB-451B-B91D-74E07B346905}">
      <dgm:prSet phldrT="[文本]"/>
      <dgm:spPr/>
      <dgm:t>
        <a:bodyPr/>
        <a:lstStyle/>
        <a:p>
          <a:r>
            <a:rPr lang="zh-CN" altLang="en-US" dirty="0" smtClean="0"/>
            <a:t>（一）树立并坚定正确的职业理想</a:t>
          </a:r>
          <a:endParaRPr lang="zh-CN" altLang="en-US" dirty="0"/>
        </a:p>
      </dgm:t>
    </dgm:pt>
    <dgm:pt modelId="{01551E25-E44F-4BEC-B050-BACFA84A08D7}" type="par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3FA152E7-5DF1-47C1-B738-01D6FCC5E549}" type="sib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6725D65A-9C0D-4EA4-8952-84C7B07DD92A}">
      <dgm:prSet phldrT="[文本]"/>
      <dgm:spPr/>
      <dgm:t>
        <a:bodyPr/>
        <a:lstStyle/>
        <a:p>
          <a:r>
            <a:rPr lang="zh-CN" altLang="en-US" smtClean="0"/>
            <a:t>（二）在专业学习中养成良好的职业素养</a:t>
          </a:r>
          <a:endParaRPr lang="zh-CN" altLang="en-US" dirty="0"/>
        </a:p>
      </dgm:t>
    </dgm:pt>
    <dgm:pt modelId="{EB2CA1C7-03BF-4051-8786-1C5DF1D5C380}" type="par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D06E9BE5-5132-4B25-9DD1-8BEB9C115834}" type="sib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1C1796B6-DC11-45E8-A13F-E6AD073D9457}">
      <dgm:prSet phldrT="[文本]"/>
      <dgm:spPr/>
      <dgm:t>
        <a:bodyPr/>
        <a:lstStyle/>
        <a:p>
          <a:r>
            <a:rPr lang="zh-CN" altLang="en-US" dirty="0" smtClean="0"/>
            <a:t>（三）如何处理竞争与友谊的关系</a:t>
          </a:r>
          <a:endParaRPr lang="zh-CN" altLang="en-US" dirty="0"/>
        </a:p>
      </dgm:t>
    </dgm:pt>
    <dgm:pt modelId="{600683A1-484D-4635-B39E-E52E6AB459E4}" type="parTrans" cxnId="{1DE0E9BA-2C6C-4A99-857E-09EC84F69CC4}">
      <dgm:prSet/>
      <dgm:spPr/>
      <dgm:t>
        <a:bodyPr/>
        <a:lstStyle/>
        <a:p>
          <a:endParaRPr lang="zh-CN" altLang="en-US"/>
        </a:p>
      </dgm:t>
    </dgm:pt>
    <dgm:pt modelId="{5A050CB5-78D6-4AF1-BB47-87D78B420E9A}" type="sibTrans" cxnId="{1DE0E9BA-2C6C-4A99-857E-09EC84F69CC4}">
      <dgm:prSet/>
      <dgm:spPr/>
      <dgm:t>
        <a:bodyPr/>
        <a:lstStyle/>
        <a:p>
          <a:endParaRPr lang="zh-CN" altLang="en-US"/>
        </a:p>
      </dgm:t>
    </dgm:pt>
    <dgm:pt modelId="{AF6468B5-4DA2-429B-A92C-1DE086675427}">
      <dgm:prSet phldrT="[文本]"/>
      <dgm:spPr/>
      <dgm:t>
        <a:bodyPr/>
        <a:lstStyle/>
        <a:p>
          <a:r>
            <a:rPr lang="zh-CN" altLang="en-US" dirty="0" smtClean="0"/>
            <a:t>（四）交友之道</a:t>
          </a:r>
          <a:endParaRPr lang="zh-CN" altLang="en-US" dirty="0"/>
        </a:p>
      </dgm:t>
    </dgm:pt>
    <dgm:pt modelId="{F3543A3C-69A2-43C8-82B0-EFD01C0C5D98}" type="parTrans" cxnId="{B7548C52-E7E9-42E4-A707-8AF1AD2AAA88}">
      <dgm:prSet/>
      <dgm:spPr/>
      <dgm:t>
        <a:bodyPr/>
        <a:lstStyle/>
        <a:p>
          <a:endParaRPr lang="zh-CN" altLang="en-US"/>
        </a:p>
      </dgm:t>
    </dgm:pt>
    <dgm:pt modelId="{DD29C6C5-82A5-43F5-99BF-8E219EB45D98}" type="sibTrans" cxnId="{B7548C52-E7E9-42E4-A707-8AF1AD2AAA88}">
      <dgm:prSet/>
      <dgm:spPr/>
      <dgm:t>
        <a:bodyPr/>
        <a:lstStyle/>
        <a:p>
          <a:endParaRPr lang="zh-CN" altLang="en-US"/>
        </a:p>
      </dgm:t>
    </dgm:pt>
    <dgm:pt modelId="{1610BA40-2043-4093-A72A-C1BB4B51E2A4}" type="pres">
      <dgm:prSet presAssocID="{6F788F15-62DD-42B5-AE75-B592CFCAE10F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15FF7946-200C-4B6A-BE9F-1849CD30FF2B}" type="pres">
      <dgm:prSet presAssocID="{6F788F15-62DD-42B5-AE75-B592CFCAE10F}" presName="pyramid" presStyleLbl="node1" presStyleIdx="0" presStyleCnt="1"/>
      <dgm:spPr/>
    </dgm:pt>
    <dgm:pt modelId="{7553A263-CEAF-4D67-BEE7-7AEA66E2ECC7}" type="pres">
      <dgm:prSet presAssocID="{6F788F15-62DD-42B5-AE75-B592CFCAE10F}" presName="theList" presStyleCnt="0"/>
      <dgm:spPr/>
    </dgm:pt>
    <dgm:pt modelId="{9331A165-582D-44CB-B93D-1FD7425CC8D3}" type="pres">
      <dgm:prSet presAssocID="{6562257C-B7FB-451B-B91D-74E07B346905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024178F-E15A-4B22-8A7E-959EFF8ABF1E}" type="pres">
      <dgm:prSet presAssocID="{6562257C-B7FB-451B-B91D-74E07B346905}" presName="aSpace" presStyleCnt="0"/>
      <dgm:spPr/>
    </dgm:pt>
    <dgm:pt modelId="{A15C0584-A68E-436E-B512-EACA40BB836E}" type="pres">
      <dgm:prSet presAssocID="{6725D65A-9C0D-4EA4-8952-84C7B07DD92A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6FD39DD-5F88-4E52-992D-A40838339EB4}" type="pres">
      <dgm:prSet presAssocID="{6725D65A-9C0D-4EA4-8952-84C7B07DD92A}" presName="aSpace" presStyleCnt="0"/>
      <dgm:spPr/>
    </dgm:pt>
    <dgm:pt modelId="{D8E17C46-EAC6-431C-A540-95FA6C05416E}" type="pres">
      <dgm:prSet presAssocID="{1C1796B6-DC11-45E8-A13F-E6AD073D9457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8BF268-8104-436E-87BD-C46C15A27592}" type="pres">
      <dgm:prSet presAssocID="{1C1796B6-DC11-45E8-A13F-E6AD073D9457}" presName="aSpace" presStyleCnt="0"/>
      <dgm:spPr/>
    </dgm:pt>
    <dgm:pt modelId="{BA14AF15-F103-41DC-8865-9251F44AF5FD}" type="pres">
      <dgm:prSet presAssocID="{AF6468B5-4DA2-429B-A92C-1DE086675427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9DD7175-C743-4DA0-A11A-235449B78C92}" type="pres">
      <dgm:prSet presAssocID="{AF6468B5-4DA2-429B-A92C-1DE086675427}" presName="aSpace" presStyleCnt="0"/>
      <dgm:spPr/>
    </dgm:pt>
  </dgm:ptLst>
  <dgm:cxnLst>
    <dgm:cxn modelId="{3F6E2661-A3CC-424B-AAAF-DB1FB65B2EFD}" type="presOf" srcId="{1C1796B6-DC11-45E8-A13F-E6AD073D9457}" destId="{D8E17C46-EAC6-431C-A540-95FA6C05416E}" srcOrd="0" destOrd="0" presId="urn:microsoft.com/office/officeart/2005/8/layout/pyramid2"/>
    <dgm:cxn modelId="{857A2EC3-5040-4215-93F8-41D0E5C756D9}" type="presOf" srcId="{6562257C-B7FB-451B-B91D-74E07B346905}" destId="{9331A165-582D-44CB-B93D-1FD7425CC8D3}" srcOrd="0" destOrd="0" presId="urn:microsoft.com/office/officeart/2005/8/layout/pyramid2"/>
    <dgm:cxn modelId="{B7548C52-E7E9-42E4-A707-8AF1AD2AAA88}" srcId="{6F788F15-62DD-42B5-AE75-B592CFCAE10F}" destId="{AF6468B5-4DA2-429B-A92C-1DE086675427}" srcOrd="3" destOrd="0" parTransId="{F3543A3C-69A2-43C8-82B0-EFD01C0C5D98}" sibTransId="{DD29C6C5-82A5-43F5-99BF-8E219EB45D98}"/>
    <dgm:cxn modelId="{800B8001-5A2F-4F87-BDA9-6CE32606280C}" srcId="{6F788F15-62DD-42B5-AE75-B592CFCAE10F}" destId="{6725D65A-9C0D-4EA4-8952-84C7B07DD92A}" srcOrd="1" destOrd="0" parTransId="{EB2CA1C7-03BF-4051-8786-1C5DF1D5C380}" sibTransId="{D06E9BE5-5132-4B25-9DD1-8BEB9C115834}"/>
    <dgm:cxn modelId="{27EB79C2-AA70-4BE0-939A-AC83ED48A19B}" type="presOf" srcId="{6725D65A-9C0D-4EA4-8952-84C7B07DD92A}" destId="{A15C0584-A68E-436E-B512-EACA40BB836E}" srcOrd="0" destOrd="0" presId="urn:microsoft.com/office/officeart/2005/8/layout/pyramid2"/>
    <dgm:cxn modelId="{77A6AD62-BB8B-4B6C-B1D2-6B3C97D83CDE}" type="presOf" srcId="{AF6468B5-4DA2-429B-A92C-1DE086675427}" destId="{BA14AF15-F103-41DC-8865-9251F44AF5FD}" srcOrd="0" destOrd="0" presId="urn:microsoft.com/office/officeart/2005/8/layout/pyramid2"/>
    <dgm:cxn modelId="{F82C3456-038D-49CB-A7B3-219757DDD771}" srcId="{6F788F15-62DD-42B5-AE75-B592CFCAE10F}" destId="{6562257C-B7FB-451B-B91D-74E07B346905}" srcOrd="0" destOrd="0" parTransId="{01551E25-E44F-4BEC-B050-BACFA84A08D7}" sibTransId="{3FA152E7-5DF1-47C1-B738-01D6FCC5E549}"/>
    <dgm:cxn modelId="{F650B5EA-0A0E-4395-9F5C-5734C1427FA8}" type="presOf" srcId="{6F788F15-62DD-42B5-AE75-B592CFCAE10F}" destId="{1610BA40-2043-4093-A72A-C1BB4B51E2A4}" srcOrd="0" destOrd="0" presId="urn:microsoft.com/office/officeart/2005/8/layout/pyramid2"/>
    <dgm:cxn modelId="{1DE0E9BA-2C6C-4A99-857E-09EC84F69CC4}" srcId="{6F788F15-62DD-42B5-AE75-B592CFCAE10F}" destId="{1C1796B6-DC11-45E8-A13F-E6AD073D9457}" srcOrd="2" destOrd="0" parTransId="{600683A1-484D-4635-B39E-E52E6AB459E4}" sibTransId="{5A050CB5-78D6-4AF1-BB47-87D78B420E9A}"/>
    <dgm:cxn modelId="{91DAEACB-2EA9-41B3-AB50-AF58E9A4F7E0}" type="presParOf" srcId="{1610BA40-2043-4093-A72A-C1BB4B51E2A4}" destId="{15FF7946-200C-4B6A-BE9F-1849CD30FF2B}" srcOrd="0" destOrd="0" presId="urn:microsoft.com/office/officeart/2005/8/layout/pyramid2"/>
    <dgm:cxn modelId="{4607C2F0-4584-409A-9E38-6D8E3AD1A1E7}" type="presParOf" srcId="{1610BA40-2043-4093-A72A-C1BB4B51E2A4}" destId="{7553A263-CEAF-4D67-BEE7-7AEA66E2ECC7}" srcOrd="1" destOrd="0" presId="urn:microsoft.com/office/officeart/2005/8/layout/pyramid2"/>
    <dgm:cxn modelId="{D0C3310D-F374-4EA1-B8C6-D3F576DF7D71}" type="presParOf" srcId="{7553A263-CEAF-4D67-BEE7-7AEA66E2ECC7}" destId="{9331A165-582D-44CB-B93D-1FD7425CC8D3}" srcOrd="0" destOrd="0" presId="urn:microsoft.com/office/officeart/2005/8/layout/pyramid2"/>
    <dgm:cxn modelId="{E5A31C6A-15E7-468A-914D-D2BA441F417B}" type="presParOf" srcId="{7553A263-CEAF-4D67-BEE7-7AEA66E2ECC7}" destId="{1024178F-E15A-4B22-8A7E-959EFF8ABF1E}" srcOrd="1" destOrd="0" presId="urn:microsoft.com/office/officeart/2005/8/layout/pyramid2"/>
    <dgm:cxn modelId="{8226BECA-2CBE-4AE9-B4B1-E3222275BE8D}" type="presParOf" srcId="{7553A263-CEAF-4D67-BEE7-7AEA66E2ECC7}" destId="{A15C0584-A68E-436E-B512-EACA40BB836E}" srcOrd="2" destOrd="0" presId="urn:microsoft.com/office/officeart/2005/8/layout/pyramid2"/>
    <dgm:cxn modelId="{034FEBA5-A8B9-4EC4-A8E9-027A535E9FAB}" type="presParOf" srcId="{7553A263-CEAF-4D67-BEE7-7AEA66E2ECC7}" destId="{06FD39DD-5F88-4E52-992D-A40838339EB4}" srcOrd="3" destOrd="0" presId="urn:microsoft.com/office/officeart/2005/8/layout/pyramid2"/>
    <dgm:cxn modelId="{57F2EFAE-B9C0-4A37-A064-C6550AA7547F}" type="presParOf" srcId="{7553A263-CEAF-4D67-BEE7-7AEA66E2ECC7}" destId="{D8E17C46-EAC6-431C-A540-95FA6C05416E}" srcOrd="4" destOrd="0" presId="urn:microsoft.com/office/officeart/2005/8/layout/pyramid2"/>
    <dgm:cxn modelId="{3BA8B0E0-FF31-42DB-B35C-E8D9175AAC44}" type="presParOf" srcId="{7553A263-CEAF-4D67-BEE7-7AEA66E2ECC7}" destId="{D58BF268-8104-436E-87BD-C46C15A27592}" srcOrd="5" destOrd="0" presId="urn:microsoft.com/office/officeart/2005/8/layout/pyramid2"/>
    <dgm:cxn modelId="{5A84378A-807A-4F73-BFC2-976A13CD9A9D}" type="presParOf" srcId="{7553A263-CEAF-4D67-BEE7-7AEA66E2ECC7}" destId="{BA14AF15-F103-41DC-8865-9251F44AF5FD}" srcOrd="6" destOrd="0" presId="urn:microsoft.com/office/officeart/2005/8/layout/pyramid2"/>
    <dgm:cxn modelId="{C18893B6-FDD4-4185-A2DA-9DE97B9B6B0B}" type="presParOf" srcId="{7553A263-CEAF-4D67-BEE7-7AEA66E2ECC7}" destId="{A9DD7175-C743-4DA0-A11A-235449B78C92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F788F15-62DD-42B5-AE75-B592CFCAE10F}" type="doc">
      <dgm:prSet loTypeId="urn:microsoft.com/office/officeart/2008/layout/VerticalCircle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6562257C-B7FB-451B-B91D-74E07B346905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公共基础课程</a:t>
          </a:r>
          <a:r>
            <a:rPr lang="en-US" altLang="en-US" dirty="0" smtClean="0"/>
            <a:t>———</a:t>
          </a:r>
          <a:r>
            <a:rPr lang="zh-CN" altLang="en-US" dirty="0" smtClean="0"/>
            <a:t>要学得实</a:t>
          </a:r>
          <a:endParaRPr lang="zh-CN" altLang="en-US" dirty="0"/>
        </a:p>
      </dgm:t>
    </dgm:pt>
    <dgm:pt modelId="{01551E25-E44F-4BEC-B050-BACFA84A08D7}" type="par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3FA152E7-5DF1-47C1-B738-01D6FCC5E549}" type="sibTrans" cxnId="{F82C3456-038D-49CB-A7B3-219757DDD771}">
      <dgm:prSet/>
      <dgm:spPr/>
      <dgm:t>
        <a:bodyPr/>
        <a:lstStyle/>
        <a:p>
          <a:endParaRPr lang="zh-CN" altLang="en-US"/>
        </a:p>
      </dgm:t>
    </dgm:pt>
    <dgm:pt modelId="{6725D65A-9C0D-4EA4-8952-84C7B07DD92A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专业基础类课程</a:t>
          </a:r>
          <a:r>
            <a:rPr lang="en-US" altLang="en-US" dirty="0" smtClean="0"/>
            <a:t>———</a:t>
          </a:r>
          <a:r>
            <a:rPr lang="zh-CN" altLang="en-US" dirty="0" smtClean="0"/>
            <a:t>要学得精</a:t>
          </a:r>
          <a:endParaRPr lang="zh-CN" altLang="en-US" dirty="0"/>
        </a:p>
      </dgm:t>
    </dgm:pt>
    <dgm:pt modelId="{EB2CA1C7-03BF-4051-8786-1C5DF1D5C380}" type="par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D06E9BE5-5132-4B25-9DD1-8BEB9C115834}" type="sibTrans" cxnId="{800B8001-5A2F-4F87-BDA9-6CE32606280C}">
      <dgm:prSet/>
      <dgm:spPr/>
      <dgm:t>
        <a:bodyPr/>
        <a:lstStyle/>
        <a:p>
          <a:endParaRPr lang="zh-CN" altLang="en-US"/>
        </a:p>
      </dgm:t>
    </dgm:pt>
    <dgm:pt modelId="{D8D7034B-960A-4591-9650-3C1D4052300E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专业核心课程和专业拓展课程</a:t>
          </a:r>
          <a:r>
            <a:rPr lang="en-US" altLang="en-US" dirty="0" smtClean="0"/>
            <a:t>———</a:t>
          </a:r>
          <a:r>
            <a:rPr lang="zh-CN" altLang="en-US" dirty="0" smtClean="0"/>
            <a:t>要学得准</a:t>
          </a:r>
          <a:endParaRPr lang="zh-CN" altLang="en-US" dirty="0"/>
        </a:p>
      </dgm:t>
    </dgm:pt>
    <dgm:pt modelId="{9C6D8D00-6880-4B84-982C-2FBBC6EC8E33}" type="parTrans" cxnId="{114181CD-AA32-4540-9D39-A3CC00A25B72}">
      <dgm:prSet/>
      <dgm:spPr/>
      <dgm:t>
        <a:bodyPr/>
        <a:lstStyle/>
        <a:p>
          <a:endParaRPr lang="zh-CN" altLang="en-US"/>
        </a:p>
      </dgm:t>
    </dgm:pt>
    <dgm:pt modelId="{D3C95BFE-E96A-4FA8-B347-8849E7F2D0CE}" type="sibTrans" cxnId="{114181CD-AA32-4540-9D39-A3CC00A25B72}">
      <dgm:prSet/>
      <dgm:spPr/>
      <dgm:t>
        <a:bodyPr/>
        <a:lstStyle/>
        <a:p>
          <a:endParaRPr lang="zh-CN" altLang="en-US"/>
        </a:p>
      </dgm:t>
    </dgm:pt>
    <dgm:pt modelId="{AC15A5D2-0821-48AF-AA7B-B29B5BCBBB68}" type="pres">
      <dgm:prSet presAssocID="{6F788F15-62DD-42B5-AE75-B592CFCAE10F}" presName="Name0" presStyleCnt="0">
        <dgm:presLayoutVars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690A21EB-E115-4BC1-832B-5CC632DDB3F7}" type="pres">
      <dgm:prSet presAssocID="{6562257C-B7FB-451B-B91D-74E07B346905}" presName="noChildren" presStyleCnt="0"/>
      <dgm:spPr/>
    </dgm:pt>
    <dgm:pt modelId="{DD224552-F201-4623-BC34-A7D4042BD080}" type="pres">
      <dgm:prSet presAssocID="{6562257C-B7FB-451B-B91D-74E07B346905}" presName="gap" presStyleCnt="0"/>
      <dgm:spPr/>
    </dgm:pt>
    <dgm:pt modelId="{5E2BB9B4-656C-4A4A-BAFA-9C1A90C74228}" type="pres">
      <dgm:prSet presAssocID="{6562257C-B7FB-451B-B91D-74E07B346905}" presName="medCircle2" presStyleLbl="vennNode1" presStyleIdx="0" presStyleCnt="3"/>
      <dgm:spPr/>
    </dgm:pt>
    <dgm:pt modelId="{564CCDA7-AE22-4988-AA63-475E4151F9D6}" type="pres">
      <dgm:prSet presAssocID="{6562257C-B7FB-451B-B91D-74E07B346905}" presName="txLvlOnly1" presStyleLbl="revTx" presStyleIdx="0" presStyleCnt="3"/>
      <dgm:spPr/>
      <dgm:t>
        <a:bodyPr/>
        <a:lstStyle/>
        <a:p>
          <a:endParaRPr lang="zh-CN" altLang="en-US"/>
        </a:p>
      </dgm:t>
    </dgm:pt>
    <dgm:pt modelId="{1B2D2771-5261-4E90-9735-CA7F2DDC31C9}" type="pres">
      <dgm:prSet presAssocID="{6725D65A-9C0D-4EA4-8952-84C7B07DD92A}" presName="noChildren" presStyleCnt="0"/>
      <dgm:spPr/>
    </dgm:pt>
    <dgm:pt modelId="{2F2B238A-2F22-43CB-BEAA-B6719A0691AF}" type="pres">
      <dgm:prSet presAssocID="{6725D65A-9C0D-4EA4-8952-84C7B07DD92A}" presName="gap" presStyleCnt="0"/>
      <dgm:spPr/>
    </dgm:pt>
    <dgm:pt modelId="{82DA0FDA-99D3-4F4F-A85F-DAB04BCF9820}" type="pres">
      <dgm:prSet presAssocID="{6725D65A-9C0D-4EA4-8952-84C7B07DD92A}" presName="medCircle2" presStyleLbl="vennNode1" presStyleIdx="1" presStyleCnt="3"/>
      <dgm:spPr/>
    </dgm:pt>
    <dgm:pt modelId="{7F4D32D6-EAF9-4D67-BDB8-DBB0FBF7A8C1}" type="pres">
      <dgm:prSet presAssocID="{6725D65A-9C0D-4EA4-8952-84C7B07DD92A}" presName="txLvlOnly1" presStyleLbl="revTx" presStyleIdx="1" presStyleCnt="3"/>
      <dgm:spPr/>
      <dgm:t>
        <a:bodyPr/>
        <a:lstStyle/>
        <a:p>
          <a:endParaRPr lang="zh-CN" altLang="en-US"/>
        </a:p>
      </dgm:t>
    </dgm:pt>
    <dgm:pt modelId="{103A47DC-591F-4F00-9997-2B691B6EA217}" type="pres">
      <dgm:prSet presAssocID="{D8D7034B-960A-4591-9650-3C1D4052300E}" presName="noChildren" presStyleCnt="0"/>
      <dgm:spPr/>
    </dgm:pt>
    <dgm:pt modelId="{AEC05B0F-3CC4-499E-92EE-8566E77B1E70}" type="pres">
      <dgm:prSet presAssocID="{D8D7034B-960A-4591-9650-3C1D4052300E}" presName="gap" presStyleCnt="0"/>
      <dgm:spPr/>
    </dgm:pt>
    <dgm:pt modelId="{910DF761-146A-4652-B565-CE431C0FFFAC}" type="pres">
      <dgm:prSet presAssocID="{D8D7034B-960A-4591-9650-3C1D4052300E}" presName="medCircle2" presStyleLbl="vennNode1" presStyleIdx="2" presStyleCnt="3"/>
      <dgm:spPr/>
    </dgm:pt>
    <dgm:pt modelId="{70ADF246-934B-45FD-A391-0A348D111146}" type="pres">
      <dgm:prSet presAssocID="{D8D7034B-960A-4591-9650-3C1D4052300E}" presName="txLvlOnly1" presStyleLbl="revTx" presStyleIdx="2" presStyleCnt="3"/>
      <dgm:spPr/>
      <dgm:t>
        <a:bodyPr/>
        <a:lstStyle/>
        <a:p>
          <a:endParaRPr lang="zh-CN" altLang="en-US"/>
        </a:p>
      </dgm:t>
    </dgm:pt>
  </dgm:ptLst>
  <dgm:cxnLst>
    <dgm:cxn modelId="{3324EE76-A710-427F-B7DB-26408E165503}" type="presOf" srcId="{6F788F15-62DD-42B5-AE75-B592CFCAE10F}" destId="{AC15A5D2-0821-48AF-AA7B-B29B5BCBBB68}" srcOrd="0" destOrd="0" presId="urn:microsoft.com/office/officeart/2008/layout/VerticalCircleList"/>
    <dgm:cxn modelId="{9BB2C5B3-A879-4FE7-A14C-1E34360E630C}" type="presOf" srcId="{D8D7034B-960A-4591-9650-3C1D4052300E}" destId="{70ADF246-934B-45FD-A391-0A348D111146}" srcOrd="0" destOrd="0" presId="urn:microsoft.com/office/officeart/2008/layout/VerticalCircleList"/>
    <dgm:cxn modelId="{114181CD-AA32-4540-9D39-A3CC00A25B72}" srcId="{6F788F15-62DD-42B5-AE75-B592CFCAE10F}" destId="{D8D7034B-960A-4591-9650-3C1D4052300E}" srcOrd="2" destOrd="0" parTransId="{9C6D8D00-6880-4B84-982C-2FBBC6EC8E33}" sibTransId="{D3C95BFE-E96A-4FA8-B347-8849E7F2D0CE}"/>
    <dgm:cxn modelId="{97D3E3A7-131C-4BD0-B0A3-B42242EBEB2C}" type="presOf" srcId="{6725D65A-9C0D-4EA4-8952-84C7B07DD92A}" destId="{7F4D32D6-EAF9-4D67-BDB8-DBB0FBF7A8C1}" srcOrd="0" destOrd="0" presId="urn:microsoft.com/office/officeart/2008/layout/VerticalCircleList"/>
    <dgm:cxn modelId="{800B8001-5A2F-4F87-BDA9-6CE32606280C}" srcId="{6F788F15-62DD-42B5-AE75-B592CFCAE10F}" destId="{6725D65A-9C0D-4EA4-8952-84C7B07DD92A}" srcOrd="1" destOrd="0" parTransId="{EB2CA1C7-03BF-4051-8786-1C5DF1D5C380}" sibTransId="{D06E9BE5-5132-4B25-9DD1-8BEB9C115834}"/>
    <dgm:cxn modelId="{7416F767-5C13-40F9-873A-968330427CE5}" type="presOf" srcId="{6562257C-B7FB-451B-B91D-74E07B346905}" destId="{564CCDA7-AE22-4988-AA63-475E4151F9D6}" srcOrd="0" destOrd="0" presId="urn:microsoft.com/office/officeart/2008/layout/VerticalCircleList"/>
    <dgm:cxn modelId="{F82C3456-038D-49CB-A7B3-219757DDD771}" srcId="{6F788F15-62DD-42B5-AE75-B592CFCAE10F}" destId="{6562257C-B7FB-451B-B91D-74E07B346905}" srcOrd="0" destOrd="0" parTransId="{01551E25-E44F-4BEC-B050-BACFA84A08D7}" sibTransId="{3FA152E7-5DF1-47C1-B738-01D6FCC5E549}"/>
    <dgm:cxn modelId="{2E38E60E-4026-47B2-AEF7-D232371990C8}" type="presParOf" srcId="{AC15A5D2-0821-48AF-AA7B-B29B5BCBBB68}" destId="{690A21EB-E115-4BC1-832B-5CC632DDB3F7}" srcOrd="0" destOrd="0" presId="urn:microsoft.com/office/officeart/2008/layout/VerticalCircleList"/>
    <dgm:cxn modelId="{514DEABE-7A67-415F-8D4E-04637BA826F6}" type="presParOf" srcId="{690A21EB-E115-4BC1-832B-5CC632DDB3F7}" destId="{DD224552-F201-4623-BC34-A7D4042BD080}" srcOrd="0" destOrd="0" presId="urn:microsoft.com/office/officeart/2008/layout/VerticalCircleList"/>
    <dgm:cxn modelId="{03AFC791-85AA-4D52-AF41-A8FC8D1ECA04}" type="presParOf" srcId="{690A21EB-E115-4BC1-832B-5CC632DDB3F7}" destId="{5E2BB9B4-656C-4A4A-BAFA-9C1A90C74228}" srcOrd="1" destOrd="0" presId="urn:microsoft.com/office/officeart/2008/layout/VerticalCircleList"/>
    <dgm:cxn modelId="{276BF5EC-D350-40DA-9C7E-D23E33349AE8}" type="presParOf" srcId="{690A21EB-E115-4BC1-832B-5CC632DDB3F7}" destId="{564CCDA7-AE22-4988-AA63-475E4151F9D6}" srcOrd="2" destOrd="0" presId="urn:microsoft.com/office/officeart/2008/layout/VerticalCircleList"/>
    <dgm:cxn modelId="{E28C5788-66D0-4C92-93CD-BF9A19D15044}" type="presParOf" srcId="{AC15A5D2-0821-48AF-AA7B-B29B5BCBBB68}" destId="{1B2D2771-5261-4E90-9735-CA7F2DDC31C9}" srcOrd="1" destOrd="0" presId="urn:microsoft.com/office/officeart/2008/layout/VerticalCircleList"/>
    <dgm:cxn modelId="{78141FEE-DC5F-4570-B0A6-B7FE9D26343B}" type="presParOf" srcId="{1B2D2771-5261-4E90-9735-CA7F2DDC31C9}" destId="{2F2B238A-2F22-43CB-BEAA-B6719A0691AF}" srcOrd="0" destOrd="0" presId="urn:microsoft.com/office/officeart/2008/layout/VerticalCircleList"/>
    <dgm:cxn modelId="{0437606E-71B4-465C-B1AB-549BB804D4AD}" type="presParOf" srcId="{1B2D2771-5261-4E90-9735-CA7F2DDC31C9}" destId="{82DA0FDA-99D3-4F4F-A85F-DAB04BCF9820}" srcOrd="1" destOrd="0" presId="urn:microsoft.com/office/officeart/2008/layout/VerticalCircleList"/>
    <dgm:cxn modelId="{37F5B6B6-8C29-4CBB-945C-EE76DB1A398B}" type="presParOf" srcId="{1B2D2771-5261-4E90-9735-CA7F2DDC31C9}" destId="{7F4D32D6-EAF9-4D67-BDB8-DBB0FBF7A8C1}" srcOrd="2" destOrd="0" presId="urn:microsoft.com/office/officeart/2008/layout/VerticalCircleList"/>
    <dgm:cxn modelId="{4339CAB5-6F5C-4D4D-91DF-104C49DB743C}" type="presParOf" srcId="{AC15A5D2-0821-48AF-AA7B-B29B5BCBBB68}" destId="{103A47DC-591F-4F00-9997-2B691B6EA217}" srcOrd="2" destOrd="0" presId="urn:microsoft.com/office/officeart/2008/layout/VerticalCircleList"/>
    <dgm:cxn modelId="{38FA4F6A-70D1-4901-BADD-7409399AB06D}" type="presParOf" srcId="{103A47DC-591F-4F00-9997-2B691B6EA217}" destId="{AEC05B0F-3CC4-499E-92EE-8566E77B1E70}" srcOrd="0" destOrd="0" presId="urn:microsoft.com/office/officeart/2008/layout/VerticalCircleList"/>
    <dgm:cxn modelId="{4B4AEF7B-9287-4BB2-82C9-3BEDD77EBB6B}" type="presParOf" srcId="{103A47DC-591F-4F00-9997-2B691B6EA217}" destId="{910DF761-146A-4652-B565-CE431C0FFFAC}" srcOrd="1" destOrd="0" presId="urn:microsoft.com/office/officeart/2008/layout/VerticalCircleList"/>
    <dgm:cxn modelId="{8F48C2D7-3171-4443-BDB2-1ECF27736B1E}" type="presParOf" srcId="{103A47DC-591F-4F00-9997-2B691B6EA217}" destId="{70ADF246-934B-45FD-A391-0A348D111146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5E977FF-5B4C-49F9-B05B-95E20934E679}" type="doc">
      <dgm:prSet loTypeId="urn:microsoft.com/office/officeart/2009/3/layout/SubStepProcess" loCatId="process" qsTypeId="urn:microsoft.com/office/officeart/2005/8/quickstyle/simple1" qsCatId="simple" csTypeId="urn:microsoft.com/office/officeart/2005/8/colors/colorful3" csCatId="colorful" phldr="1"/>
      <dgm:spPr/>
    </dgm:pt>
    <dgm:pt modelId="{130B909E-A088-4B2F-A9D8-94AC6E5B5935}">
      <dgm:prSet phldrT="[文本]" custT="1"/>
      <dgm:spPr/>
      <dgm:t>
        <a:bodyPr/>
        <a:lstStyle/>
        <a:p>
          <a:r>
            <a:rPr lang="en-US" altLang="en-US" sz="1600" dirty="0" smtClean="0"/>
            <a:t>1.</a:t>
          </a:r>
          <a:r>
            <a:rPr lang="zh-CN" altLang="en-US" sz="1600" dirty="0" smtClean="0"/>
            <a:t>学分的计算</a:t>
          </a:r>
          <a:endParaRPr lang="zh-CN" altLang="en-US" sz="1600" dirty="0"/>
        </a:p>
      </dgm:t>
    </dgm:pt>
    <dgm:pt modelId="{F6B1F344-361F-4793-8FC8-7290D195BB1A}" type="parTrans" cxnId="{66F74550-253A-4BBD-8B1B-B1D7AEAB834D}">
      <dgm:prSet/>
      <dgm:spPr/>
      <dgm:t>
        <a:bodyPr/>
        <a:lstStyle/>
        <a:p>
          <a:endParaRPr lang="zh-CN" altLang="en-US" sz="3600"/>
        </a:p>
      </dgm:t>
    </dgm:pt>
    <dgm:pt modelId="{D3BDC62B-9A86-4B24-950C-6B31D2952636}" type="sibTrans" cxnId="{66F74550-253A-4BBD-8B1B-B1D7AEAB834D}">
      <dgm:prSet/>
      <dgm:spPr/>
      <dgm:t>
        <a:bodyPr/>
        <a:lstStyle/>
        <a:p>
          <a:endParaRPr lang="zh-CN" altLang="en-US" sz="3600"/>
        </a:p>
      </dgm:t>
    </dgm:pt>
    <dgm:pt modelId="{BE615DCF-6E04-4E60-97FE-1211D27F16F1}">
      <dgm:prSet phldrT="[文本]" custT="1"/>
      <dgm:spPr/>
      <dgm:t>
        <a:bodyPr/>
        <a:lstStyle/>
        <a:p>
          <a:r>
            <a:rPr lang="en-US" altLang="en-US" sz="1600" dirty="0" smtClean="0"/>
            <a:t>2.</a:t>
          </a:r>
          <a:r>
            <a:rPr lang="zh-CN" altLang="en-US" sz="1600" dirty="0" smtClean="0"/>
            <a:t>学分的认定</a:t>
          </a:r>
          <a:endParaRPr lang="zh-CN" altLang="en-US" sz="1600" dirty="0"/>
        </a:p>
      </dgm:t>
    </dgm:pt>
    <dgm:pt modelId="{0F1653AE-F26C-472F-BAEF-9003832AE600}" type="parTrans" cxnId="{0557F311-2693-4328-985C-CA52A6954914}">
      <dgm:prSet/>
      <dgm:spPr/>
      <dgm:t>
        <a:bodyPr/>
        <a:lstStyle/>
        <a:p>
          <a:endParaRPr lang="zh-CN" altLang="en-US" sz="3600"/>
        </a:p>
      </dgm:t>
    </dgm:pt>
    <dgm:pt modelId="{5619E991-FA4F-4979-B02F-DD3D0937CD9D}" type="sibTrans" cxnId="{0557F311-2693-4328-985C-CA52A6954914}">
      <dgm:prSet/>
      <dgm:spPr/>
      <dgm:t>
        <a:bodyPr/>
        <a:lstStyle/>
        <a:p>
          <a:endParaRPr lang="zh-CN" altLang="en-US" sz="3600"/>
        </a:p>
      </dgm:t>
    </dgm:pt>
    <dgm:pt modelId="{F3960F05-DF74-4523-92B5-3574204B9328}">
      <dgm:prSet phldrT="[文本]" custT="1"/>
      <dgm:spPr/>
      <dgm:t>
        <a:bodyPr/>
        <a:lstStyle/>
        <a:p>
          <a:r>
            <a:rPr lang="en-US" altLang="en-US" sz="1600" dirty="0" smtClean="0"/>
            <a:t>3.</a:t>
          </a:r>
          <a:r>
            <a:rPr lang="zh-CN" altLang="en-US" sz="1600" dirty="0" smtClean="0"/>
            <a:t>毕业总学分要求</a:t>
          </a:r>
          <a:endParaRPr lang="zh-CN" altLang="en-US" sz="1600" dirty="0"/>
        </a:p>
      </dgm:t>
    </dgm:pt>
    <dgm:pt modelId="{7D055F8F-332A-40B5-9F02-A49AA2D82A0F}" type="parTrans" cxnId="{A7F86D55-25F3-4F17-9F4F-3ED3268C1950}">
      <dgm:prSet/>
      <dgm:spPr/>
      <dgm:t>
        <a:bodyPr/>
        <a:lstStyle/>
        <a:p>
          <a:endParaRPr lang="zh-CN" altLang="en-US" sz="3600"/>
        </a:p>
      </dgm:t>
    </dgm:pt>
    <dgm:pt modelId="{FBF3D114-A392-47B1-BACF-53AB578FE978}" type="sibTrans" cxnId="{A7F86D55-25F3-4F17-9F4F-3ED3268C1950}">
      <dgm:prSet/>
      <dgm:spPr/>
      <dgm:t>
        <a:bodyPr/>
        <a:lstStyle/>
        <a:p>
          <a:endParaRPr lang="zh-CN" altLang="en-US" sz="3600"/>
        </a:p>
      </dgm:t>
    </dgm:pt>
    <dgm:pt modelId="{E60C3F51-9159-49E6-AE5A-55F3D6F7CF23}" type="pres">
      <dgm:prSet presAssocID="{C5E977FF-5B4C-49F9-B05B-95E20934E679}" presName="Name0" presStyleCnt="0">
        <dgm:presLayoutVars>
          <dgm:chMax val="7"/>
          <dgm:dir/>
          <dgm:animOne val="branch"/>
        </dgm:presLayoutVars>
      </dgm:prSet>
      <dgm:spPr/>
    </dgm:pt>
    <dgm:pt modelId="{09EBD8E9-0BD3-4869-8E76-21955618B576}" type="pres">
      <dgm:prSet presAssocID="{130B909E-A088-4B2F-A9D8-94AC6E5B5935}" presName="parTx1" presStyleLbl="node1" presStyleIdx="0" presStyleCnt="3"/>
      <dgm:spPr/>
      <dgm:t>
        <a:bodyPr/>
        <a:lstStyle/>
        <a:p>
          <a:endParaRPr lang="zh-CN" altLang="en-US"/>
        </a:p>
      </dgm:t>
    </dgm:pt>
    <dgm:pt modelId="{F53FA23A-58E5-4438-990F-2B80339893AF}" type="pres">
      <dgm:prSet presAssocID="{BE615DCF-6E04-4E60-97FE-1211D27F16F1}" presName="parTx2" presStyleLbl="node1" presStyleIdx="1" presStyleCnt="3"/>
      <dgm:spPr/>
      <dgm:t>
        <a:bodyPr/>
        <a:lstStyle/>
        <a:p>
          <a:endParaRPr lang="zh-CN" altLang="en-US"/>
        </a:p>
      </dgm:t>
    </dgm:pt>
    <dgm:pt modelId="{E933B945-D0A5-4D72-A005-7CDFE9A6089F}" type="pres">
      <dgm:prSet presAssocID="{F3960F05-DF74-4523-92B5-3574204B9328}" presName="parTx3" presStyleLbl="node1" presStyleIdx="2" presStyleCnt="3"/>
      <dgm:spPr/>
      <dgm:t>
        <a:bodyPr/>
        <a:lstStyle/>
        <a:p>
          <a:endParaRPr lang="zh-CN" altLang="en-US"/>
        </a:p>
      </dgm:t>
    </dgm:pt>
  </dgm:ptLst>
  <dgm:cxnLst>
    <dgm:cxn modelId="{8FDAAAFC-7C03-4A96-880B-41CAD569AE2B}" type="presOf" srcId="{BE615DCF-6E04-4E60-97FE-1211D27F16F1}" destId="{F53FA23A-58E5-4438-990F-2B80339893AF}" srcOrd="0" destOrd="0" presId="urn:microsoft.com/office/officeart/2009/3/layout/SubStepProcess"/>
    <dgm:cxn modelId="{66F74550-253A-4BBD-8B1B-B1D7AEAB834D}" srcId="{C5E977FF-5B4C-49F9-B05B-95E20934E679}" destId="{130B909E-A088-4B2F-A9D8-94AC6E5B5935}" srcOrd="0" destOrd="0" parTransId="{F6B1F344-361F-4793-8FC8-7290D195BB1A}" sibTransId="{D3BDC62B-9A86-4B24-950C-6B31D2952636}"/>
    <dgm:cxn modelId="{21BB411B-3D77-4026-8E9F-973B61403B84}" type="presOf" srcId="{F3960F05-DF74-4523-92B5-3574204B9328}" destId="{E933B945-D0A5-4D72-A005-7CDFE9A6089F}" srcOrd="0" destOrd="0" presId="urn:microsoft.com/office/officeart/2009/3/layout/SubStepProcess"/>
    <dgm:cxn modelId="{3365B4F0-E48A-44AD-B93C-412AD9C166E0}" type="presOf" srcId="{C5E977FF-5B4C-49F9-B05B-95E20934E679}" destId="{E60C3F51-9159-49E6-AE5A-55F3D6F7CF23}" srcOrd="0" destOrd="0" presId="urn:microsoft.com/office/officeart/2009/3/layout/SubStepProcess"/>
    <dgm:cxn modelId="{0557F311-2693-4328-985C-CA52A6954914}" srcId="{C5E977FF-5B4C-49F9-B05B-95E20934E679}" destId="{BE615DCF-6E04-4E60-97FE-1211D27F16F1}" srcOrd="1" destOrd="0" parTransId="{0F1653AE-F26C-472F-BAEF-9003832AE600}" sibTransId="{5619E991-FA4F-4979-B02F-DD3D0937CD9D}"/>
    <dgm:cxn modelId="{3DFA1757-A090-44E5-AFD9-E97B582DF0BC}" type="presOf" srcId="{130B909E-A088-4B2F-A9D8-94AC6E5B5935}" destId="{09EBD8E9-0BD3-4869-8E76-21955618B576}" srcOrd="0" destOrd="0" presId="urn:microsoft.com/office/officeart/2009/3/layout/SubStepProcess"/>
    <dgm:cxn modelId="{A7F86D55-25F3-4F17-9F4F-3ED3268C1950}" srcId="{C5E977FF-5B4C-49F9-B05B-95E20934E679}" destId="{F3960F05-DF74-4523-92B5-3574204B9328}" srcOrd="2" destOrd="0" parTransId="{7D055F8F-332A-40B5-9F02-A49AA2D82A0F}" sibTransId="{FBF3D114-A392-47B1-BACF-53AB578FE978}"/>
    <dgm:cxn modelId="{D716F2CF-AE7E-494E-8FDB-6F0AEA971EC1}" type="presParOf" srcId="{E60C3F51-9159-49E6-AE5A-55F3D6F7CF23}" destId="{09EBD8E9-0BD3-4869-8E76-21955618B576}" srcOrd="0" destOrd="0" presId="urn:microsoft.com/office/officeart/2009/3/layout/SubStepProcess"/>
    <dgm:cxn modelId="{19DB6712-4D9D-49EC-93B9-818EFA6F5D7E}" type="presParOf" srcId="{E60C3F51-9159-49E6-AE5A-55F3D6F7CF23}" destId="{F53FA23A-58E5-4438-990F-2B80339893AF}" srcOrd="1" destOrd="0" presId="urn:microsoft.com/office/officeart/2009/3/layout/SubStepProcess"/>
    <dgm:cxn modelId="{21504466-1499-49F0-B659-DEB2BCE9CC3D}" type="presParOf" srcId="{E60C3F51-9159-49E6-AE5A-55F3D6F7CF23}" destId="{E933B945-D0A5-4D72-A005-7CDFE9A6089F}" srcOrd="2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4BCEBE5-AF61-48CA-A1ED-49C0A3EFE972}" type="doc">
      <dgm:prSet loTypeId="urn:microsoft.com/office/officeart/2005/8/layout/targe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zh-CN" altLang="en-US"/>
        </a:p>
      </dgm:t>
    </dgm:pt>
    <dgm:pt modelId="{E4DFEB1B-7741-4C77-9705-A922461D244D}">
      <dgm:prSet phldrT="[文本]" custT="1"/>
      <dgm:spPr/>
      <dgm:t>
        <a:bodyPr/>
        <a:lstStyle/>
        <a:p>
          <a:r>
            <a:rPr lang="en-US" altLang="en-US" sz="1800" dirty="0" smtClean="0"/>
            <a:t>1.</a:t>
          </a:r>
          <a:r>
            <a:rPr lang="zh-CN" altLang="en-US" sz="1800" dirty="0" smtClean="0"/>
            <a:t>选课原则</a:t>
          </a:r>
          <a:endParaRPr lang="zh-CN" altLang="en-US" sz="1800" dirty="0"/>
        </a:p>
      </dgm:t>
    </dgm:pt>
    <dgm:pt modelId="{CB568BA3-C5EB-4416-A59B-EA1B6DACB835}" type="parTrans" cxnId="{F6F6DA5F-4A1C-4AF0-A19F-E7EF7FF48ADC}">
      <dgm:prSet/>
      <dgm:spPr/>
      <dgm:t>
        <a:bodyPr/>
        <a:lstStyle/>
        <a:p>
          <a:endParaRPr lang="zh-CN" altLang="en-US" sz="4000"/>
        </a:p>
      </dgm:t>
    </dgm:pt>
    <dgm:pt modelId="{29A8F94B-63E4-4853-86C2-F4AC939444A4}" type="sibTrans" cxnId="{F6F6DA5F-4A1C-4AF0-A19F-E7EF7FF48ADC}">
      <dgm:prSet/>
      <dgm:spPr/>
      <dgm:t>
        <a:bodyPr/>
        <a:lstStyle/>
        <a:p>
          <a:endParaRPr lang="zh-CN" altLang="en-US" sz="4000"/>
        </a:p>
      </dgm:t>
    </dgm:pt>
    <dgm:pt modelId="{E705A85C-C5D2-4F14-A77D-814D2F388E5D}">
      <dgm:prSet phldrT="[文本]" custT="1"/>
      <dgm:spPr/>
      <dgm:t>
        <a:bodyPr/>
        <a:lstStyle/>
        <a:p>
          <a:r>
            <a:rPr lang="en-US" altLang="en-US" sz="1800" dirty="0" smtClean="0"/>
            <a:t>2.</a:t>
          </a:r>
          <a:r>
            <a:rPr lang="zh-CN" altLang="en-US" sz="1800" dirty="0" smtClean="0"/>
            <a:t>选课程序</a:t>
          </a:r>
          <a:endParaRPr lang="zh-CN" altLang="en-US" sz="1800" dirty="0"/>
        </a:p>
      </dgm:t>
    </dgm:pt>
    <dgm:pt modelId="{E2B00AC1-69DE-494B-9347-486248722EAA}" type="parTrans" cxnId="{55605C62-DFAC-4495-989D-CDF90573C0D5}">
      <dgm:prSet/>
      <dgm:spPr/>
      <dgm:t>
        <a:bodyPr/>
        <a:lstStyle/>
        <a:p>
          <a:endParaRPr lang="zh-CN" altLang="en-US" sz="4000"/>
        </a:p>
      </dgm:t>
    </dgm:pt>
    <dgm:pt modelId="{29EFAF88-4084-419E-902A-E3E529637B19}" type="sibTrans" cxnId="{55605C62-DFAC-4495-989D-CDF90573C0D5}">
      <dgm:prSet/>
      <dgm:spPr/>
      <dgm:t>
        <a:bodyPr/>
        <a:lstStyle/>
        <a:p>
          <a:endParaRPr lang="zh-CN" altLang="en-US" sz="4000"/>
        </a:p>
      </dgm:t>
    </dgm:pt>
    <dgm:pt modelId="{A4D47A35-1739-4D53-865C-EE6AA8CDAE24}" type="pres">
      <dgm:prSet presAssocID="{D4BCEBE5-AF61-48CA-A1ED-49C0A3EFE972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44F7C7E-6916-4993-A699-3014828D1851}" type="pres">
      <dgm:prSet presAssocID="{E4DFEB1B-7741-4C77-9705-A922461D244D}" presName="circle1" presStyleLbl="node1" presStyleIdx="0" presStyleCnt="2"/>
      <dgm:spPr/>
    </dgm:pt>
    <dgm:pt modelId="{1D69CC54-71A5-4B66-9E81-809FE892788C}" type="pres">
      <dgm:prSet presAssocID="{E4DFEB1B-7741-4C77-9705-A922461D244D}" presName="space" presStyleCnt="0"/>
      <dgm:spPr/>
    </dgm:pt>
    <dgm:pt modelId="{EC0472D8-72A9-4542-B479-24508BD32CE4}" type="pres">
      <dgm:prSet presAssocID="{E4DFEB1B-7741-4C77-9705-A922461D244D}" presName="rect1" presStyleLbl="alignAcc1" presStyleIdx="0" presStyleCnt="2"/>
      <dgm:spPr/>
      <dgm:t>
        <a:bodyPr/>
        <a:lstStyle/>
        <a:p>
          <a:endParaRPr lang="zh-CN" altLang="en-US"/>
        </a:p>
      </dgm:t>
    </dgm:pt>
    <dgm:pt modelId="{FA03E113-3327-4CBB-94BE-4C5EEAEE6395}" type="pres">
      <dgm:prSet presAssocID="{E705A85C-C5D2-4F14-A77D-814D2F388E5D}" presName="vertSpace2" presStyleLbl="node1" presStyleIdx="0" presStyleCnt="2"/>
      <dgm:spPr/>
    </dgm:pt>
    <dgm:pt modelId="{18EEE1C4-ACAF-487A-BEE3-DD92AFFEED31}" type="pres">
      <dgm:prSet presAssocID="{E705A85C-C5D2-4F14-A77D-814D2F388E5D}" presName="circle2" presStyleLbl="node1" presStyleIdx="1" presStyleCnt="2"/>
      <dgm:spPr/>
    </dgm:pt>
    <dgm:pt modelId="{35AF21E8-A3C5-44CA-9959-7D67A4D4B2E4}" type="pres">
      <dgm:prSet presAssocID="{E705A85C-C5D2-4F14-A77D-814D2F388E5D}" presName="rect2" presStyleLbl="alignAcc1" presStyleIdx="1" presStyleCnt="2"/>
      <dgm:spPr/>
      <dgm:t>
        <a:bodyPr/>
        <a:lstStyle/>
        <a:p>
          <a:endParaRPr lang="zh-CN" altLang="en-US"/>
        </a:p>
      </dgm:t>
    </dgm:pt>
    <dgm:pt modelId="{9143978E-0CFA-4217-86E2-315AEDFA32AA}" type="pres">
      <dgm:prSet presAssocID="{E4DFEB1B-7741-4C77-9705-A922461D244D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BE87263-1149-48DA-928F-156E91F6E50E}" type="pres">
      <dgm:prSet presAssocID="{E705A85C-C5D2-4F14-A77D-814D2F388E5D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6F6DA5F-4A1C-4AF0-A19F-E7EF7FF48ADC}" srcId="{D4BCEBE5-AF61-48CA-A1ED-49C0A3EFE972}" destId="{E4DFEB1B-7741-4C77-9705-A922461D244D}" srcOrd="0" destOrd="0" parTransId="{CB568BA3-C5EB-4416-A59B-EA1B6DACB835}" sibTransId="{29A8F94B-63E4-4853-86C2-F4AC939444A4}"/>
    <dgm:cxn modelId="{23DEE4B5-9C36-4E52-B50B-4CDD0078D0EA}" type="presOf" srcId="{E4DFEB1B-7741-4C77-9705-A922461D244D}" destId="{EC0472D8-72A9-4542-B479-24508BD32CE4}" srcOrd="0" destOrd="0" presId="urn:microsoft.com/office/officeart/2005/8/layout/target3"/>
    <dgm:cxn modelId="{95872229-A92E-4990-B48E-C1973B39D368}" type="presOf" srcId="{E4DFEB1B-7741-4C77-9705-A922461D244D}" destId="{9143978E-0CFA-4217-86E2-315AEDFA32AA}" srcOrd="1" destOrd="0" presId="urn:microsoft.com/office/officeart/2005/8/layout/target3"/>
    <dgm:cxn modelId="{90953C29-1079-48D2-8594-D1E00A3BAB9B}" type="presOf" srcId="{E705A85C-C5D2-4F14-A77D-814D2F388E5D}" destId="{DBE87263-1149-48DA-928F-156E91F6E50E}" srcOrd="1" destOrd="0" presId="urn:microsoft.com/office/officeart/2005/8/layout/target3"/>
    <dgm:cxn modelId="{55605C62-DFAC-4495-989D-CDF90573C0D5}" srcId="{D4BCEBE5-AF61-48CA-A1ED-49C0A3EFE972}" destId="{E705A85C-C5D2-4F14-A77D-814D2F388E5D}" srcOrd="1" destOrd="0" parTransId="{E2B00AC1-69DE-494B-9347-486248722EAA}" sibTransId="{29EFAF88-4084-419E-902A-E3E529637B19}"/>
    <dgm:cxn modelId="{35CCBA2D-051F-4D93-8BED-F67502B246D0}" type="presOf" srcId="{D4BCEBE5-AF61-48CA-A1ED-49C0A3EFE972}" destId="{A4D47A35-1739-4D53-865C-EE6AA8CDAE24}" srcOrd="0" destOrd="0" presId="urn:microsoft.com/office/officeart/2005/8/layout/target3"/>
    <dgm:cxn modelId="{5B769E87-CBB1-459E-B0A6-31B2F6AD2588}" type="presOf" srcId="{E705A85C-C5D2-4F14-A77D-814D2F388E5D}" destId="{35AF21E8-A3C5-44CA-9959-7D67A4D4B2E4}" srcOrd="0" destOrd="0" presId="urn:microsoft.com/office/officeart/2005/8/layout/target3"/>
    <dgm:cxn modelId="{6855EF08-CDE8-4EC0-821F-E152230E3FFE}" type="presParOf" srcId="{A4D47A35-1739-4D53-865C-EE6AA8CDAE24}" destId="{C44F7C7E-6916-4993-A699-3014828D1851}" srcOrd="0" destOrd="0" presId="urn:microsoft.com/office/officeart/2005/8/layout/target3"/>
    <dgm:cxn modelId="{39F46E0B-B939-464C-9A0F-658E2032C9CD}" type="presParOf" srcId="{A4D47A35-1739-4D53-865C-EE6AA8CDAE24}" destId="{1D69CC54-71A5-4B66-9E81-809FE892788C}" srcOrd="1" destOrd="0" presId="urn:microsoft.com/office/officeart/2005/8/layout/target3"/>
    <dgm:cxn modelId="{B2C29BB9-013F-4E1E-8FCD-0452EFF84F78}" type="presParOf" srcId="{A4D47A35-1739-4D53-865C-EE6AA8CDAE24}" destId="{EC0472D8-72A9-4542-B479-24508BD32CE4}" srcOrd="2" destOrd="0" presId="urn:microsoft.com/office/officeart/2005/8/layout/target3"/>
    <dgm:cxn modelId="{DD557C45-5ED5-49C5-BDDF-33DCE5C2B69E}" type="presParOf" srcId="{A4D47A35-1739-4D53-865C-EE6AA8CDAE24}" destId="{FA03E113-3327-4CBB-94BE-4C5EEAEE6395}" srcOrd="3" destOrd="0" presId="urn:microsoft.com/office/officeart/2005/8/layout/target3"/>
    <dgm:cxn modelId="{BF53E898-AB52-4067-A5DC-C9373C8AB8D1}" type="presParOf" srcId="{A4D47A35-1739-4D53-865C-EE6AA8CDAE24}" destId="{18EEE1C4-ACAF-487A-BEE3-DD92AFFEED31}" srcOrd="4" destOrd="0" presId="urn:microsoft.com/office/officeart/2005/8/layout/target3"/>
    <dgm:cxn modelId="{778BF965-CC93-4794-8F78-13C0B58A42FA}" type="presParOf" srcId="{A4D47A35-1739-4D53-865C-EE6AA8CDAE24}" destId="{35AF21E8-A3C5-44CA-9959-7D67A4D4B2E4}" srcOrd="5" destOrd="0" presId="urn:microsoft.com/office/officeart/2005/8/layout/target3"/>
    <dgm:cxn modelId="{8DCD0D05-113B-47CB-9EEF-240AA34F24AC}" type="presParOf" srcId="{A4D47A35-1739-4D53-865C-EE6AA8CDAE24}" destId="{9143978E-0CFA-4217-86E2-315AEDFA32AA}" srcOrd="6" destOrd="0" presId="urn:microsoft.com/office/officeart/2005/8/layout/target3"/>
    <dgm:cxn modelId="{AAA50DBF-30B2-4406-B505-7BD14135C493}" type="presParOf" srcId="{A4D47A35-1739-4D53-865C-EE6AA8CDAE24}" destId="{DBE87263-1149-48DA-928F-156E91F6E50E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F4B0FC3-D276-4E2B-8C21-11C116BBD7EC}" type="doc">
      <dgm:prSet loTypeId="urn:microsoft.com/office/officeart/2005/8/layout/chart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9B951754-F562-41A5-9429-874B6F5C0E4A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职业定向</a:t>
          </a:r>
          <a:r>
            <a:rPr lang="en-US" altLang="en-US" dirty="0" smtClean="0"/>
            <a:t>,</a:t>
          </a:r>
          <a:r>
            <a:rPr lang="zh-CN" altLang="en-US" dirty="0" smtClean="0"/>
            <a:t>目标明确</a:t>
          </a:r>
          <a:endParaRPr lang="zh-CN" altLang="en-US" dirty="0"/>
        </a:p>
      </dgm:t>
    </dgm:pt>
    <dgm:pt modelId="{442AC367-2AD1-4B17-8AF4-305C47916B0E}" type="parTrans" cxnId="{B4C6E99E-795E-4EF7-AFD2-FD411036333C}">
      <dgm:prSet/>
      <dgm:spPr/>
      <dgm:t>
        <a:bodyPr/>
        <a:lstStyle/>
        <a:p>
          <a:endParaRPr lang="zh-CN" altLang="en-US"/>
        </a:p>
      </dgm:t>
    </dgm:pt>
    <dgm:pt modelId="{C7335E9A-1AD7-4E42-A67C-4ECC98510332}" type="sibTrans" cxnId="{B4C6E99E-795E-4EF7-AFD2-FD411036333C}">
      <dgm:prSet/>
      <dgm:spPr/>
      <dgm:t>
        <a:bodyPr/>
        <a:lstStyle/>
        <a:p>
          <a:endParaRPr lang="zh-CN" altLang="en-US"/>
        </a:p>
      </dgm:t>
    </dgm:pt>
    <dgm:pt modelId="{2DEB8154-ABDA-49FB-8823-2170FFB90B06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紧扣专业发展需要</a:t>
          </a:r>
          <a:endParaRPr lang="zh-CN" altLang="en-US" dirty="0"/>
        </a:p>
      </dgm:t>
    </dgm:pt>
    <dgm:pt modelId="{BFD0E59C-A594-420D-9463-89B0320FB180}" type="parTrans" cxnId="{9BE31C88-85E2-45F0-B842-A29D20EB3A48}">
      <dgm:prSet/>
      <dgm:spPr/>
      <dgm:t>
        <a:bodyPr/>
        <a:lstStyle/>
        <a:p>
          <a:endParaRPr lang="zh-CN" altLang="en-US"/>
        </a:p>
      </dgm:t>
    </dgm:pt>
    <dgm:pt modelId="{B417CDE3-4A69-4651-B408-F2BEE775246C}" type="sibTrans" cxnId="{9BE31C88-85E2-45F0-B842-A29D20EB3A48}">
      <dgm:prSet/>
      <dgm:spPr/>
      <dgm:t>
        <a:bodyPr/>
        <a:lstStyle/>
        <a:p>
          <a:endParaRPr lang="zh-CN" altLang="en-US"/>
        </a:p>
      </dgm:t>
    </dgm:pt>
    <dgm:pt modelId="{B0F7FEB4-FED4-4B7A-A186-7E1DA347BCF0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重视专业技能实践训练</a:t>
          </a:r>
          <a:endParaRPr lang="zh-CN" altLang="en-US" dirty="0"/>
        </a:p>
      </dgm:t>
    </dgm:pt>
    <dgm:pt modelId="{3977EFBF-0F6F-40C4-A99F-1FF84393361A}" type="parTrans" cxnId="{2E7CF8C2-9A76-44ED-941E-4335E3DFD838}">
      <dgm:prSet/>
      <dgm:spPr/>
      <dgm:t>
        <a:bodyPr/>
        <a:lstStyle/>
        <a:p>
          <a:endParaRPr lang="zh-CN" altLang="en-US"/>
        </a:p>
      </dgm:t>
    </dgm:pt>
    <dgm:pt modelId="{15FE972E-6D05-45AF-BF34-D13F64826C4E}" type="sibTrans" cxnId="{2E7CF8C2-9A76-44ED-941E-4335E3DFD838}">
      <dgm:prSet/>
      <dgm:spPr/>
      <dgm:t>
        <a:bodyPr/>
        <a:lstStyle/>
        <a:p>
          <a:endParaRPr lang="zh-CN" altLang="en-US"/>
        </a:p>
      </dgm:t>
    </dgm:pt>
    <dgm:pt modelId="{C5BDE0AB-1326-44ED-92A7-109984400C6C}" type="pres">
      <dgm:prSet presAssocID="{0F4B0FC3-D276-4E2B-8C21-11C116BBD7E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D498789-9460-41BD-BFDB-7087AA323F08}" type="pres">
      <dgm:prSet presAssocID="{0F4B0FC3-D276-4E2B-8C21-11C116BBD7EC}" presName="wedge1" presStyleLbl="node1" presStyleIdx="0" presStyleCnt="3"/>
      <dgm:spPr/>
      <dgm:t>
        <a:bodyPr/>
        <a:lstStyle/>
        <a:p>
          <a:endParaRPr lang="zh-CN" altLang="en-US"/>
        </a:p>
      </dgm:t>
    </dgm:pt>
    <dgm:pt modelId="{190C1DBF-C751-49AE-A64A-9A71576D4E61}" type="pres">
      <dgm:prSet presAssocID="{0F4B0FC3-D276-4E2B-8C21-11C116BBD7EC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17F6D3-2458-46A6-9C7B-D57E4F79E612}" type="pres">
      <dgm:prSet presAssocID="{0F4B0FC3-D276-4E2B-8C21-11C116BBD7EC}" presName="wedge2" presStyleLbl="node1" presStyleIdx="1" presStyleCnt="3"/>
      <dgm:spPr/>
      <dgm:t>
        <a:bodyPr/>
        <a:lstStyle/>
        <a:p>
          <a:endParaRPr lang="zh-CN" altLang="en-US"/>
        </a:p>
      </dgm:t>
    </dgm:pt>
    <dgm:pt modelId="{BFCCDCFA-9256-4B42-86E3-24461B021A4B}" type="pres">
      <dgm:prSet presAssocID="{0F4B0FC3-D276-4E2B-8C21-11C116BBD7EC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64566D-3443-411A-9073-8FD8429694F6}" type="pres">
      <dgm:prSet presAssocID="{0F4B0FC3-D276-4E2B-8C21-11C116BBD7EC}" presName="wedge3" presStyleLbl="node1" presStyleIdx="2" presStyleCnt="3"/>
      <dgm:spPr/>
      <dgm:t>
        <a:bodyPr/>
        <a:lstStyle/>
        <a:p>
          <a:endParaRPr lang="zh-CN" altLang="en-US"/>
        </a:p>
      </dgm:t>
    </dgm:pt>
    <dgm:pt modelId="{E92F9E51-3241-46F4-A6D5-C2690D69E9E7}" type="pres">
      <dgm:prSet presAssocID="{0F4B0FC3-D276-4E2B-8C21-11C116BBD7EC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1616AFE-E5D8-4818-AAB1-CA2BA468840E}" type="presOf" srcId="{2DEB8154-ABDA-49FB-8823-2170FFB90B06}" destId="{DA17F6D3-2458-46A6-9C7B-D57E4F79E612}" srcOrd="0" destOrd="0" presId="urn:microsoft.com/office/officeart/2005/8/layout/chart3"/>
    <dgm:cxn modelId="{B4C6E99E-795E-4EF7-AFD2-FD411036333C}" srcId="{0F4B0FC3-D276-4E2B-8C21-11C116BBD7EC}" destId="{9B951754-F562-41A5-9429-874B6F5C0E4A}" srcOrd="0" destOrd="0" parTransId="{442AC367-2AD1-4B17-8AF4-305C47916B0E}" sibTransId="{C7335E9A-1AD7-4E42-A67C-4ECC98510332}"/>
    <dgm:cxn modelId="{9ABADC6A-475C-4B2A-B8F9-D56CA7E2DFA4}" type="presOf" srcId="{2DEB8154-ABDA-49FB-8823-2170FFB90B06}" destId="{BFCCDCFA-9256-4B42-86E3-24461B021A4B}" srcOrd="1" destOrd="0" presId="urn:microsoft.com/office/officeart/2005/8/layout/chart3"/>
    <dgm:cxn modelId="{9BE31C88-85E2-45F0-B842-A29D20EB3A48}" srcId="{0F4B0FC3-D276-4E2B-8C21-11C116BBD7EC}" destId="{2DEB8154-ABDA-49FB-8823-2170FFB90B06}" srcOrd="1" destOrd="0" parTransId="{BFD0E59C-A594-420D-9463-89B0320FB180}" sibTransId="{B417CDE3-4A69-4651-B408-F2BEE775246C}"/>
    <dgm:cxn modelId="{473CB418-2570-4EB1-B640-7EE2A3EA196F}" type="presOf" srcId="{0F4B0FC3-D276-4E2B-8C21-11C116BBD7EC}" destId="{C5BDE0AB-1326-44ED-92A7-109984400C6C}" srcOrd="0" destOrd="0" presId="urn:microsoft.com/office/officeart/2005/8/layout/chart3"/>
    <dgm:cxn modelId="{C8EAF699-4BDD-4417-A750-7190BAD3EA25}" type="presOf" srcId="{9B951754-F562-41A5-9429-874B6F5C0E4A}" destId="{DD498789-9460-41BD-BFDB-7087AA323F08}" srcOrd="0" destOrd="0" presId="urn:microsoft.com/office/officeart/2005/8/layout/chart3"/>
    <dgm:cxn modelId="{2E7CF8C2-9A76-44ED-941E-4335E3DFD838}" srcId="{0F4B0FC3-D276-4E2B-8C21-11C116BBD7EC}" destId="{B0F7FEB4-FED4-4B7A-A186-7E1DA347BCF0}" srcOrd="2" destOrd="0" parTransId="{3977EFBF-0F6F-40C4-A99F-1FF84393361A}" sibTransId="{15FE972E-6D05-45AF-BF34-D13F64826C4E}"/>
    <dgm:cxn modelId="{0ECB3F6E-EE97-4A08-920E-5DA4F5CFA712}" type="presOf" srcId="{B0F7FEB4-FED4-4B7A-A186-7E1DA347BCF0}" destId="{0C64566D-3443-411A-9073-8FD8429694F6}" srcOrd="0" destOrd="0" presId="urn:microsoft.com/office/officeart/2005/8/layout/chart3"/>
    <dgm:cxn modelId="{CFD9ABD4-587F-4C70-8A2C-C68F5E61B108}" type="presOf" srcId="{B0F7FEB4-FED4-4B7A-A186-7E1DA347BCF0}" destId="{E92F9E51-3241-46F4-A6D5-C2690D69E9E7}" srcOrd="1" destOrd="0" presId="urn:microsoft.com/office/officeart/2005/8/layout/chart3"/>
    <dgm:cxn modelId="{B4138D2E-785D-48E3-B2ED-A6A22C65D5C0}" type="presOf" srcId="{9B951754-F562-41A5-9429-874B6F5C0E4A}" destId="{190C1DBF-C751-49AE-A64A-9A71576D4E61}" srcOrd="1" destOrd="0" presId="urn:microsoft.com/office/officeart/2005/8/layout/chart3"/>
    <dgm:cxn modelId="{0715AF7A-7262-4D21-8CE0-0B124550F95B}" type="presParOf" srcId="{C5BDE0AB-1326-44ED-92A7-109984400C6C}" destId="{DD498789-9460-41BD-BFDB-7087AA323F08}" srcOrd="0" destOrd="0" presId="urn:microsoft.com/office/officeart/2005/8/layout/chart3"/>
    <dgm:cxn modelId="{59967EA1-109E-4E56-95AB-A94381C79B8B}" type="presParOf" srcId="{C5BDE0AB-1326-44ED-92A7-109984400C6C}" destId="{190C1DBF-C751-49AE-A64A-9A71576D4E61}" srcOrd="1" destOrd="0" presId="urn:microsoft.com/office/officeart/2005/8/layout/chart3"/>
    <dgm:cxn modelId="{112FBF4F-5A97-42C5-82A9-ED1C85233763}" type="presParOf" srcId="{C5BDE0AB-1326-44ED-92A7-109984400C6C}" destId="{DA17F6D3-2458-46A6-9C7B-D57E4F79E612}" srcOrd="2" destOrd="0" presId="urn:microsoft.com/office/officeart/2005/8/layout/chart3"/>
    <dgm:cxn modelId="{01210CCF-FCD1-4EB2-B4BD-E762C019E3C1}" type="presParOf" srcId="{C5BDE0AB-1326-44ED-92A7-109984400C6C}" destId="{BFCCDCFA-9256-4B42-86E3-24461B021A4B}" srcOrd="3" destOrd="0" presId="urn:microsoft.com/office/officeart/2005/8/layout/chart3"/>
    <dgm:cxn modelId="{31530FF1-DD00-441A-9F2F-71F1E3353E80}" type="presParOf" srcId="{C5BDE0AB-1326-44ED-92A7-109984400C6C}" destId="{0C64566D-3443-411A-9073-8FD8429694F6}" srcOrd="4" destOrd="0" presId="urn:microsoft.com/office/officeart/2005/8/layout/chart3"/>
    <dgm:cxn modelId="{23532F0A-CFA8-4AB1-A7F2-D028802FC65E}" type="presParOf" srcId="{C5BDE0AB-1326-44ED-92A7-109984400C6C}" destId="{E92F9E51-3241-46F4-A6D5-C2690D69E9E7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57402F3-645D-48E3-8040-206FCB161F2F}" type="doc">
      <dgm:prSet loTypeId="urn:microsoft.com/office/officeart/2005/8/layout/matrix3" loCatId="matrix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zh-CN" altLang="en-US"/>
        </a:p>
      </dgm:t>
    </dgm:pt>
    <dgm:pt modelId="{3D50292B-3617-48BA-8DA6-3F12F149D21B}">
      <dgm:prSet phldrT="[文本]"/>
      <dgm:spPr/>
      <dgm:t>
        <a:bodyPr/>
        <a:lstStyle/>
        <a:p>
          <a:r>
            <a:rPr lang="en-US" altLang="en-US" dirty="0" smtClean="0"/>
            <a:t>1.</a:t>
          </a:r>
          <a:r>
            <a:rPr lang="zh-CN" altLang="en-US" dirty="0" smtClean="0"/>
            <a:t>强调学习主动性</a:t>
          </a:r>
          <a:endParaRPr lang="zh-CN" altLang="en-US" dirty="0"/>
        </a:p>
      </dgm:t>
    </dgm:pt>
    <dgm:pt modelId="{319F9601-5892-4D67-A4D4-54050553F39A}" type="parTrans" cxnId="{C3835A04-4C70-4E9F-889D-350F5217BA69}">
      <dgm:prSet/>
      <dgm:spPr/>
      <dgm:t>
        <a:bodyPr/>
        <a:lstStyle/>
        <a:p>
          <a:endParaRPr lang="zh-CN" altLang="en-US"/>
        </a:p>
      </dgm:t>
    </dgm:pt>
    <dgm:pt modelId="{A3B98844-4D4D-448F-A6B8-080040F479D3}" type="sibTrans" cxnId="{C3835A04-4C70-4E9F-889D-350F5217BA69}">
      <dgm:prSet/>
      <dgm:spPr/>
      <dgm:t>
        <a:bodyPr/>
        <a:lstStyle/>
        <a:p>
          <a:endParaRPr lang="zh-CN" altLang="en-US"/>
        </a:p>
      </dgm:t>
    </dgm:pt>
    <dgm:pt modelId="{F7E2DB4F-FECB-438C-935C-453425FD03BC}">
      <dgm:prSet phldrT="[文本]"/>
      <dgm:spPr/>
      <dgm:t>
        <a:bodyPr/>
        <a:lstStyle/>
        <a:p>
          <a:r>
            <a:rPr lang="en-US" altLang="en-US" dirty="0" smtClean="0"/>
            <a:t>2.</a:t>
          </a:r>
          <a:r>
            <a:rPr lang="zh-CN" altLang="en-US" dirty="0" smtClean="0"/>
            <a:t>学习更具选择性</a:t>
          </a:r>
          <a:endParaRPr lang="zh-CN" altLang="en-US" dirty="0"/>
        </a:p>
      </dgm:t>
    </dgm:pt>
    <dgm:pt modelId="{31346398-4822-4EEE-A050-79FFB38E6913}" type="parTrans" cxnId="{8AA936C4-8764-455C-924F-FEDAD0F1A647}">
      <dgm:prSet/>
      <dgm:spPr/>
      <dgm:t>
        <a:bodyPr/>
        <a:lstStyle/>
        <a:p>
          <a:endParaRPr lang="zh-CN" altLang="en-US"/>
        </a:p>
      </dgm:t>
    </dgm:pt>
    <dgm:pt modelId="{26A91584-59E4-4FE1-AB7D-7A256E13D5CA}" type="sibTrans" cxnId="{8AA936C4-8764-455C-924F-FEDAD0F1A647}">
      <dgm:prSet/>
      <dgm:spPr/>
      <dgm:t>
        <a:bodyPr/>
        <a:lstStyle/>
        <a:p>
          <a:endParaRPr lang="zh-CN" altLang="en-US"/>
        </a:p>
      </dgm:t>
    </dgm:pt>
    <dgm:pt modelId="{B4586749-B9A3-4DCF-93DA-7ABD22AD3DC4}">
      <dgm:prSet phldrT="[文本]"/>
      <dgm:spPr/>
      <dgm:t>
        <a:bodyPr/>
        <a:lstStyle/>
        <a:p>
          <a:r>
            <a:rPr lang="en-US" altLang="en-US" dirty="0" smtClean="0"/>
            <a:t>3.</a:t>
          </a:r>
          <a:r>
            <a:rPr lang="zh-CN" altLang="en-US" dirty="0" smtClean="0"/>
            <a:t>重视探究式的学习方法</a:t>
          </a:r>
          <a:endParaRPr lang="zh-CN" altLang="en-US" dirty="0"/>
        </a:p>
      </dgm:t>
    </dgm:pt>
    <dgm:pt modelId="{9E81DD06-03D4-454D-9684-A4AB0F5A02E4}" type="parTrans" cxnId="{411B5A2C-05E4-4225-A1C8-E8F36E9416D0}">
      <dgm:prSet/>
      <dgm:spPr/>
      <dgm:t>
        <a:bodyPr/>
        <a:lstStyle/>
        <a:p>
          <a:endParaRPr lang="zh-CN" altLang="en-US"/>
        </a:p>
      </dgm:t>
    </dgm:pt>
    <dgm:pt modelId="{E4236008-52AF-46D2-840C-2A2D9D4BDCB0}" type="sibTrans" cxnId="{411B5A2C-05E4-4225-A1C8-E8F36E9416D0}">
      <dgm:prSet/>
      <dgm:spPr/>
      <dgm:t>
        <a:bodyPr/>
        <a:lstStyle/>
        <a:p>
          <a:endParaRPr lang="zh-CN" altLang="en-US"/>
        </a:p>
      </dgm:t>
    </dgm:pt>
    <dgm:pt modelId="{9930AA68-DA4A-4FA4-8C17-64F76FA24662}">
      <dgm:prSet phldrT="[文本]"/>
      <dgm:spPr/>
      <dgm:t>
        <a:bodyPr/>
        <a:lstStyle/>
        <a:p>
          <a:r>
            <a:rPr lang="en-US" altLang="en-US" dirty="0" smtClean="0"/>
            <a:t>4.</a:t>
          </a:r>
          <a:r>
            <a:rPr lang="zh-CN" altLang="en-US" dirty="0" smtClean="0"/>
            <a:t>根据目标分层次地学习</a:t>
          </a:r>
          <a:endParaRPr lang="zh-CN" altLang="en-US" dirty="0"/>
        </a:p>
      </dgm:t>
    </dgm:pt>
    <dgm:pt modelId="{8DA4BC20-2C56-4E1B-961D-08ED692362D5}" type="parTrans" cxnId="{1F588663-C25D-42DE-8FF8-DECD3460EA22}">
      <dgm:prSet/>
      <dgm:spPr/>
      <dgm:t>
        <a:bodyPr/>
        <a:lstStyle/>
        <a:p>
          <a:endParaRPr lang="zh-CN" altLang="en-US"/>
        </a:p>
      </dgm:t>
    </dgm:pt>
    <dgm:pt modelId="{7D1893E8-5B7A-4DA8-AE1D-30FFE0ECA9CB}" type="sibTrans" cxnId="{1F588663-C25D-42DE-8FF8-DECD3460EA22}">
      <dgm:prSet/>
      <dgm:spPr/>
      <dgm:t>
        <a:bodyPr/>
        <a:lstStyle/>
        <a:p>
          <a:endParaRPr lang="zh-CN" altLang="en-US"/>
        </a:p>
      </dgm:t>
    </dgm:pt>
    <dgm:pt modelId="{0C5D3288-01A3-44E0-921D-752825EE86BB}" type="pres">
      <dgm:prSet presAssocID="{E57402F3-645D-48E3-8040-206FCB161F2F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E2EF70A-8BD2-4AE8-A604-A8CB3DA0391E}" type="pres">
      <dgm:prSet presAssocID="{E57402F3-645D-48E3-8040-206FCB161F2F}" presName="diamond" presStyleLbl="bgShp" presStyleIdx="0" presStyleCnt="1"/>
      <dgm:spPr/>
      <dgm:t>
        <a:bodyPr/>
        <a:lstStyle/>
        <a:p>
          <a:endParaRPr lang="zh-CN" altLang="en-US"/>
        </a:p>
      </dgm:t>
    </dgm:pt>
    <dgm:pt modelId="{EB7551DF-9BCA-4D07-809D-A330AEAB4593}" type="pres">
      <dgm:prSet presAssocID="{E57402F3-645D-48E3-8040-206FCB161F2F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F6B25A-D66B-4E55-86D7-2ED2C95C52F9}" type="pres">
      <dgm:prSet presAssocID="{E57402F3-645D-48E3-8040-206FCB161F2F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995CF0-9D71-4251-AE80-125E65F0FC37}" type="pres">
      <dgm:prSet presAssocID="{E57402F3-645D-48E3-8040-206FCB161F2F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1CC2953-9F21-4349-8FDA-D20B2B0B99E1}" type="pres">
      <dgm:prSet presAssocID="{E57402F3-645D-48E3-8040-206FCB161F2F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3835A04-4C70-4E9F-889D-350F5217BA69}" srcId="{E57402F3-645D-48E3-8040-206FCB161F2F}" destId="{3D50292B-3617-48BA-8DA6-3F12F149D21B}" srcOrd="0" destOrd="0" parTransId="{319F9601-5892-4D67-A4D4-54050553F39A}" sibTransId="{A3B98844-4D4D-448F-A6B8-080040F479D3}"/>
    <dgm:cxn modelId="{411B5A2C-05E4-4225-A1C8-E8F36E9416D0}" srcId="{E57402F3-645D-48E3-8040-206FCB161F2F}" destId="{B4586749-B9A3-4DCF-93DA-7ABD22AD3DC4}" srcOrd="2" destOrd="0" parTransId="{9E81DD06-03D4-454D-9684-A4AB0F5A02E4}" sibTransId="{E4236008-52AF-46D2-840C-2A2D9D4BDCB0}"/>
    <dgm:cxn modelId="{8AA936C4-8764-455C-924F-FEDAD0F1A647}" srcId="{E57402F3-645D-48E3-8040-206FCB161F2F}" destId="{F7E2DB4F-FECB-438C-935C-453425FD03BC}" srcOrd="1" destOrd="0" parTransId="{31346398-4822-4EEE-A050-79FFB38E6913}" sibTransId="{26A91584-59E4-4FE1-AB7D-7A256E13D5CA}"/>
    <dgm:cxn modelId="{37F01D2C-390B-433B-BA13-533D2DC278B3}" type="presOf" srcId="{F7E2DB4F-FECB-438C-935C-453425FD03BC}" destId="{75F6B25A-D66B-4E55-86D7-2ED2C95C52F9}" srcOrd="0" destOrd="0" presId="urn:microsoft.com/office/officeart/2005/8/layout/matrix3"/>
    <dgm:cxn modelId="{66E21C3B-933B-4D23-AC1C-8CCE9BC51AE2}" type="presOf" srcId="{B4586749-B9A3-4DCF-93DA-7ABD22AD3DC4}" destId="{7E995CF0-9D71-4251-AE80-125E65F0FC37}" srcOrd="0" destOrd="0" presId="urn:microsoft.com/office/officeart/2005/8/layout/matrix3"/>
    <dgm:cxn modelId="{1F588663-C25D-42DE-8FF8-DECD3460EA22}" srcId="{E57402F3-645D-48E3-8040-206FCB161F2F}" destId="{9930AA68-DA4A-4FA4-8C17-64F76FA24662}" srcOrd="3" destOrd="0" parTransId="{8DA4BC20-2C56-4E1B-961D-08ED692362D5}" sibTransId="{7D1893E8-5B7A-4DA8-AE1D-30FFE0ECA9CB}"/>
    <dgm:cxn modelId="{51ADB603-7D80-449C-A52E-7365AE850BAB}" type="presOf" srcId="{3D50292B-3617-48BA-8DA6-3F12F149D21B}" destId="{EB7551DF-9BCA-4D07-809D-A330AEAB4593}" srcOrd="0" destOrd="0" presId="urn:microsoft.com/office/officeart/2005/8/layout/matrix3"/>
    <dgm:cxn modelId="{EC2572C7-C7CF-41CD-83AA-33CCE5F87BAF}" type="presOf" srcId="{E57402F3-645D-48E3-8040-206FCB161F2F}" destId="{0C5D3288-01A3-44E0-921D-752825EE86BB}" srcOrd="0" destOrd="0" presId="urn:microsoft.com/office/officeart/2005/8/layout/matrix3"/>
    <dgm:cxn modelId="{9681C371-0C57-4B87-98DB-FF9D3D4CE2C7}" type="presOf" srcId="{9930AA68-DA4A-4FA4-8C17-64F76FA24662}" destId="{41CC2953-9F21-4349-8FDA-D20B2B0B99E1}" srcOrd="0" destOrd="0" presId="urn:microsoft.com/office/officeart/2005/8/layout/matrix3"/>
    <dgm:cxn modelId="{F2834C63-0CBF-4631-8EEC-96DB77FCEEBF}" type="presParOf" srcId="{0C5D3288-01A3-44E0-921D-752825EE86BB}" destId="{1E2EF70A-8BD2-4AE8-A604-A8CB3DA0391E}" srcOrd="0" destOrd="0" presId="urn:microsoft.com/office/officeart/2005/8/layout/matrix3"/>
    <dgm:cxn modelId="{44C7A3F0-7663-405C-A1BD-C0D3F0E5A7BB}" type="presParOf" srcId="{0C5D3288-01A3-44E0-921D-752825EE86BB}" destId="{EB7551DF-9BCA-4D07-809D-A330AEAB4593}" srcOrd="1" destOrd="0" presId="urn:microsoft.com/office/officeart/2005/8/layout/matrix3"/>
    <dgm:cxn modelId="{38633B73-2AA8-4B8B-9900-B44677DC9B59}" type="presParOf" srcId="{0C5D3288-01A3-44E0-921D-752825EE86BB}" destId="{75F6B25A-D66B-4E55-86D7-2ED2C95C52F9}" srcOrd="2" destOrd="0" presId="urn:microsoft.com/office/officeart/2005/8/layout/matrix3"/>
    <dgm:cxn modelId="{5D0E79FC-EF1D-4690-89B8-D8CE4873DF50}" type="presParOf" srcId="{0C5D3288-01A3-44E0-921D-752825EE86BB}" destId="{7E995CF0-9D71-4251-AE80-125E65F0FC37}" srcOrd="3" destOrd="0" presId="urn:microsoft.com/office/officeart/2005/8/layout/matrix3"/>
    <dgm:cxn modelId="{F1B9C039-53FE-4EC2-BFA4-BA796C5145F6}" type="presParOf" srcId="{0C5D3288-01A3-44E0-921D-752825EE86BB}" destId="{41CC2953-9F21-4349-8FDA-D20B2B0B99E1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F7946-200C-4B6A-BE9F-1849CD30FF2B}">
      <dsp:nvSpPr>
        <dsp:cNvPr id="0" name=""/>
        <dsp:cNvSpPr/>
      </dsp:nvSpPr>
      <dsp:spPr>
        <a:xfrm>
          <a:off x="239864" y="0"/>
          <a:ext cx="2245002" cy="2245002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31A165-582D-44CB-B93D-1FD7425CC8D3}">
      <dsp:nvSpPr>
        <dsp:cNvPr id="0" name=""/>
        <dsp:cNvSpPr/>
      </dsp:nvSpPr>
      <dsp:spPr>
        <a:xfrm>
          <a:off x="1362365" y="225706"/>
          <a:ext cx="1459251" cy="5314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（一）我们的课程类型</a:t>
          </a:r>
          <a:endParaRPr lang="zh-CN" altLang="en-US" sz="1300" kern="1200" dirty="0"/>
        </a:p>
      </dsp:txBody>
      <dsp:txXfrm>
        <a:off x="1388307" y="251648"/>
        <a:ext cx="1407367" cy="479550"/>
      </dsp:txXfrm>
    </dsp:sp>
    <dsp:sp modelId="{A15C0584-A68E-436E-B512-EACA40BB836E}">
      <dsp:nvSpPr>
        <dsp:cNvPr id="0" name=""/>
        <dsp:cNvSpPr/>
      </dsp:nvSpPr>
      <dsp:spPr>
        <a:xfrm>
          <a:off x="1362365" y="823569"/>
          <a:ext cx="1459251" cy="5314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1355300"/>
              <a:satOff val="50000"/>
              <a:lumOff val="-7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（二）学分及学分制</a:t>
          </a:r>
          <a:endParaRPr lang="zh-CN" altLang="en-US" sz="1300" kern="1200" dirty="0"/>
        </a:p>
      </dsp:txBody>
      <dsp:txXfrm>
        <a:off x="1388307" y="849511"/>
        <a:ext cx="1407367" cy="479550"/>
      </dsp:txXfrm>
    </dsp:sp>
    <dsp:sp modelId="{E39173BF-7D99-48E3-92B5-B57D566CF6B9}">
      <dsp:nvSpPr>
        <dsp:cNvPr id="0" name=""/>
        <dsp:cNvSpPr/>
      </dsp:nvSpPr>
      <dsp:spPr>
        <a:xfrm>
          <a:off x="1362365" y="1421432"/>
          <a:ext cx="1459251" cy="5314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kern="1200" dirty="0" smtClean="0"/>
            <a:t>（三）我们的选课制度</a:t>
          </a:r>
          <a:endParaRPr lang="zh-CN" altLang="en-US" sz="1300" kern="1200" dirty="0"/>
        </a:p>
      </dsp:txBody>
      <dsp:txXfrm>
        <a:off x="1388307" y="1447374"/>
        <a:ext cx="1407367" cy="47955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55AAB7-F818-4BCD-A7A7-000250059816}">
      <dsp:nvSpPr>
        <dsp:cNvPr id="0" name=""/>
        <dsp:cNvSpPr/>
      </dsp:nvSpPr>
      <dsp:spPr>
        <a:xfrm>
          <a:off x="0" y="704002"/>
          <a:ext cx="5577223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D4B71C-69E1-4B62-BF02-453D99227F01}">
      <dsp:nvSpPr>
        <dsp:cNvPr id="0" name=""/>
        <dsp:cNvSpPr/>
      </dsp:nvSpPr>
      <dsp:spPr>
        <a:xfrm>
          <a:off x="278861" y="512122"/>
          <a:ext cx="3904056" cy="3837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7564" tIns="0" rIns="147564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300" kern="1200" dirty="0" smtClean="0"/>
            <a:t>1.</a:t>
          </a:r>
          <a:r>
            <a:rPr lang="zh-CN" altLang="en-US" sz="1300" kern="1200" dirty="0" smtClean="0"/>
            <a:t>充分了解、正确认识自身所学专业</a:t>
          </a:r>
          <a:endParaRPr lang="zh-CN" altLang="en-US" sz="1300" kern="1200" dirty="0"/>
        </a:p>
      </dsp:txBody>
      <dsp:txXfrm>
        <a:off x="297595" y="530856"/>
        <a:ext cx="3866588" cy="346292"/>
      </dsp:txXfrm>
    </dsp:sp>
    <dsp:sp modelId="{12137E2B-ED6E-462A-9E76-8CF65F5DE76B}">
      <dsp:nvSpPr>
        <dsp:cNvPr id="0" name=""/>
        <dsp:cNvSpPr/>
      </dsp:nvSpPr>
      <dsp:spPr>
        <a:xfrm>
          <a:off x="0" y="1293682"/>
          <a:ext cx="5577223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4071C8-106B-46C8-AF82-F6AA2B99CCA5}">
      <dsp:nvSpPr>
        <dsp:cNvPr id="0" name=""/>
        <dsp:cNvSpPr/>
      </dsp:nvSpPr>
      <dsp:spPr>
        <a:xfrm>
          <a:off x="278861" y="1101802"/>
          <a:ext cx="3904056" cy="383760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7564" tIns="0" rIns="147564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300" kern="1200" dirty="0" smtClean="0"/>
            <a:t>2.</a:t>
          </a:r>
          <a:r>
            <a:rPr lang="zh-CN" altLang="en-US" sz="1300" kern="1200" dirty="0" smtClean="0"/>
            <a:t>培养对于所学专业的兴趣</a:t>
          </a:r>
          <a:endParaRPr lang="zh-CN" altLang="en-US" sz="1300" kern="1200" dirty="0"/>
        </a:p>
      </dsp:txBody>
      <dsp:txXfrm>
        <a:off x="297595" y="1120536"/>
        <a:ext cx="3866588" cy="346292"/>
      </dsp:txXfrm>
    </dsp:sp>
    <dsp:sp modelId="{C000156D-41C1-4528-A9B9-43825B97C307}">
      <dsp:nvSpPr>
        <dsp:cNvPr id="0" name=""/>
        <dsp:cNvSpPr/>
      </dsp:nvSpPr>
      <dsp:spPr>
        <a:xfrm>
          <a:off x="0" y="1883362"/>
          <a:ext cx="5577223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77DA1D-FD31-4215-B8D9-7E7323BE4EBC}">
      <dsp:nvSpPr>
        <dsp:cNvPr id="0" name=""/>
        <dsp:cNvSpPr/>
      </dsp:nvSpPr>
      <dsp:spPr>
        <a:xfrm>
          <a:off x="278861" y="1691482"/>
          <a:ext cx="3904056" cy="38376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7564" tIns="0" rIns="147564" bIns="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300" kern="1200" dirty="0" smtClean="0"/>
            <a:t>3.</a:t>
          </a:r>
          <a:r>
            <a:rPr lang="zh-CN" altLang="en-US" sz="1300" kern="1200" dirty="0" smtClean="0"/>
            <a:t>利用有效资源</a:t>
          </a:r>
          <a:r>
            <a:rPr lang="en-US" altLang="en-US" sz="1300" kern="1200" dirty="0" smtClean="0"/>
            <a:t>,</a:t>
          </a:r>
          <a:r>
            <a:rPr lang="zh-CN" altLang="en-US" sz="1300" kern="1200" dirty="0" smtClean="0"/>
            <a:t>合理安排学习时间</a:t>
          </a:r>
          <a:r>
            <a:rPr lang="en-US" altLang="en-US" sz="1300" kern="1200" dirty="0" smtClean="0"/>
            <a:t>,</a:t>
          </a:r>
          <a:r>
            <a:rPr lang="zh-CN" altLang="en-US" sz="1300" kern="1200" dirty="0" smtClean="0"/>
            <a:t>进行自主学习</a:t>
          </a:r>
          <a:endParaRPr lang="zh-CN" altLang="en-US" sz="1300" kern="1200" dirty="0"/>
        </a:p>
      </dsp:txBody>
      <dsp:txXfrm>
        <a:off x="297595" y="1710216"/>
        <a:ext cx="3866588" cy="34629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4CD995-978A-4991-A553-A3181970F068}">
      <dsp:nvSpPr>
        <dsp:cNvPr id="0" name=""/>
        <dsp:cNvSpPr/>
      </dsp:nvSpPr>
      <dsp:spPr>
        <a:xfrm rot="21300000">
          <a:off x="15697" y="1690172"/>
          <a:ext cx="3192817" cy="499622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694877-B8FB-4940-9AED-E948ECB20831}">
      <dsp:nvSpPr>
        <dsp:cNvPr id="0" name=""/>
        <dsp:cNvSpPr/>
      </dsp:nvSpPr>
      <dsp:spPr>
        <a:xfrm>
          <a:off x="386905" y="193998"/>
          <a:ext cx="967263" cy="1551987"/>
        </a:xfrm>
        <a:prstGeom prst="down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BE9A6D-6B9A-4EC1-B97A-16E6A5F091D0}">
      <dsp:nvSpPr>
        <dsp:cNvPr id="0" name=""/>
        <dsp:cNvSpPr/>
      </dsp:nvSpPr>
      <dsp:spPr>
        <a:xfrm>
          <a:off x="1708832" y="0"/>
          <a:ext cx="1031748" cy="16295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900" kern="1200" dirty="0" smtClean="0"/>
            <a:t>1.</a:t>
          </a:r>
          <a:r>
            <a:rPr lang="zh-CN" altLang="en-US" sz="1900" kern="1200" dirty="0" smtClean="0"/>
            <a:t>重视课堂教学和课后实践相结合</a:t>
          </a:r>
          <a:endParaRPr lang="zh-CN" altLang="en-US" sz="1900" kern="1200" dirty="0"/>
        </a:p>
      </dsp:txBody>
      <dsp:txXfrm>
        <a:off x="1708832" y="0"/>
        <a:ext cx="1031748" cy="1629586"/>
      </dsp:txXfrm>
    </dsp:sp>
    <dsp:sp modelId="{40D0288E-F808-4058-80C8-782FD337A33D}">
      <dsp:nvSpPr>
        <dsp:cNvPr id="0" name=""/>
        <dsp:cNvSpPr/>
      </dsp:nvSpPr>
      <dsp:spPr>
        <a:xfrm>
          <a:off x="1870043" y="2133982"/>
          <a:ext cx="967263" cy="1551987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609ECB-C164-465D-9AEA-902A9BB1B297}">
      <dsp:nvSpPr>
        <dsp:cNvPr id="0" name=""/>
        <dsp:cNvSpPr/>
      </dsp:nvSpPr>
      <dsp:spPr>
        <a:xfrm>
          <a:off x="483631" y="2250381"/>
          <a:ext cx="1031748" cy="16295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900" kern="1200" dirty="0" smtClean="0"/>
            <a:t>2.</a:t>
          </a:r>
          <a:r>
            <a:rPr lang="zh-CN" altLang="en-US" sz="1900" kern="1200" dirty="0" smtClean="0"/>
            <a:t>在实践中学习积累并大胆创新</a:t>
          </a:r>
          <a:endParaRPr lang="zh-CN" altLang="en-US" sz="1900" kern="1200" dirty="0"/>
        </a:p>
      </dsp:txBody>
      <dsp:txXfrm>
        <a:off x="483631" y="2250381"/>
        <a:ext cx="1031748" cy="162958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F7946-200C-4B6A-BE9F-1849CD30FF2B}">
      <dsp:nvSpPr>
        <dsp:cNvPr id="0" name=""/>
        <dsp:cNvSpPr/>
      </dsp:nvSpPr>
      <dsp:spPr>
        <a:xfrm>
          <a:off x="239864" y="0"/>
          <a:ext cx="2245002" cy="2245002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31A165-582D-44CB-B93D-1FD7425CC8D3}">
      <dsp:nvSpPr>
        <dsp:cNvPr id="0" name=""/>
        <dsp:cNvSpPr/>
      </dsp:nvSpPr>
      <dsp:spPr>
        <a:xfrm>
          <a:off x="1362365" y="224719"/>
          <a:ext cx="1459251" cy="3990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（一）什么是职业资格证书</a:t>
          </a:r>
          <a:endParaRPr lang="zh-CN" altLang="en-US" sz="1000" kern="1200" dirty="0"/>
        </a:p>
      </dsp:txBody>
      <dsp:txXfrm>
        <a:off x="1381843" y="244197"/>
        <a:ext cx="1420295" cy="360058"/>
      </dsp:txXfrm>
    </dsp:sp>
    <dsp:sp modelId="{A15C0584-A68E-436E-B512-EACA40BB836E}">
      <dsp:nvSpPr>
        <dsp:cNvPr id="0" name=""/>
        <dsp:cNvSpPr/>
      </dsp:nvSpPr>
      <dsp:spPr>
        <a:xfrm>
          <a:off x="1362365" y="673610"/>
          <a:ext cx="1459251" cy="3990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903533"/>
              <a:satOff val="33333"/>
              <a:lumOff val="-49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（二）国家职业资格证书有何用处</a:t>
          </a:r>
          <a:endParaRPr lang="zh-CN" altLang="en-US" sz="1000" kern="1200" dirty="0"/>
        </a:p>
      </dsp:txBody>
      <dsp:txXfrm>
        <a:off x="1381843" y="693088"/>
        <a:ext cx="1420295" cy="360058"/>
      </dsp:txXfrm>
    </dsp:sp>
    <dsp:sp modelId="{B8F552BC-4487-4062-95E1-BAAF9A96E683}">
      <dsp:nvSpPr>
        <dsp:cNvPr id="0" name=""/>
        <dsp:cNvSpPr/>
      </dsp:nvSpPr>
      <dsp:spPr>
        <a:xfrm>
          <a:off x="1362365" y="1122501"/>
          <a:ext cx="1459251" cy="3990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1807066"/>
              <a:satOff val="66667"/>
              <a:lumOff val="-980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（三）职业资格证书的种类</a:t>
          </a:r>
          <a:endParaRPr lang="zh-CN" altLang="en-US" sz="1000" kern="1200" dirty="0"/>
        </a:p>
      </dsp:txBody>
      <dsp:txXfrm>
        <a:off x="1381843" y="1141979"/>
        <a:ext cx="1420295" cy="360058"/>
      </dsp:txXfrm>
    </dsp:sp>
    <dsp:sp modelId="{56B07943-B124-424E-96D1-CE8900E38FD9}">
      <dsp:nvSpPr>
        <dsp:cNvPr id="0" name=""/>
        <dsp:cNvSpPr/>
      </dsp:nvSpPr>
      <dsp:spPr>
        <a:xfrm>
          <a:off x="1362365" y="1571391"/>
          <a:ext cx="1459251" cy="3990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（四）职业资格证书类别概括</a:t>
          </a:r>
          <a:endParaRPr lang="zh-CN" altLang="en-US" sz="1000" kern="1200" dirty="0"/>
        </a:p>
      </dsp:txBody>
      <dsp:txXfrm>
        <a:off x="1381843" y="1590869"/>
        <a:ext cx="1420295" cy="360058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59B075-628E-411A-9786-D2AF4013A57B}">
      <dsp:nvSpPr>
        <dsp:cNvPr id="0" name=""/>
        <dsp:cNvSpPr/>
      </dsp:nvSpPr>
      <dsp:spPr>
        <a:xfrm>
          <a:off x="53236" y="0"/>
          <a:ext cx="2239456" cy="223945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0A61B-BA77-4B1A-A4FB-E9C0891835FC}">
      <dsp:nvSpPr>
        <dsp:cNvPr id="0" name=""/>
        <dsp:cNvSpPr/>
      </dsp:nvSpPr>
      <dsp:spPr>
        <a:xfrm>
          <a:off x="1172964" y="224164"/>
          <a:ext cx="1455646" cy="3980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（一）通用型证书</a:t>
          </a:r>
          <a:endParaRPr lang="zh-CN" altLang="en-US" sz="1000" kern="1200" dirty="0"/>
        </a:p>
      </dsp:txBody>
      <dsp:txXfrm>
        <a:off x="1192394" y="243594"/>
        <a:ext cx="1416786" cy="359168"/>
      </dsp:txXfrm>
    </dsp:sp>
    <dsp:sp modelId="{44DA2854-14DD-4C8E-8230-D0F5913E3B17}">
      <dsp:nvSpPr>
        <dsp:cNvPr id="0" name=""/>
        <dsp:cNvSpPr/>
      </dsp:nvSpPr>
      <dsp:spPr>
        <a:xfrm>
          <a:off x="1172964" y="671946"/>
          <a:ext cx="1455646" cy="3980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（二）能力型证书</a:t>
          </a:r>
          <a:endParaRPr lang="zh-CN" altLang="en-US" sz="1000" kern="1200" dirty="0"/>
        </a:p>
      </dsp:txBody>
      <dsp:txXfrm>
        <a:off x="1192394" y="691376"/>
        <a:ext cx="1416786" cy="359168"/>
      </dsp:txXfrm>
    </dsp:sp>
    <dsp:sp modelId="{22E79D94-0887-4AE8-871A-6A74ED4CD288}">
      <dsp:nvSpPr>
        <dsp:cNvPr id="0" name=""/>
        <dsp:cNvSpPr/>
      </dsp:nvSpPr>
      <dsp:spPr>
        <a:xfrm>
          <a:off x="1172964" y="1119728"/>
          <a:ext cx="1455646" cy="3980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（三）职业资格类证书</a:t>
          </a:r>
          <a:endParaRPr lang="zh-CN" altLang="en-US" sz="1000" kern="1200" dirty="0"/>
        </a:p>
      </dsp:txBody>
      <dsp:txXfrm>
        <a:off x="1192394" y="1139158"/>
        <a:ext cx="1416786" cy="359168"/>
      </dsp:txXfrm>
    </dsp:sp>
    <dsp:sp modelId="{7C18E64E-8BB1-418D-B25C-3765E3B0D576}">
      <dsp:nvSpPr>
        <dsp:cNvPr id="0" name=""/>
        <dsp:cNvSpPr/>
      </dsp:nvSpPr>
      <dsp:spPr>
        <a:xfrm>
          <a:off x="1172964" y="1567509"/>
          <a:ext cx="1455646" cy="3980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（四）学历证书</a:t>
          </a:r>
          <a:r>
            <a:rPr lang="en-US" altLang="en-US" sz="1000" kern="1200" dirty="0" smtClean="0"/>
            <a:t>+</a:t>
          </a:r>
          <a:r>
            <a:rPr lang="zh-CN" altLang="en-US" sz="1000" kern="1200" dirty="0" smtClean="0"/>
            <a:t>若干职业技能等级证书</a:t>
          </a:r>
          <a:endParaRPr lang="zh-CN" altLang="en-US" sz="1000" kern="1200" dirty="0"/>
        </a:p>
      </dsp:txBody>
      <dsp:txXfrm>
        <a:off x="1192394" y="1586939"/>
        <a:ext cx="1416786" cy="35916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D4DDD5-E8B0-4EDD-BB9F-F08439CBABF8}">
      <dsp:nvSpPr>
        <dsp:cNvPr id="0" name=""/>
        <dsp:cNvSpPr/>
      </dsp:nvSpPr>
      <dsp:spPr>
        <a:xfrm>
          <a:off x="432558" y="0"/>
          <a:ext cx="2250703" cy="2250703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B256E0-EC50-44BB-8CD4-1EB10DEA3DD5}">
      <dsp:nvSpPr>
        <dsp:cNvPr id="0" name=""/>
        <dsp:cNvSpPr/>
      </dsp:nvSpPr>
      <dsp:spPr>
        <a:xfrm>
          <a:off x="1557909" y="226279"/>
          <a:ext cx="1462956" cy="53278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（一）专升本</a:t>
          </a:r>
          <a:endParaRPr lang="zh-CN" altLang="en-US" sz="1000" kern="1200" dirty="0"/>
        </a:p>
      </dsp:txBody>
      <dsp:txXfrm>
        <a:off x="1583917" y="252287"/>
        <a:ext cx="1410940" cy="480767"/>
      </dsp:txXfrm>
    </dsp:sp>
    <dsp:sp modelId="{73686C1F-44FE-4DF1-8D1D-7A9C25577861}">
      <dsp:nvSpPr>
        <dsp:cNvPr id="0" name=""/>
        <dsp:cNvSpPr/>
      </dsp:nvSpPr>
      <dsp:spPr>
        <a:xfrm>
          <a:off x="1557909" y="825660"/>
          <a:ext cx="1462956" cy="53278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4900445"/>
              <a:satOff val="-20388"/>
              <a:lumOff val="480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（二）研究生教育</a:t>
          </a:r>
          <a:endParaRPr lang="zh-CN" altLang="en-US" sz="1000" kern="1200" dirty="0"/>
        </a:p>
      </dsp:txBody>
      <dsp:txXfrm>
        <a:off x="1583917" y="851668"/>
        <a:ext cx="1410940" cy="480767"/>
      </dsp:txXfrm>
    </dsp:sp>
    <dsp:sp modelId="{3FF70336-FD78-4E36-B5EB-E7B3D7565458}">
      <dsp:nvSpPr>
        <dsp:cNvPr id="0" name=""/>
        <dsp:cNvSpPr/>
      </dsp:nvSpPr>
      <dsp:spPr>
        <a:xfrm>
          <a:off x="1557909" y="1425042"/>
          <a:ext cx="1462956" cy="53278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（三）选择继续教育和深造的现实意义</a:t>
          </a:r>
          <a:endParaRPr lang="zh-CN" altLang="en-US" sz="1000" kern="1200" dirty="0"/>
        </a:p>
      </dsp:txBody>
      <dsp:txXfrm>
        <a:off x="1583917" y="1451050"/>
        <a:ext cx="1410940" cy="48076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F7946-200C-4B6A-BE9F-1849CD30FF2B}">
      <dsp:nvSpPr>
        <dsp:cNvPr id="0" name=""/>
        <dsp:cNvSpPr/>
      </dsp:nvSpPr>
      <dsp:spPr>
        <a:xfrm>
          <a:off x="239864" y="0"/>
          <a:ext cx="2245002" cy="2245002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31A165-582D-44CB-B93D-1FD7425CC8D3}">
      <dsp:nvSpPr>
        <dsp:cNvPr id="0" name=""/>
        <dsp:cNvSpPr/>
      </dsp:nvSpPr>
      <dsp:spPr>
        <a:xfrm>
          <a:off x="1362365" y="224719"/>
          <a:ext cx="1459251" cy="15960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kern="1200" dirty="0" smtClean="0"/>
            <a:t>四、高职生的考试诚信</a:t>
          </a:r>
          <a:endParaRPr lang="zh-CN" altLang="en-US" sz="2300" kern="1200" dirty="0"/>
        </a:p>
      </dsp:txBody>
      <dsp:txXfrm>
        <a:off x="1433600" y="295954"/>
        <a:ext cx="1316781" cy="1453586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F7946-200C-4B6A-BE9F-1849CD30FF2B}">
      <dsp:nvSpPr>
        <dsp:cNvPr id="0" name=""/>
        <dsp:cNvSpPr/>
      </dsp:nvSpPr>
      <dsp:spPr>
        <a:xfrm>
          <a:off x="239864" y="0"/>
          <a:ext cx="2245002" cy="2245002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31A165-582D-44CB-B93D-1FD7425CC8D3}">
      <dsp:nvSpPr>
        <dsp:cNvPr id="0" name=""/>
        <dsp:cNvSpPr/>
      </dsp:nvSpPr>
      <dsp:spPr>
        <a:xfrm>
          <a:off x="1362365" y="225706"/>
          <a:ext cx="1459251" cy="5314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（一）向党组织靠拢，提升政治素养</a:t>
          </a:r>
          <a:endParaRPr lang="zh-CN" altLang="en-US" sz="1000" kern="1200" dirty="0"/>
        </a:p>
      </dsp:txBody>
      <dsp:txXfrm>
        <a:off x="1388307" y="251648"/>
        <a:ext cx="1407367" cy="479550"/>
      </dsp:txXfrm>
    </dsp:sp>
    <dsp:sp modelId="{A15C0584-A68E-436E-B512-EACA40BB836E}">
      <dsp:nvSpPr>
        <dsp:cNvPr id="0" name=""/>
        <dsp:cNvSpPr/>
      </dsp:nvSpPr>
      <dsp:spPr>
        <a:xfrm>
          <a:off x="1362365" y="823569"/>
          <a:ext cx="1459251" cy="5314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1355300"/>
              <a:satOff val="50000"/>
              <a:lumOff val="-735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（二）学习优秀传统文化，提升思想道德水平</a:t>
          </a:r>
          <a:endParaRPr lang="zh-CN" altLang="en-US" sz="1000" kern="1200" dirty="0"/>
        </a:p>
      </dsp:txBody>
      <dsp:txXfrm>
        <a:off x="1388307" y="849511"/>
        <a:ext cx="1407367" cy="479550"/>
      </dsp:txXfrm>
    </dsp:sp>
    <dsp:sp modelId="{28286AAE-5BA0-4466-8944-EF41A9504DEE}">
      <dsp:nvSpPr>
        <dsp:cNvPr id="0" name=""/>
        <dsp:cNvSpPr/>
      </dsp:nvSpPr>
      <dsp:spPr>
        <a:xfrm>
          <a:off x="1362365" y="1421432"/>
          <a:ext cx="1459251" cy="5314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（三）遵循职业操守，发扬艰苦奋斗的作风</a:t>
          </a:r>
          <a:endParaRPr lang="zh-CN" altLang="en-US" sz="1000" kern="1200" dirty="0"/>
        </a:p>
      </dsp:txBody>
      <dsp:txXfrm>
        <a:off x="1388307" y="1447374"/>
        <a:ext cx="1407367" cy="47955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59B075-628E-411A-9786-D2AF4013A57B}">
      <dsp:nvSpPr>
        <dsp:cNvPr id="0" name=""/>
        <dsp:cNvSpPr/>
      </dsp:nvSpPr>
      <dsp:spPr>
        <a:xfrm>
          <a:off x="53236" y="0"/>
          <a:ext cx="2239456" cy="223945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0A61B-BA77-4B1A-A4FB-E9C0891835FC}">
      <dsp:nvSpPr>
        <dsp:cNvPr id="0" name=""/>
        <dsp:cNvSpPr/>
      </dsp:nvSpPr>
      <dsp:spPr>
        <a:xfrm>
          <a:off x="1172964" y="225148"/>
          <a:ext cx="1455646" cy="530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（一）高校社团的作用</a:t>
          </a:r>
          <a:endParaRPr lang="zh-CN" altLang="en-US" sz="1000" kern="1200" dirty="0"/>
        </a:p>
      </dsp:txBody>
      <dsp:txXfrm>
        <a:off x="1198842" y="251026"/>
        <a:ext cx="1403890" cy="478365"/>
      </dsp:txXfrm>
    </dsp:sp>
    <dsp:sp modelId="{44DA2854-14DD-4C8E-8230-D0F5913E3B17}">
      <dsp:nvSpPr>
        <dsp:cNvPr id="0" name=""/>
        <dsp:cNvSpPr/>
      </dsp:nvSpPr>
      <dsp:spPr>
        <a:xfrm>
          <a:off x="1172964" y="821534"/>
          <a:ext cx="1455646" cy="530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（二）社团活动的类型及内容</a:t>
          </a:r>
          <a:endParaRPr lang="zh-CN" altLang="en-US" sz="1000" kern="1200" dirty="0"/>
        </a:p>
      </dsp:txBody>
      <dsp:txXfrm>
        <a:off x="1198842" y="847412"/>
        <a:ext cx="1403890" cy="478365"/>
      </dsp:txXfrm>
    </dsp:sp>
    <dsp:sp modelId="{22E79D94-0887-4AE8-871A-6A74ED4CD288}">
      <dsp:nvSpPr>
        <dsp:cNvPr id="0" name=""/>
        <dsp:cNvSpPr/>
      </dsp:nvSpPr>
      <dsp:spPr>
        <a:xfrm>
          <a:off x="1172964" y="1417921"/>
          <a:ext cx="1455646" cy="53012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（三）高职院校的明星社团</a:t>
          </a:r>
          <a:endParaRPr lang="zh-CN" altLang="en-US" sz="1000" kern="1200" dirty="0"/>
        </a:p>
      </dsp:txBody>
      <dsp:txXfrm>
        <a:off x="1198842" y="1443799"/>
        <a:ext cx="1403890" cy="478365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D4DDD5-E8B0-4EDD-BB9F-F08439CBABF8}">
      <dsp:nvSpPr>
        <dsp:cNvPr id="0" name=""/>
        <dsp:cNvSpPr/>
      </dsp:nvSpPr>
      <dsp:spPr>
        <a:xfrm>
          <a:off x="432558" y="0"/>
          <a:ext cx="2250703" cy="2250703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B256E0-EC50-44BB-8CD4-1EB10DEA3DD5}">
      <dsp:nvSpPr>
        <dsp:cNvPr id="0" name=""/>
        <dsp:cNvSpPr/>
      </dsp:nvSpPr>
      <dsp:spPr>
        <a:xfrm>
          <a:off x="1557909" y="226279"/>
          <a:ext cx="1462956" cy="53278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（一）社会实践对于高职学生的作用</a:t>
          </a:r>
          <a:endParaRPr lang="zh-CN" altLang="en-US" sz="1000" kern="1200" dirty="0"/>
        </a:p>
      </dsp:txBody>
      <dsp:txXfrm>
        <a:off x="1583917" y="252287"/>
        <a:ext cx="1410940" cy="480767"/>
      </dsp:txXfrm>
    </dsp:sp>
    <dsp:sp modelId="{73686C1F-44FE-4DF1-8D1D-7A9C25577861}">
      <dsp:nvSpPr>
        <dsp:cNvPr id="0" name=""/>
        <dsp:cNvSpPr/>
      </dsp:nvSpPr>
      <dsp:spPr>
        <a:xfrm>
          <a:off x="1557909" y="825660"/>
          <a:ext cx="1462956" cy="53278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4900445"/>
              <a:satOff val="-20388"/>
              <a:lumOff val="480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（二）高职院校社会实践的特点</a:t>
          </a:r>
          <a:endParaRPr lang="zh-CN" altLang="en-US" sz="1000" kern="1200" dirty="0"/>
        </a:p>
      </dsp:txBody>
      <dsp:txXfrm>
        <a:off x="1583917" y="851668"/>
        <a:ext cx="1410940" cy="480767"/>
      </dsp:txXfrm>
    </dsp:sp>
    <dsp:sp modelId="{2FF7BFE2-928C-4558-B00C-91EF94C9DBDA}">
      <dsp:nvSpPr>
        <dsp:cNvPr id="0" name=""/>
        <dsp:cNvSpPr/>
      </dsp:nvSpPr>
      <dsp:spPr>
        <a:xfrm>
          <a:off x="1557909" y="1425042"/>
          <a:ext cx="1462956" cy="53278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（三）社会实践注意事项</a:t>
          </a:r>
          <a:endParaRPr lang="zh-CN" altLang="en-US" sz="1000" kern="1200" dirty="0"/>
        </a:p>
      </dsp:txBody>
      <dsp:txXfrm>
        <a:off x="1583917" y="1451050"/>
        <a:ext cx="1410940" cy="480767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A8E389-B0BD-4567-817C-86BD085E311C}">
      <dsp:nvSpPr>
        <dsp:cNvPr id="0" name=""/>
        <dsp:cNvSpPr/>
      </dsp:nvSpPr>
      <dsp:spPr>
        <a:xfrm>
          <a:off x="379457" y="158"/>
          <a:ext cx="493334" cy="493334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3B99F1F-9169-499E-9134-8AE529A73AED}">
      <dsp:nvSpPr>
        <dsp:cNvPr id="0" name=""/>
        <dsp:cNvSpPr/>
      </dsp:nvSpPr>
      <dsp:spPr>
        <a:xfrm>
          <a:off x="626124" y="158"/>
          <a:ext cx="2632122" cy="4933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9210" rIns="0" bIns="2921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300" kern="1200" dirty="0" smtClean="0"/>
            <a:t>1.</a:t>
          </a:r>
          <a:r>
            <a:rPr lang="zh-CN" altLang="en-US" sz="2300" kern="1200" dirty="0" smtClean="0"/>
            <a:t>认真学习政治理论</a:t>
          </a:r>
          <a:endParaRPr lang="zh-CN" altLang="en-US" sz="2300" kern="1200" dirty="0"/>
        </a:p>
      </dsp:txBody>
      <dsp:txXfrm>
        <a:off x="626124" y="158"/>
        <a:ext cx="2632122" cy="493334"/>
      </dsp:txXfrm>
    </dsp:sp>
    <dsp:sp modelId="{4C13444C-BD32-4CCC-8323-B40249D90C59}">
      <dsp:nvSpPr>
        <dsp:cNvPr id="0" name=""/>
        <dsp:cNvSpPr/>
      </dsp:nvSpPr>
      <dsp:spPr>
        <a:xfrm>
          <a:off x="379457" y="493493"/>
          <a:ext cx="493334" cy="493334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E7517E2-9517-4745-88D9-1BB9E1AB4C4D}">
      <dsp:nvSpPr>
        <dsp:cNvPr id="0" name=""/>
        <dsp:cNvSpPr/>
      </dsp:nvSpPr>
      <dsp:spPr>
        <a:xfrm>
          <a:off x="626124" y="493493"/>
          <a:ext cx="2632122" cy="4933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9210" rIns="0" bIns="2921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300" kern="1200" dirty="0" smtClean="0"/>
            <a:t>2.</a:t>
          </a:r>
          <a:r>
            <a:rPr lang="zh-CN" altLang="en-US" sz="2300" kern="1200" dirty="0" smtClean="0"/>
            <a:t>自觉接受实践锻炼</a:t>
          </a:r>
          <a:endParaRPr lang="zh-CN" altLang="en-US" sz="2300" kern="1200" dirty="0"/>
        </a:p>
      </dsp:txBody>
      <dsp:txXfrm>
        <a:off x="626124" y="493493"/>
        <a:ext cx="2632122" cy="493334"/>
      </dsp:txXfrm>
    </dsp:sp>
    <dsp:sp modelId="{A678B617-5E50-48E9-9FE0-C2D6B62437A2}">
      <dsp:nvSpPr>
        <dsp:cNvPr id="0" name=""/>
        <dsp:cNvSpPr/>
      </dsp:nvSpPr>
      <dsp:spPr>
        <a:xfrm>
          <a:off x="379457" y="986828"/>
          <a:ext cx="493334" cy="493334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EB54455-B120-499B-ABE7-435F7A90CECE}">
      <dsp:nvSpPr>
        <dsp:cNvPr id="0" name=""/>
        <dsp:cNvSpPr/>
      </dsp:nvSpPr>
      <dsp:spPr>
        <a:xfrm>
          <a:off x="626124" y="986828"/>
          <a:ext cx="2632122" cy="4933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9210" rIns="0" bIns="2921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300" kern="1200" dirty="0" smtClean="0"/>
            <a:t>3.</a:t>
          </a:r>
          <a:r>
            <a:rPr lang="zh-CN" altLang="en-US" sz="2300" kern="1200" dirty="0" smtClean="0"/>
            <a:t>发扬奉献精神</a:t>
          </a:r>
          <a:endParaRPr lang="zh-CN" altLang="en-US" sz="2300" kern="1200" dirty="0"/>
        </a:p>
      </dsp:txBody>
      <dsp:txXfrm>
        <a:off x="626124" y="986828"/>
        <a:ext cx="2632122" cy="493334"/>
      </dsp:txXfrm>
    </dsp:sp>
    <dsp:sp modelId="{206CDDA3-D475-4457-9C9E-1397CAC14993}">
      <dsp:nvSpPr>
        <dsp:cNvPr id="0" name=""/>
        <dsp:cNvSpPr/>
      </dsp:nvSpPr>
      <dsp:spPr>
        <a:xfrm>
          <a:off x="379457" y="1480162"/>
          <a:ext cx="493334" cy="493334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8B7AF07-8DF9-4B70-84BC-2E157D1AB92D}">
      <dsp:nvSpPr>
        <dsp:cNvPr id="0" name=""/>
        <dsp:cNvSpPr/>
      </dsp:nvSpPr>
      <dsp:spPr>
        <a:xfrm>
          <a:off x="626124" y="1480162"/>
          <a:ext cx="2632122" cy="4933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9210" rIns="0" bIns="2921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300" kern="1200" dirty="0" smtClean="0"/>
            <a:t>4.</a:t>
          </a:r>
          <a:r>
            <a:rPr lang="zh-CN" altLang="en-US" sz="2300" kern="1200" dirty="0" smtClean="0"/>
            <a:t>树立远大理想</a:t>
          </a:r>
          <a:endParaRPr lang="zh-CN" altLang="en-US" sz="2300" kern="1200" dirty="0"/>
        </a:p>
      </dsp:txBody>
      <dsp:txXfrm>
        <a:off x="626124" y="1480162"/>
        <a:ext cx="2632122" cy="4933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D59B075-628E-411A-9786-D2AF4013A57B}">
      <dsp:nvSpPr>
        <dsp:cNvPr id="0" name=""/>
        <dsp:cNvSpPr/>
      </dsp:nvSpPr>
      <dsp:spPr>
        <a:xfrm>
          <a:off x="53236" y="0"/>
          <a:ext cx="2239456" cy="223945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40A61B-BA77-4B1A-A4FB-E9C0891835FC}">
      <dsp:nvSpPr>
        <dsp:cNvPr id="0" name=""/>
        <dsp:cNvSpPr/>
      </dsp:nvSpPr>
      <dsp:spPr>
        <a:xfrm>
          <a:off x="1172964" y="224164"/>
          <a:ext cx="1455646" cy="3980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（一）校企合作、工学结合的学习模式</a:t>
          </a:r>
          <a:endParaRPr lang="zh-CN" altLang="en-US" sz="1000" kern="1200" dirty="0"/>
        </a:p>
      </dsp:txBody>
      <dsp:txXfrm>
        <a:off x="1192394" y="243594"/>
        <a:ext cx="1416786" cy="359168"/>
      </dsp:txXfrm>
    </dsp:sp>
    <dsp:sp modelId="{44DA2854-14DD-4C8E-8230-D0F5913E3B17}">
      <dsp:nvSpPr>
        <dsp:cNvPr id="0" name=""/>
        <dsp:cNvSpPr/>
      </dsp:nvSpPr>
      <dsp:spPr>
        <a:xfrm>
          <a:off x="1172964" y="671946"/>
          <a:ext cx="1455646" cy="3980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（二）专业性的学习内容</a:t>
          </a:r>
          <a:endParaRPr lang="zh-CN" altLang="en-US" sz="1000" kern="1200" dirty="0"/>
        </a:p>
      </dsp:txBody>
      <dsp:txXfrm>
        <a:off x="1192394" y="691376"/>
        <a:ext cx="1416786" cy="359168"/>
      </dsp:txXfrm>
    </dsp:sp>
    <dsp:sp modelId="{22E79D94-0887-4AE8-871A-6A74ED4CD288}">
      <dsp:nvSpPr>
        <dsp:cNvPr id="0" name=""/>
        <dsp:cNvSpPr/>
      </dsp:nvSpPr>
      <dsp:spPr>
        <a:xfrm>
          <a:off x="1172964" y="1119728"/>
          <a:ext cx="1455646" cy="3980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（三）自主性的学习过程</a:t>
          </a:r>
          <a:endParaRPr lang="zh-CN" altLang="en-US" sz="1000" kern="1200" dirty="0"/>
        </a:p>
      </dsp:txBody>
      <dsp:txXfrm>
        <a:off x="1192394" y="1139158"/>
        <a:ext cx="1416786" cy="359168"/>
      </dsp:txXfrm>
    </dsp:sp>
    <dsp:sp modelId="{CCE170C0-D162-403F-9889-20B98EDFA185}">
      <dsp:nvSpPr>
        <dsp:cNvPr id="0" name=""/>
        <dsp:cNvSpPr/>
      </dsp:nvSpPr>
      <dsp:spPr>
        <a:xfrm>
          <a:off x="1172964" y="1567509"/>
          <a:ext cx="1455646" cy="39802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（四）强调实践与创新的学习结果</a:t>
          </a:r>
          <a:endParaRPr lang="zh-CN" altLang="en-US" sz="1000" kern="1200" dirty="0"/>
        </a:p>
      </dsp:txBody>
      <dsp:txXfrm>
        <a:off x="1192394" y="1586939"/>
        <a:ext cx="1416786" cy="359168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403FF2-AC21-450E-8AC2-CDF6B02FD270}">
      <dsp:nvSpPr>
        <dsp:cNvPr id="0" name=""/>
        <dsp:cNvSpPr/>
      </dsp:nvSpPr>
      <dsp:spPr>
        <a:xfrm>
          <a:off x="2050741" y="1148770"/>
          <a:ext cx="1367161" cy="1367161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50B91A6-0FBB-4217-ABFD-BAFE1848A14D}">
      <dsp:nvSpPr>
        <dsp:cNvPr id="0" name=""/>
        <dsp:cNvSpPr/>
      </dsp:nvSpPr>
      <dsp:spPr>
        <a:xfrm>
          <a:off x="1941368" y="35510"/>
          <a:ext cx="1585907" cy="91795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/>
            <a:t>1.</a:t>
          </a:r>
          <a:r>
            <a:rPr lang="zh-CN" altLang="en-US" sz="1800" kern="1200" dirty="0" smtClean="0"/>
            <a:t>活跃我们的校园生活</a:t>
          </a:r>
          <a:r>
            <a:rPr lang="en-US" altLang="en-US" sz="1800" kern="1200" dirty="0" smtClean="0"/>
            <a:t>,</a:t>
          </a:r>
          <a:r>
            <a:rPr lang="zh-CN" altLang="en-US" sz="1800" kern="1200" dirty="0" smtClean="0"/>
            <a:t>创造健康的文化氛围</a:t>
          </a:r>
          <a:endParaRPr lang="zh-CN" altLang="en-US" sz="1800" kern="1200" dirty="0"/>
        </a:p>
      </dsp:txBody>
      <dsp:txXfrm>
        <a:off x="1941368" y="35510"/>
        <a:ext cx="1585907" cy="917951"/>
      </dsp:txXfrm>
    </dsp:sp>
    <dsp:sp modelId="{4041669D-B3E5-4520-BB9A-EFEA79261719}">
      <dsp:nvSpPr>
        <dsp:cNvPr id="0" name=""/>
        <dsp:cNvSpPr/>
      </dsp:nvSpPr>
      <dsp:spPr>
        <a:xfrm>
          <a:off x="2570810" y="1526497"/>
          <a:ext cx="1367161" cy="1367161"/>
        </a:xfrm>
        <a:prstGeom prst="ellipse">
          <a:avLst/>
        </a:prstGeom>
        <a:solidFill>
          <a:schemeClr val="accent5">
            <a:alpha val="50000"/>
            <a:hueOff val="-1689636"/>
            <a:satOff val="-4355"/>
            <a:lumOff val="-294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E2CA74F-3352-41E5-89B8-5C14145D506D}">
      <dsp:nvSpPr>
        <dsp:cNvPr id="0" name=""/>
        <dsp:cNvSpPr/>
      </dsp:nvSpPr>
      <dsp:spPr>
        <a:xfrm>
          <a:off x="4046797" y="1246424"/>
          <a:ext cx="1421847" cy="99607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/>
            <a:t>2.</a:t>
          </a:r>
          <a:r>
            <a:rPr lang="zh-CN" altLang="en-US" sz="1800" kern="1200" dirty="0" smtClean="0"/>
            <a:t>培养我们的兴趣爱好、拓宽知识面</a:t>
          </a:r>
          <a:endParaRPr lang="zh-CN" altLang="en-US" sz="1800" kern="1200" dirty="0"/>
        </a:p>
      </dsp:txBody>
      <dsp:txXfrm>
        <a:off x="4046797" y="1246424"/>
        <a:ext cx="1421847" cy="996074"/>
      </dsp:txXfrm>
    </dsp:sp>
    <dsp:sp modelId="{9DEE767E-4208-4323-A8D6-8FC40410F91D}">
      <dsp:nvSpPr>
        <dsp:cNvPr id="0" name=""/>
        <dsp:cNvSpPr/>
      </dsp:nvSpPr>
      <dsp:spPr>
        <a:xfrm>
          <a:off x="2372298" y="2138204"/>
          <a:ext cx="1367161" cy="1367161"/>
        </a:xfrm>
        <a:prstGeom prst="ellipse">
          <a:avLst/>
        </a:prstGeom>
        <a:solidFill>
          <a:schemeClr val="accent5">
            <a:alpha val="50000"/>
            <a:hueOff val="-3379271"/>
            <a:satOff val="-8710"/>
            <a:lumOff val="-588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D57D017-A11C-4B39-B205-497B1DFD5375}">
      <dsp:nvSpPr>
        <dsp:cNvPr id="0" name=""/>
        <dsp:cNvSpPr/>
      </dsp:nvSpPr>
      <dsp:spPr>
        <a:xfrm>
          <a:off x="3828051" y="2945610"/>
          <a:ext cx="1421847" cy="99607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/>
            <a:t>3.</a:t>
          </a:r>
          <a:r>
            <a:rPr lang="zh-CN" altLang="en-US" sz="1800" kern="1200" dirty="0" smtClean="0"/>
            <a:t>培养我们多方面的能力、不断发掘潜能</a:t>
          </a:r>
          <a:endParaRPr lang="zh-CN" altLang="en-US" sz="1800" kern="1200" dirty="0"/>
        </a:p>
      </dsp:txBody>
      <dsp:txXfrm>
        <a:off x="3828051" y="2945610"/>
        <a:ext cx="1421847" cy="996074"/>
      </dsp:txXfrm>
    </dsp:sp>
    <dsp:sp modelId="{B2000005-B450-46AC-8BF2-50769063BB58}">
      <dsp:nvSpPr>
        <dsp:cNvPr id="0" name=""/>
        <dsp:cNvSpPr/>
      </dsp:nvSpPr>
      <dsp:spPr>
        <a:xfrm>
          <a:off x="1729185" y="2138204"/>
          <a:ext cx="1367161" cy="1367161"/>
        </a:xfrm>
        <a:prstGeom prst="ellipse">
          <a:avLst/>
        </a:prstGeom>
        <a:solidFill>
          <a:schemeClr val="accent5">
            <a:alpha val="50000"/>
            <a:hueOff val="-5068907"/>
            <a:satOff val="-13064"/>
            <a:lumOff val="-882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94E71CD-3825-4BFB-BB75-F57EC0DE4627}">
      <dsp:nvSpPr>
        <dsp:cNvPr id="0" name=""/>
        <dsp:cNvSpPr/>
      </dsp:nvSpPr>
      <dsp:spPr>
        <a:xfrm>
          <a:off x="218745" y="2945610"/>
          <a:ext cx="1421847" cy="99607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/>
            <a:t>4.</a:t>
          </a:r>
          <a:r>
            <a:rPr lang="zh-CN" altLang="en-US" sz="1800" kern="1200" dirty="0" smtClean="0"/>
            <a:t>规范我们的日常行为</a:t>
          </a:r>
          <a:r>
            <a:rPr lang="en-US" altLang="en-US" sz="1800" kern="1200" dirty="0" smtClean="0"/>
            <a:t>,</a:t>
          </a:r>
          <a:r>
            <a:rPr lang="zh-CN" altLang="en-US" sz="1800" kern="1200" dirty="0" smtClean="0"/>
            <a:t>形成良好的校园风气</a:t>
          </a:r>
          <a:endParaRPr lang="zh-CN" altLang="en-US" sz="1800" kern="1200" dirty="0"/>
        </a:p>
      </dsp:txBody>
      <dsp:txXfrm>
        <a:off x="218745" y="2945610"/>
        <a:ext cx="1421847" cy="996074"/>
      </dsp:txXfrm>
    </dsp:sp>
    <dsp:sp modelId="{20A070BF-BB13-4010-B137-B86873947E4F}">
      <dsp:nvSpPr>
        <dsp:cNvPr id="0" name=""/>
        <dsp:cNvSpPr/>
      </dsp:nvSpPr>
      <dsp:spPr>
        <a:xfrm>
          <a:off x="1530673" y="1526497"/>
          <a:ext cx="1367161" cy="1367161"/>
        </a:xfrm>
        <a:prstGeom prst="ellipse">
          <a:avLst/>
        </a:prstGeom>
        <a:solidFill>
          <a:schemeClr val="accent5">
            <a:alpha val="50000"/>
            <a:hueOff val="-6758543"/>
            <a:satOff val="-17419"/>
            <a:lumOff val="-1176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46D3FEB-65FE-436B-937E-9E0E2CCA84B0}">
      <dsp:nvSpPr>
        <dsp:cNvPr id="0" name=""/>
        <dsp:cNvSpPr/>
      </dsp:nvSpPr>
      <dsp:spPr>
        <a:xfrm>
          <a:off x="0" y="1246424"/>
          <a:ext cx="1421847" cy="99607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/>
            <a:t>5.</a:t>
          </a:r>
          <a:r>
            <a:rPr lang="zh-CN" altLang="en-US" sz="1800" kern="1200" dirty="0" smtClean="0"/>
            <a:t>整合我们的力量</a:t>
          </a:r>
          <a:r>
            <a:rPr lang="en-US" altLang="en-US" sz="1800" kern="1200" dirty="0" smtClean="0"/>
            <a:t>,</a:t>
          </a:r>
          <a:r>
            <a:rPr lang="zh-CN" altLang="en-US" sz="1800" kern="1200" dirty="0" smtClean="0"/>
            <a:t>为学校的教育管理服务</a:t>
          </a:r>
          <a:endParaRPr lang="zh-CN" altLang="en-US" sz="1800" kern="1200" dirty="0"/>
        </a:p>
      </dsp:txBody>
      <dsp:txXfrm>
        <a:off x="0" y="1246424"/>
        <a:ext cx="1421847" cy="99607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03C1CF-6EEC-43A2-8FF0-F64719E3855E}">
      <dsp:nvSpPr>
        <dsp:cNvPr id="0" name=""/>
        <dsp:cNvSpPr/>
      </dsp:nvSpPr>
      <dsp:spPr>
        <a:xfrm>
          <a:off x="0" y="380930"/>
          <a:ext cx="3170946" cy="317094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76524C-407A-4B71-8BFF-F3370989B39C}">
      <dsp:nvSpPr>
        <dsp:cNvPr id="0" name=""/>
        <dsp:cNvSpPr/>
      </dsp:nvSpPr>
      <dsp:spPr>
        <a:xfrm>
          <a:off x="1585473" y="380930"/>
          <a:ext cx="3699437" cy="317094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3100" kern="1200" dirty="0" smtClean="0"/>
            <a:t>1.</a:t>
          </a:r>
          <a:r>
            <a:rPr lang="zh-CN" altLang="en-US" sz="3100" kern="1200" dirty="0" smtClean="0"/>
            <a:t>学术科技类社团</a:t>
          </a:r>
          <a:endParaRPr lang="zh-CN" altLang="en-US" sz="3100" kern="1200" dirty="0"/>
        </a:p>
      </dsp:txBody>
      <dsp:txXfrm>
        <a:off x="1585473" y="380930"/>
        <a:ext cx="3699437" cy="673826"/>
      </dsp:txXfrm>
    </dsp:sp>
    <dsp:sp modelId="{83AD7ECF-AFA5-499B-B479-5182C55B29EA}">
      <dsp:nvSpPr>
        <dsp:cNvPr id="0" name=""/>
        <dsp:cNvSpPr/>
      </dsp:nvSpPr>
      <dsp:spPr>
        <a:xfrm>
          <a:off x="416186" y="1054756"/>
          <a:ext cx="2338573" cy="233857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80000"/>
            <a:hueOff val="116428"/>
            <a:satOff val="-2085"/>
            <a:lumOff val="886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173FFD-3FF3-48FD-9882-F37F00BCF1DF}">
      <dsp:nvSpPr>
        <dsp:cNvPr id="0" name=""/>
        <dsp:cNvSpPr/>
      </dsp:nvSpPr>
      <dsp:spPr>
        <a:xfrm>
          <a:off x="1585473" y="1054756"/>
          <a:ext cx="3699437" cy="23385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116428"/>
              <a:satOff val="-2085"/>
              <a:lumOff val="886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3100" kern="1200" dirty="0" smtClean="0"/>
            <a:t>2.</a:t>
          </a:r>
          <a:r>
            <a:rPr lang="zh-CN" altLang="en-US" sz="3100" kern="1200" dirty="0" smtClean="0"/>
            <a:t>社会实践类社团</a:t>
          </a:r>
          <a:endParaRPr lang="zh-CN" altLang="en-US" sz="3100" kern="1200" dirty="0"/>
        </a:p>
      </dsp:txBody>
      <dsp:txXfrm>
        <a:off x="1585473" y="1054756"/>
        <a:ext cx="3699437" cy="673826"/>
      </dsp:txXfrm>
    </dsp:sp>
    <dsp:sp modelId="{DC6C8737-F45F-4314-8530-148C5A0A549C}">
      <dsp:nvSpPr>
        <dsp:cNvPr id="0" name=""/>
        <dsp:cNvSpPr/>
      </dsp:nvSpPr>
      <dsp:spPr>
        <a:xfrm>
          <a:off x="832373" y="1728583"/>
          <a:ext cx="1506199" cy="150619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80000"/>
            <a:hueOff val="232855"/>
            <a:satOff val="-4171"/>
            <a:lumOff val="1772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F2A9CA-25C1-4B5E-98FC-4ACF6A106359}">
      <dsp:nvSpPr>
        <dsp:cNvPr id="0" name=""/>
        <dsp:cNvSpPr/>
      </dsp:nvSpPr>
      <dsp:spPr>
        <a:xfrm>
          <a:off x="1585473" y="1728583"/>
          <a:ext cx="3699437" cy="15061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232855"/>
              <a:satOff val="-4171"/>
              <a:lumOff val="1772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3100" kern="1200" dirty="0" smtClean="0"/>
            <a:t>3.</a:t>
          </a:r>
          <a:r>
            <a:rPr lang="zh-CN" altLang="en-US" sz="3100" kern="1200" dirty="0" smtClean="0"/>
            <a:t>艺术类社团</a:t>
          </a:r>
          <a:endParaRPr lang="zh-CN" altLang="en-US" sz="3100" kern="1200" dirty="0"/>
        </a:p>
      </dsp:txBody>
      <dsp:txXfrm>
        <a:off x="1585473" y="1728583"/>
        <a:ext cx="3699437" cy="673826"/>
      </dsp:txXfrm>
    </dsp:sp>
    <dsp:sp modelId="{2B766CD4-5690-4972-B0A1-8604EE4B685B}">
      <dsp:nvSpPr>
        <dsp:cNvPr id="0" name=""/>
        <dsp:cNvSpPr/>
      </dsp:nvSpPr>
      <dsp:spPr>
        <a:xfrm>
          <a:off x="1248560" y="2402409"/>
          <a:ext cx="673826" cy="67382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80000"/>
            <a:hueOff val="349283"/>
            <a:satOff val="-6256"/>
            <a:lumOff val="2658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6CA40C-D622-4679-B11B-1EAD987DB92C}">
      <dsp:nvSpPr>
        <dsp:cNvPr id="0" name=""/>
        <dsp:cNvSpPr/>
      </dsp:nvSpPr>
      <dsp:spPr>
        <a:xfrm>
          <a:off x="1585473" y="2402409"/>
          <a:ext cx="3699437" cy="6738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349283"/>
              <a:satOff val="-6256"/>
              <a:lumOff val="2658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3100" kern="1200" dirty="0" smtClean="0"/>
            <a:t>4.</a:t>
          </a:r>
          <a:r>
            <a:rPr lang="zh-CN" altLang="en-US" sz="3100" kern="1200" dirty="0" smtClean="0"/>
            <a:t>体育类社团</a:t>
          </a:r>
          <a:endParaRPr lang="zh-CN" altLang="en-US" sz="3100" kern="1200" dirty="0"/>
        </a:p>
      </dsp:txBody>
      <dsp:txXfrm>
        <a:off x="1585473" y="2402409"/>
        <a:ext cx="3699437" cy="673826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2C2D3C-268F-4808-AD42-07FF92243865}">
      <dsp:nvSpPr>
        <dsp:cNvPr id="0" name=""/>
        <dsp:cNvSpPr/>
      </dsp:nvSpPr>
      <dsp:spPr>
        <a:xfrm>
          <a:off x="-3943706" y="-605495"/>
          <a:ext cx="4699915" cy="4699915"/>
        </a:xfrm>
        <a:prstGeom prst="blockArc">
          <a:avLst>
            <a:gd name="adj1" fmla="val 18900000"/>
            <a:gd name="adj2" fmla="val 2700000"/>
            <a:gd name="adj3" fmla="val 460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868623-F6F7-403D-828A-23A92E56750E}">
      <dsp:nvSpPr>
        <dsp:cNvPr id="0" name=""/>
        <dsp:cNvSpPr/>
      </dsp:nvSpPr>
      <dsp:spPr>
        <a:xfrm>
          <a:off x="486306" y="348892"/>
          <a:ext cx="7212355" cy="69778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867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100" kern="1200" dirty="0" smtClean="0"/>
            <a:t>1.</a:t>
          </a:r>
          <a:r>
            <a:rPr lang="zh-CN" altLang="en-US" sz="2100" kern="1200" dirty="0" smtClean="0"/>
            <a:t>帮助我们了解社会、国情</a:t>
          </a:r>
          <a:r>
            <a:rPr lang="en-US" altLang="en-US" sz="2100" kern="1200" dirty="0" smtClean="0"/>
            <a:t>,</a:t>
          </a:r>
          <a:r>
            <a:rPr lang="zh-CN" altLang="en-US" sz="2100" kern="1200" dirty="0" smtClean="0"/>
            <a:t>正确处理现实与理想的差距</a:t>
          </a:r>
          <a:endParaRPr lang="zh-CN" altLang="en-US" sz="2100" kern="1200" dirty="0"/>
        </a:p>
      </dsp:txBody>
      <dsp:txXfrm>
        <a:off x="486306" y="348892"/>
        <a:ext cx="7212355" cy="697785"/>
      </dsp:txXfrm>
    </dsp:sp>
    <dsp:sp modelId="{F800140D-6870-4568-B7FC-BF515738E206}">
      <dsp:nvSpPr>
        <dsp:cNvPr id="0" name=""/>
        <dsp:cNvSpPr/>
      </dsp:nvSpPr>
      <dsp:spPr>
        <a:xfrm>
          <a:off x="50190" y="261669"/>
          <a:ext cx="872231" cy="8722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5DF438-156A-4331-BF37-05B016D02B74}">
      <dsp:nvSpPr>
        <dsp:cNvPr id="0" name=""/>
        <dsp:cNvSpPr/>
      </dsp:nvSpPr>
      <dsp:spPr>
        <a:xfrm>
          <a:off x="739950" y="1395570"/>
          <a:ext cx="6958710" cy="697785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867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100" kern="1200" dirty="0" smtClean="0"/>
            <a:t>2.</a:t>
          </a:r>
          <a:r>
            <a:rPr lang="zh-CN" altLang="en-US" sz="2100" kern="1200" dirty="0" smtClean="0"/>
            <a:t>增长我们的才干</a:t>
          </a:r>
          <a:r>
            <a:rPr lang="en-US" altLang="en-US" sz="2100" kern="1200" dirty="0" smtClean="0"/>
            <a:t>,</a:t>
          </a:r>
          <a:r>
            <a:rPr lang="zh-CN" altLang="en-US" sz="2100" kern="1200" dirty="0" smtClean="0"/>
            <a:t>贡献社会</a:t>
          </a:r>
          <a:r>
            <a:rPr lang="en-US" altLang="en-US" sz="2100" kern="1200" dirty="0" smtClean="0"/>
            <a:t>,</a:t>
          </a:r>
          <a:r>
            <a:rPr lang="zh-CN" altLang="en-US" sz="2100" kern="1200" dirty="0" smtClean="0"/>
            <a:t>实现知与行的和谐统一</a:t>
          </a:r>
          <a:endParaRPr lang="zh-CN" altLang="en-US" sz="2100" kern="1200" dirty="0"/>
        </a:p>
      </dsp:txBody>
      <dsp:txXfrm>
        <a:off x="739950" y="1395570"/>
        <a:ext cx="6958710" cy="697785"/>
      </dsp:txXfrm>
    </dsp:sp>
    <dsp:sp modelId="{9DEE2A7E-4943-4BFE-9B07-ED6B9C076B2E}">
      <dsp:nvSpPr>
        <dsp:cNvPr id="0" name=""/>
        <dsp:cNvSpPr/>
      </dsp:nvSpPr>
      <dsp:spPr>
        <a:xfrm>
          <a:off x="303835" y="1308346"/>
          <a:ext cx="872231" cy="8722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3379271"/>
              <a:satOff val="-8710"/>
              <a:lumOff val="-588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85FFBB3-E64A-429C-91AD-1B088F0E4640}">
      <dsp:nvSpPr>
        <dsp:cNvPr id="0" name=""/>
        <dsp:cNvSpPr/>
      </dsp:nvSpPr>
      <dsp:spPr>
        <a:xfrm>
          <a:off x="486306" y="2442247"/>
          <a:ext cx="7212355" cy="697785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3867" tIns="53340" rIns="53340" bIns="5334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100" kern="1200" dirty="0" smtClean="0"/>
            <a:t>3.</a:t>
          </a:r>
          <a:r>
            <a:rPr lang="zh-CN" altLang="en-US" sz="2100" kern="1200" dirty="0" smtClean="0"/>
            <a:t>拓展我们的知识领域</a:t>
          </a:r>
          <a:r>
            <a:rPr lang="en-US" altLang="en-US" sz="2100" kern="1200" dirty="0" smtClean="0"/>
            <a:t>,</a:t>
          </a:r>
          <a:r>
            <a:rPr lang="zh-CN" altLang="en-US" sz="2100" kern="1200" dirty="0" smtClean="0"/>
            <a:t>培养优秀品格</a:t>
          </a:r>
          <a:r>
            <a:rPr lang="en-US" altLang="en-US" sz="2100" kern="1200" dirty="0" smtClean="0"/>
            <a:t>,</a:t>
          </a:r>
          <a:r>
            <a:rPr lang="zh-CN" altLang="en-US" sz="2100" kern="1200" dirty="0" smtClean="0"/>
            <a:t>学会与人合作和分享</a:t>
          </a:r>
          <a:endParaRPr lang="zh-CN" altLang="en-US" sz="2100" kern="1200" dirty="0"/>
        </a:p>
      </dsp:txBody>
      <dsp:txXfrm>
        <a:off x="486306" y="2442247"/>
        <a:ext cx="7212355" cy="697785"/>
      </dsp:txXfrm>
    </dsp:sp>
    <dsp:sp modelId="{4BB9F403-9A34-4CE9-AEC7-A020898A6927}">
      <dsp:nvSpPr>
        <dsp:cNvPr id="0" name=""/>
        <dsp:cNvSpPr/>
      </dsp:nvSpPr>
      <dsp:spPr>
        <a:xfrm>
          <a:off x="50190" y="2355024"/>
          <a:ext cx="872231" cy="87223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6758543"/>
              <a:satOff val="-17419"/>
              <a:lumOff val="-117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1808C3-EF51-47CC-85E8-6FA5DAED819D}">
      <dsp:nvSpPr>
        <dsp:cNvPr id="0" name=""/>
        <dsp:cNvSpPr/>
      </dsp:nvSpPr>
      <dsp:spPr>
        <a:xfrm>
          <a:off x="2055897" y="275"/>
          <a:ext cx="1275892" cy="1275892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200" kern="1200" dirty="0" smtClean="0"/>
            <a:t>1.</a:t>
          </a:r>
          <a:r>
            <a:rPr lang="zh-CN" altLang="en-US" sz="2200" kern="1200" dirty="0" smtClean="0"/>
            <a:t>职业针对性</a:t>
          </a:r>
          <a:endParaRPr lang="zh-CN" altLang="en-US" sz="2200" kern="1200" dirty="0"/>
        </a:p>
      </dsp:txBody>
      <dsp:txXfrm>
        <a:off x="2242747" y="187125"/>
        <a:ext cx="902192" cy="902192"/>
      </dsp:txXfrm>
    </dsp:sp>
    <dsp:sp modelId="{38D729D1-8AFA-4EF8-BBDD-BFBE54E1A47A}">
      <dsp:nvSpPr>
        <dsp:cNvPr id="0" name=""/>
        <dsp:cNvSpPr/>
      </dsp:nvSpPr>
      <dsp:spPr>
        <a:xfrm rot="2160000">
          <a:off x="3291560" y="980537"/>
          <a:ext cx="339568" cy="4306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>
        <a:off x="3301288" y="1036721"/>
        <a:ext cx="237698" cy="258367"/>
      </dsp:txXfrm>
    </dsp:sp>
    <dsp:sp modelId="{3653607A-3B1C-4162-847E-6D0CCE92D002}">
      <dsp:nvSpPr>
        <dsp:cNvPr id="0" name=""/>
        <dsp:cNvSpPr/>
      </dsp:nvSpPr>
      <dsp:spPr>
        <a:xfrm>
          <a:off x="3606450" y="1126818"/>
          <a:ext cx="1275892" cy="1275892"/>
        </a:xfrm>
        <a:prstGeom prst="ellipse">
          <a:avLst/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200" kern="1200" dirty="0" smtClean="0"/>
            <a:t>2.</a:t>
          </a:r>
          <a:r>
            <a:rPr lang="zh-CN" altLang="en-US" sz="2200" kern="1200" dirty="0" smtClean="0"/>
            <a:t>技能专业性</a:t>
          </a:r>
          <a:endParaRPr lang="zh-CN" altLang="en-US" sz="2200" kern="1200" dirty="0"/>
        </a:p>
      </dsp:txBody>
      <dsp:txXfrm>
        <a:off x="3793300" y="1313668"/>
        <a:ext cx="902192" cy="902192"/>
      </dsp:txXfrm>
    </dsp:sp>
    <dsp:sp modelId="{89F5EBE2-A173-463E-8FE6-8258A7721D94}">
      <dsp:nvSpPr>
        <dsp:cNvPr id="0" name=""/>
        <dsp:cNvSpPr/>
      </dsp:nvSpPr>
      <dsp:spPr>
        <a:xfrm rot="6480000">
          <a:off x="3781452" y="2451709"/>
          <a:ext cx="339568" cy="4306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1689636"/>
            <a:satOff val="-4355"/>
            <a:lumOff val="-294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 rot="10800000">
        <a:off x="3848127" y="2489390"/>
        <a:ext cx="237698" cy="258367"/>
      </dsp:txXfrm>
    </dsp:sp>
    <dsp:sp modelId="{A6F75337-0CDA-4713-B898-A08926CF7AA5}">
      <dsp:nvSpPr>
        <dsp:cNvPr id="0" name=""/>
        <dsp:cNvSpPr/>
      </dsp:nvSpPr>
      <dsp:spPr>
        <a:xfrm>
          <a:off x="3014191" y="2949602"/>
          <a:ext cx="1275892" cy="1275892"/>
        </a:xfrm>
        <a:prstGeom prst="ellipse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200" kern="1200" dirty="0" smtClean="0"/>
            <a:t>3.</a:t>
          </a:r>
          <a:r>
            <a:rPr lang="zh-CN" altLang="en-US" sz="2200" kern="1200" dirty="0" smtClean="0"/>
            <a:t>形式多样性</a:t>
          </a:r>
          <a:endParaRPr lang="zh-CN" altLang="en-US" sz="2200" kern="1200" dirty="0"/>
        </a:p>
      </dsp:txBody>
      <dsp:txXfrm>
        <a:off x="3201041" y="3136452"/>
        <a:ext cx="902192" cy="902192"/>
      </dsp:txXfrm>
    </dsp:sp>
    <dsp:sp modelId="{583C2C85-FF16-4052-BA86-F7D239873D25}">
      <dsp:nvSpPr>
        <dsp:cNvPr id="0" name=""/>
        <dsp:cNvSpPr/>
      </dsp:nvSpPr>
      <dsp:spPr>
        <a:xfrm rot="10800000">
          <a:off x="2533670" y="3372241"/>
          <a:ext cx="339568" cy="4306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 rot="10800000">
        <a:off x="2635540" y="3458364"/>
        <a:ext cx="237698" cy="258367"/>
      </dsp:txXfrm>
    </dsp:sp>
    <dsp:sp modelId="{ED460CFE-6DD0-4075-AC4C-CB8EAFCDFB07}">
      <dsp:nvSpPr>
        <dsp:cNvPr id="0" name=""/>
        <dsp:cNvSpPr/>
      </dsp:nvSpPr>
      <dsp:spPr>
        <a:xfrm>
          <a:off x="1097603" y="2949602"/>
          <a:ext cx="1275892" cy="1275892"/>
        </a:xfrm>
        <a:prstGeom prst="ellipse">
          <a:avLst/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200" kern="1200" dirty="0" smtClean="0"/>
            <a:t>4.</a:t>
          </a:r>
          <a:r>
            <a:rPr lang="zh-CN" altLang="en-US" sz="2200" kern="1200" dirty="0" smtClean="0"/>
            <a:t>时段特殊性</a:t>
          </a:r>
          <a:endParaRPr lang="zh-CN" altLang="en-US" sz="2200" kern="1200" dirty="0"/>
        </a:p>
      </dsp:txBody>
      <dsp:txXfrm>
        <a:off x="1284453" y="3136452"/>
        <a:ext cx="902192" cy="902192"/>
      </dsp:txXfrm>
    </dsp:sp>
    <dsp:sp modelId="{99F76808-445F-4479-A29C-06F14D3A3A83}">
      <dsp:nvSpPr>
        <dsp:cNvPr id="0" name=""/>
        <dsp:cNvSpPr/>
      </dsp:nvSpPr>
      <dsp:spPr>
        <a:xfrm rot="15120000">
          <a:off x="1272606" y="2469989"/>
          <a:ext cx="339568" cy="4306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5068907"/>
            <a:satOff val="-13064"/>
            <a:lumOff val="-882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 rot="10800000">
        <a:off x="1339281" y="2604554"/>
        <a:ext cx="237698" cy="258367"/>
      </dsp:txXfrm>
    </dsp:sp>
    <dsp:sp modelId="{6F8B4200-0F8E-476F-9D91-B26D6DF98A8D}">
      <dsp:nvSpPr>
        <dsp:cNvPr id="0" name=""/>
        <dsp:cNvSpPr/>
      </dsp:nvSpPr>
      <dsp:spPr>
        <a:xfrm>
          <a:off x="505345" y="1126818"/>
          <a:ext cx="1275892" cy="1275892"/>
        </a:xfrm>
        <a:prstGeom prst="ellipse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200" kern="1200" dirty="0" smtClean="0"/>
            <a:t>5.</a:t>
          </a:r>
          <a:r>
            <a:rPr lang="zh-CN" altLang="en-US" sz="2200" kern="1200" dirty="0" smtClean="0"/>
            <a:t>发展前瞻性</a:t>
          </a:r>
          <a:endParaRPr lang="zh-CN" altLang="en-US" sz="2200" kern="1200" dirty="0"/>
        </a:p>
      </dsp:txBody>
      <dsp:txXfrm>
        <a:off x="692195" y="1313668"/>
        <a:ext cx="902192" cy="902192"/>
      </dsp:txXfrm>
    </dsp:sp>
    <dsp:sp modelId="{0C69E3F0-92D1-4CAC-8E68-8E81E190E5F6}">
      <dsp:nvSpPr>
        <dsp:cNvPr id="0" name=""/>
        <dsp:cNvSpPr/>
      </dsp:nvSpPr>
      <dsp:spPr>
        <a:xfrm rot="19440000">
          <a:off x="1741008" y="991835"/>
          <a:ext cx="339568" cy="4306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/>
        </a:p>
      </dsp:txBody>
      <dsp:txXfrm>
        <a:off x="1750736" y="1107897"/>
        <a:ext cx="237698" cy="258367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2B6B46-9AD6-4BA1-A0DD-050CACBBAF4F}">
      <dsp:nvSpPr>
        <dsp:cNvPr id="0" name=""/>
        <dsp:cNvSpPr/>
      </dsp:nvSpPr>
      <dsp:spPr>
        <a:xfrm>
          <a:off x="0" y="1267046"/>
          <a:ext cx="2750581" cy="2750581"/>
        </a:xfrm>
        <a:prstGeom prst="ellips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CEAB7F-70EB-4B5B-833A-FD11F76319A9}">
      <dsp:nvSpPr>
        <dsp:cNvPr id="0" name=""/>
        <dsp:cNvSpPr/>
      </dsp:nvSpPr>
      <dsp:spPr>
        <a:xfrm>
          <a:off x="550116" y="1817162"/>
          <a:ext cx="1650348" cy="1650348"/>
        </a:xfrm>
        <a:prstGeom prst="ellipse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2DAB2B-757E-4201-A255-F399B87F7A9F}">
      <dsp:nvSpPr>
        <dsp:cNvPr id="0" name=""/>
        <dsp:cNvSpPr/>
      </dsp:nvSpPr>
      <dsp:spPr>
        <a:xfrm>
          <a:off x="1100232" y="2367278"/>
          <a:ext cx="550116" cy="550116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6891DF-EA36-4D6A-AA6C-F339E0D9BB7D}">
      <dsp:nvSpPr>
        <dsp:cNvPr id="0" name=""/>
        <dsp:cNvSpPr/>
      </dsp:nvSpPr>
      <dsp:spPr>
        <a:xfrm>
          <a:off x="3209011" y="350185"/>
          <a:ext cx="1375290" cy="8022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33020" bIns="3302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600" kern="1200" dirty="0" smtClean="0"/>
            <a:t>1.</a:t>
          </a:r>
          <a:r>
            <a:rPr lang="zh-CN" altLang="en-US" sz="2600" kern="1200" dirty="0" smtClean="0"/>
            <a:t>安全第一</a:t>
          </a:r>
          <a:endParaRPr lang="zh-CN" altLang="en-US" sz="2600" kern="1200" dirty="0"/>
        </a:p>
      </dsp:txBody>
      <dsp:txXfrm>
        <a:off x="3209011" y="350185"/>
        <a:ext cx="1375290" cy="802252"/>
      </dsp:txXfrm>
    </dsp:sp>
    <dsp:sp modelId="{79467ED8-9A1E-4734-806C-E488A04D23A5}">
      <dsp:nvSpPr>
        <dsp:cNvPr id="0" name=""/>
        <dsp:cNvSpPr/>
      </dsp:nvSpPr>
      <dsp:spPr>
        <a:xfrm>
          <a:off x="2865188" y="751312"/>
          <a:ext cx="343822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9EF2DA-95E0-4D07-8D36-722BC6B34A26}">
      <dsp:nvSpPr>
        <dsp:cNvPr id="0" name=""/>
        <dsp:cNvSpPr/>
      </dsp:nvSpPr>
      <dsp:spPr>
        <a:xfrm rot="5400000">
          <a:off x="1174268" y="952792"/>
          <a:ext cx="1890566" cy="1488522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C62382-AA0E-4799-AE48-D261120DC626}">
      <dsp:nvSpPr>
        <dsp:cNvPr id="0" name=""/>
        <dsp:cNvSpPr/>
      </dsp:nvSpPr>
      <dsp:spPr>
        <a:xfrm>
          <a:off x="3209011" y="1152438"/>
          <a:ext cx="1375290" cy="8022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33020" bIns="3302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600" kern="1200" dirty="0" smtClean="0"/>
            <a:t>2.</a:t>
          </a:r>
          <a:r>
            <a:rPr lang="zh-CN" altLang="en-US" sz="2600" kern="1200" dirty="0" smtClean="0"/>
            <a:t>文明礼貌</a:t>
          </a:r>
          <a:endParaRPr lang="zh-CN" altLang="en-US" sz="2600" kern="1200" dirty="0"/>
        </a:p>
      </dsp:txBody>
      <dsp:txXfrm>
        <a:off x="3209011" y="1152438"/>
        <a:ext cx="1375290" cy="802252"/>
      </dsp:txXfrm>
    </dsp:sp>
    <dsp:sp modelId="{A598F7EB-C989-4AE5-BBBA-1C8E9B374AE0}">
      <dsp:nvSpPr>
        <dsp:cNvPr id="0" name=""/>
        <dsp:cNvSpPr/>
      </dsp:nvSpPr>
      <dsp:spPr>
        <a:xfrm>
          <a:off x="2865188" y="1553564"/>
          <a:ext cx="343822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135EBF-6121-4FF9-97DC-CF6F4EBAAD2D}">
      <dsp:nvSpPr>
        <dsp:cNvPr id="0" name=""/>
        <dsp:cNvSpPr/>
      </dsp:nvSpPr>
      <dsp:spPr>
        <a:xfrm rot="5400000">
          <a:off x="1580071" y="1742529"/>
          <a:ext cx="1473211" cy="1094272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FD6B6E-D44E-4F8B-AFEF-9E85C0ED5564}">
      <dsp:nvSpPr>
        <dsp:cNvPr id="0" name=""/>
        <dsp:cNvSpPr/>
      </dsp:nvSpPr>
      <dsp:spPr>
        <a:xfrm>
          <a:off x="3209011" y="1954691"/>
          <a:ext cx="1375290" cy="8022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33020" rIns="33020" bIns="3302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600" kern="1200" dirty="0" smtClean="0"/>
            <a:t>3.</a:t>
          </a:r>
          <a:r>
            <a:rPr lang="zh-CN" altLang="en-US" sz="2600" kern="1200" dirty="0" smtClean="0"/>
            <a:t>做好记录</a:t>
          </a:r>
          <a:endParaRPr lang="zh-CN" altLang="en-US" sz="2600" kern="1200" dirty="0"/>
        </a:p>
      </dsp:txBody>
      <dsp:txXfrm>
        <a:off x="3209011" y="1954691"/>
        <a:ext cx="1375290" cy="802252"/>
      </dsp:txXfrm>
    </dsp:sp>
    <dsp:sp modelId="{B6D13F5F-A274-4514-8423-42785D947C44}">
      <dsp:nvSpPr>
        <dsp:cNvPr id="0" name=""/>
        <dsp:cNvSpPr/>
      </dsp:nvSpPr>
      <dsp:spPr>
        <a:xfrm>
          <a:off x="2865188" y="2355817"/>
          <a:ext cx="343822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1ABB9F-5EEB-4329-A369-7790E163C978}">
      <dsp:nvSpPr>
        <dsp:cNvPr id="0" name=""/>
        <dsp:cNvSpPr/>
      </dsp:nvSpPr>
      <dsp:spPr>
        <a:xfrm rot="5400000">
          <a:off x="1986378" y="2531625"/>
          <a:ext cx="1052555" cy="700022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D4DDD5-E8B0-4EDD-BB9F-F08439CBABF8}">
      <dsp:nvSpPr>
        <dsp:cNvPr id="0" name=""/>
        <dsp:cNvSpPr/>
      </dsp:nvSpPr>
      <dsp:spPr>
        <a:xfrm>
          <a:off x="432558" y="0"/>
          <a:ext cx="2250703" cy="2250703"/>
        </a:xfrm>
        <a:prstGeom prst="triangl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B256E0-EC50-44BB-8CD4-1EB10DEA3DD5}">
      <dsp:nvSpPr>
        <dsp:cNvPr id="0" name=""/>
        <dsp:cNvSpPr/>
      </dsp:nvSpPr>
      <dsp:spPr>
        <a:xfrm>
          <a:off x="1557909" y="225290"/>
          <a:ext cx="1462956" cy="80005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（一）努力学习专业理论知识</a:t>
          </a:r>
          <a:endParaRPr lang="zh-CN" altLang="en-US" sz="1000" kern="1200" dirty="0"/>
        </a:p>
      </dsp:txBody>
      <dsp:txXfrm>
        <a:off x="1596964" y="264345"/>
        <a:ext cx="1384846" cy="721944"/>
      </dsp:txXfrm>
    </dsp:sp>
    <dsp:sp modelId="{73686C1F-44FE-4DF1-8D1D-7A9C25577861}">
      <dsp:nvSpPr>
        <dsp:cNvPr id="0" name=""/>
        <dsp:cNvSpPr/>
      </dsp:nvSpPr>
      <dsp:spPr>
        <a:xfrm>
          <a:off x="1557909" y="1125351"/>
          <a:ext cx="1462956" cy="80005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（二）注重实践，提高技能</a:t>
          </a:r>
          <a:endParaRPr lang="zh-CN" altLang="en-US" sz="1000" kern="1200" dirty="0"/>
        </a:p>
      </dsp:txBody>
      <dsp:txXfrm>
        <a:off x="1596964" y="1164406"/>
        <a:ext cx="1384846" cy="72194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FF7946-200C-4B6A-BE9F-1849CD30FF2B}">
      <dsp:nvSpPr>
        <dsp:cNvPr id="0" name=""/>
        <dsp:cNvSpPr/>
      </dsp:nvSpPr>
      <dsp:spPr>
        <a:xfrm>
          <a:off x="239864" y="0"/>
          <a:ext cx="2245002" cy="2245002"/>
        </a:xfrm>
        <a:prstGeom prst="triangl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331A165-582D-44CB-B93D-1FD7425CC8D3}">
      <dsp:nvSpPr>
        <dsp:cNvPr id="0" name=""/>
        <dsp:cNvSpPr/>
      </dsp:nvSpPr>
      <dsp:spPr>
        <a:xfrm>
          <a:off x="1362365" y="224719"/>
          <a:ext cx="1459251" cy="3990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（一）树立并坚定正确的职业理想</a:t>
          </a:r>
          <a:endParaRPr lang="zh-CN" altLang="en-US" sz="1000" kern="1200" dirty="0"/>
        </a:p>
      </dsp:txBody>
      <dsp:txXfrm>
        <a:off x="1381843" y="244197"/>
        <a:ext cx="1420295" cy="360058"/>
      </dsp:txXfrm>
    </dsp:sp>
    <dsp:sp modelId="{A15C0584-A68E-436E-B512-EACA40BB836E}">
      <dsp:nvSpPr>
        <dsp:cNvPr id="0" name=""/>
        <dsp:cNvSpPr/>
      </dsp:nvSpPr>
      <dsp:spPr>
        <a:xfrm>
          <a:off x="1362365" y="673610"/>
          <a:ext cx="1459251" cy="3990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903533"/>
              <a:satOff val="33333"/>
              <a:lumOff val="-49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smtClean="0"/>
            <a:t>（二）在专业学习中养成良好的职业素养</a:t>
          </a:r>
          <a:endParaRPr lang="zh-CN" altLang="en-US" sz="1000" kern="1200" dirty="0"/>
        </a:p>
      </dsp:txBody>
      <dsp:txXfrm>
        <a:off x="1381843" y="693088"/>
        <a:ext cx="1420295" cy="360058"/>
      </dsp:txXfrm>
    </dsp:sp>
    <dsp:sp modelId="{D8E17C46-EAC6-431C-A540-95FA6C05416E}">
      <dsp:nvSpPr>
        <dsp:cNvPr id="0" name=""/>
        <dsp:cNvSpPr/>
      </dsp:nvSpPr>
      <dsp:spPr>
        <a:xfrm>
          <a:off x="1362365" y="1122501"/>
          <a:ext cx="1459251" cy="3990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1807066"/>
              <a:satOff val="66667"/>
              <a:lumOff val="-980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（三）如何处理竞争与友谊的关系</a:t>
          </a:r>
          <a:endParaRPr lang="zh-CN" altLang="en-US" sz="1000" kern="1200" dirty="0"/>
        </a:p>
      </dsp:txBody>
      <dsp:txXfrm>
        <a:off x="1381843" y="1141979"/>
        <a:ext cx="1420295" cy="360058"/>
      </dsp:txXfrm>
    </dsp:sp>
    <dsp:sp modelId="{BA14AF15-F103-41DC-8865-9251F44AF5FD}">
      <dsp:nvSpPr>
        <dsp:cNvPr id="0" name=""/>
        <dsp:cNvSpPr/>
      </dsp:nvSpPr>
      <dsp:spPr>
        <a:xfrm>
          <a:off x="1362365" y="1571391"/>
          <a:ext cx="1459251" cy="39901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2710599"/>
              <a:satOff val="100000"/>
              <a:lumOff val="-147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/>
            <a:t>（四）交友之道</a:t>
          </a:r>
          <a:endParaRPr lang="zh-CN" altLang="en-US" sz="1000" kern="1200" dirty="0"/>
        </a:p>
      </dsp:txBody>
      <dsp:txXfrm>
        <a:off x="1381843" y="1590869"/>
        <a:ext cx="1420295" cy="36005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2BB9B4-656C-4A4A-BAFA-9C1A90C74228}">
      <dsp:nvSpPr>
        <dsp:cNvPr id="0" name=""/>
        <dsp:cNvSpPr/>
      </dsp:nvSpPr>
      <dsp:spPr>
        <a:xfrm>
          <a:off x="131643" y="369376"/>
          <a:ext cx="502082" cy="502082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64CCDA7-AE22-4988-AA63-475E4151F9D6}">
      <dsp:nvSpPr>
        <dsp:cNvPr id="0" name=""/>
        <dsp:cNvSpPr/>
      </dsp:nvSpPr>
      <dsp:spPr>
        <a:xfrm>
          <a:off x="382685" y="369376"/>
          <a:ext cx="2678795" cy="5020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kern="1200" dirty="0" smtClean="0"/>
            <a:t>1.</a:t>
          </a:r>
          <a:r>
            <a:rPr lang="zh-CN" altLang="en-US" sz="1600" kern="1200" dirty="0" smtClean="0"/>
            <a:t>公共基础课程</a:t>
          </a:r>
          <a:r>
            <a:rPr lang="en-US" altLang="en-US" sz="1600" kern="1200" dirty="0" smtClean="0"/>
            <a:t>———</a:t>
          </a:r>
          <a:r>
            <a:rPr lang="zh-CN" altLang="en-US" sz="1600" kern="1200" dirty="0" smtClean="0"/>
            <a:t>要学得实</a:t>
          </a:r>
          <a:endParaRPr lang="zh-CN" altLang="en-US" sz="1600" kern="1200" dirty="0"/>
        </a:p>
      </dsp:txBody>
      <dsp:txXfrm>
        <a:off x="382685" y="369376"/>
        <a:ext cx="2678795" cy="502082"/>
      </dsp:txXfrm>
    </dsp:sp>
    <dsp:sp modelId="{82DA0FDA-99D3-4F4F-A85F-DAB04BCF9820}">
      <dsp:nvSpPr>
        <dsp:cNvPr id="0" name=""/>
        <dsp:cNvSpPr/>
      </dsp:nvSpPr>
      <dsp:spPr>
        <a:xfrm>
          <a:off x="131643" y="871459"/>
          <a:ext cx="502082" cy="502082"/>
        </a:xfrm>
        <a:prstGeom prst="ellipse">
          <a:avLst/>
        </a:prstGeom>
        <a:solidFill>
          <a:schemeClr val="accent3">
            <a:alpha val="50000"/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F4D32D6-EAF9-4D67-BDB8-DBB0FBF7A8C1}">
      <dsp:nvSpPr>
        <dsp:cNvPr id="0" name=""/>
        <dsp:cNvSpPr/>
      </dsp:nvSpPr>
      <dsp:spPr>
        <a:xfrm>
          <a:off x="382685" y="871459"/>
          <a:ext cx="2678795" cy="5020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kern="1200" dirty="0" smtClean="0"/>
            <a:t>2.</a:t>
          </a:r>
          <a:r>
            <a:rPr lang="zh-CN" altLang="en-US" sz="1600" kern="1200" dirty="0" smtClean="0"/>
            <a:t>专业基础类课程</a:t>
          </a:r>
          <a:r>
            <a:rPr lang="en-US" altLang="en-US" sz="1600" kern="1200" dirty="0" smtClean="0"/>
            <a:t>———</a:t>
          </a:r>
          <a:r>
            <a:rPr lang="zh-CN" altLang="en-US" sz="1600" kern="1200" dirty="0" smtClean="0"/>
            <a:t>要学得精</a:t>
          </a:r>
          <a:endParaRPr lang="zh-CN" altLang="en-US" sz="1600" kern="1200" dirty="0"/>
        </a:p>
      </dsp:txBody>
      <dsp:txXfrm>
        <a:off x="382685" y="871459"/>
        <a:ext cx="2678795" cy="502082"/>
      </dsp:txXfrm>
    </dsp:sp>
    <dsp:sp modelId="{910DF761-146A-4652-B565-CE431C0FFFAC}">
      <dsp:nvSpPr>
        <dsp:cNvPr id="0" name=""/>
        <dsp:cNvSpPr/>
      </dsp:nvSpPr>
      <dsp:spPr>
        <a:xfrm>
          <a:off x="131643" y="1373542"/>
          <a:ext cx="502082" cy="502082"/>
        </a:xfrm>
        <a:prstGeom prst="ellipse">
          <a:avLst/>
        </a:prstGeom>
        <a:solidFill>
          <a:schemeClr val="accent3">
            <a:alpha val="50000"/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0ADF246-934B-45FD-A391-0A348D111146}">
      <dsp:nvSpPr>
        <dsp:cNvPr id="0" name=""/>
        <dsp:cNvSpPr/>
      </dsp:nvSpPr>
      <dsp:spPr>
        <a:xfrm>
          <a:off x="382685" y="1373542"/>
          <a:ext cx="2678795" cy="5020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0320" rIns="0" bIns="2032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kern="1200" dirty="0" smtClean="0"/>
            <a:t>3.</a:t>
          </a:r>
          <a:r>
            <a:rPr lang="zh-CN" altLang="en-US" sz="1600" kern="1200" dirty="0" smtClean="0"/>
            <a:t>专业核心课程和专业拓展课程</a:t>
          </a:r>
          <a:r>
            <a:rPr lang="en-US" altLang="en-US" sz="1600" kern="1200" dirty="0" smtClean="0"/>
            <a:t>———</a:t>
          </a:r>
          <a:r>
            <a:rPr lang="zh-CN" altLang="en-US" sz="1600" kern="1200" dirty="0" smtClean="0"/>
            <a:t>要学得准</a:t>
          </a:r>
          <a:endParaRPr lang="zh-CN" altLang="en-US" sz="1600" kern="1200" dirty="0"/>
        </a:p>
      </dsp:txBody>
      <dsp:txXfrm>
        <a:off x="382685" y="1373542"/>
        <a:ext cx="2678795" cy="5020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EBD8E9-0BD3-4869-8E76-21955618B576}">
      <dsp:nvSpPr>
        <dsp:cNvPr id="0" name=""/>
        <dsp:cNvSpPr/>
      </dsp:nvSpPr>
      <dsp:spPr>
        <a:xfrm>
          <a:off x="1309" y="673189"/>
          <a:ext cx="893076" cy="893076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kern="1200" dirty="0" smtClean="0"/>
            <a:t>1.</a:t>
          </a:r>
          <a:r>
            <a:rPr lang="zh-CN" altLang="en-US" sz="1600" kern="1200" dirty="0" smtClean="0"/>
            <a:t>学分的计算</a:t>
          </a:r>
          <a:endParaRPr lang="zh-CN" altLang="en-US" sz="1600" kern="1200" dirty="0"/>
        </a:p>
      </dsp:txBody>
      <dsp:txXfrm>
        <a:off x="132097" y="803977"/>
        <a:ext cx="631500" cy="631500"/>
      </dsp:txXfrm>
    </dsp:sp>
    <dsp:sp modelId="{F53FA23A-58E5-4438-990F-2B80339893AF}">
      <dsp:nvSpPr>
        <dsp:cNvPr id="0" name=""/>
        <dsp:cNvSpPr/>
      </dsp:nvSpPr>
      <dsp:spPr>
        <a:xfrm>
          <a:off x="894385" y="673189"/>
          <a:ext cx="893076" cy="893076"/>
        </a:xfrm>
        <a:prstGeom prst="ellipse">
          <a:avLst/>
        </a:prstGeom>
        <a:solidFill>
          <a:schemeClr val="accent3">
            <a:hueOff val="1355300"/>
            <a:satOff val="50000"/>
            <a:lumOff val="-7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kern="1200" dirty="0" smtClean="0"/>
            <a:t>2.</a:t>
          </a:r>
          <a:r>
            <a:rPr lang="zh-CN" altLang="en-US" sz="1600" kern="1200" dirty="0" smtClean="0"/>
            <a:t>学分的认定</a:t>
          </a:r>
          <a:endParaRPr lang="zh-CN" altLang="en-US" sz="1600" kern="1200" dirty="0"/>
        </a:p>
      </dsp:txBody>
      <dsp:txXfrm>
        <a:off x="1025173" y="803977"/>
        <a:ext cx="631500" cy="631500"/>
      </dsp:txXfrm>
    </dsp:sp>
    <dsp:sp modelId="{E933B945-D0A5-4D72-A005-7CDFE9A6089F}">
      <dsp:nvSpPr>
        <dsp:cNvPr id="0" name=""/>
        <dsp:cNvSpPr/>
      </dsp:nvSpPr>
      <dsp:spPr>
        <a:xfrm>
          <a:off x="1787462" y="673189"/>
          <a:ext cx="893076" cy="893076"/>
        </a:xfrm>
        <a:prstGeom prst="ellipse">
          <a:avLst/>
        </a:prstGeom>
        <a:solidFill>
          <a:schemeClr val="accent3">
            <a:hueOff val="2710599"/>
            <a:satOff val="100000"/>
            <a:lumOff val="-147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kern="1200" dirty="0" smtClean="0"/>
            <a:t>3.</a:t>
          </a:r>
          <a:r>
            <a:rPr lang="zh-CN" altLang="en-US" sz="1600" kern="1200" dirty="0" smtClean="0"/>
            <a:t>毕业总学分要求</a:t>
          </a:r>
          <a:endParaRPr lang="zh-CN" altLang="en-US" sz="1600" kern="1200" dirty="0"/>
        </a:p>
      </dsp:txBody>
      <dsp:txXfrm>
        <a:off x="1918250" y="803977"/>
        <a:ext cx="631500" cy="6315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4F7C7E-6916-4993-A699-3014828D1851}">
      <dsp:nvSpPr>
        <dsp:cNvPr id="0" name=""/>
        <dsp:cNvSpPr/>
      </dsp:nvSpPr>
      <dsp:spPr>
        <a:xfrm>
          <a:off x="0" y="89323"/>
          <a:ext cx="2072055" cy="2072055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0472D8-72A9-4542-B479-24508BD32CE4}">
      <dsp:nvSpPr>
        <dsp:cNvPr id="0" name=""/>
        <dsp:cNvSpPr/>
      </dsp:nvSpPr>
      <dsp:spPr>
        <a:xfrm>
          <a:off x="1036027" y="89323"/>
          <a:ext cx="2417397" cy="20720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/>
            <a:t>1.</a:t>
          </a:r>
          <a:r>
            <a:rPr lang="zh-CN" altLang="en-US" sz="1800" kern="1200" dirty="0" smtClean="0"/>
            <a:t>选课原则</a:t>
          </a:r>
          <a:endParaRPr lang="zh-CN" altLang="en-US" sz="1800" kern="1200" dirty="0"/>
        </a:p>
      </dsp:txBody>
      <dsp:txXfrm>
        <a:off x="1036027" y="89323"/>
        <a:ext cx="2417397" cy="984226"/>
      </dsp:txXfrm>
    </dsp:sp>
    <dsp:sp modelId="{18EEE1C4-ACAF-487A-BEE3-DD92AFFEED31}">
      <dsp:nvSpPr>
        <dsp:cNvPr id="0" name=""/>
        <dsp:cNvSpPr/>
      </dsp:nvSpPr>
      <dsp:spPr>
        <a:xfrm>
          <a:off x="543914" y="1073550"/>
          <a:ext cx="984226" cy="984226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AF21E8-A3C5-44CA-9959-7D67A4D4B2E4}">
      <dsp:nvSpPr>
        <dsp:cNvPr id="0" name=""/>
        <dsp:cNvSpPr/>
      </dsp:nvSpPr>
      <dsp:spPr>
        <a:xfrm>
          <a:off x="1036027" y="1073550"/>
          <a:ext cx="2417397" cy="9842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800" kern="1200" dirty="0" smtClean="0"/>
            <a:t>2.</a:t>
          </a:r>
          <a:r>
            <a:rPr lang="zh-CN" altLang="en-US" sz="1800" kern="1200" dirty="0" smtClean="0"/>
            <a:t>选课程序</a:t>
          </a:r>
          <a:endParaRPr lang="zh-CN" altLang="en-US" sz="1800" kern="1200" dirty="0"/>
        </a:p>
      </dsp:txBody>
      <dsp:txXfrm>
        <a:off x="1036027" y="1073550"/>
        <a:ext cx="2417397" cy="98422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D498789-9460-41BD-BFDB-7087AA323F08}">
      <dsp:nvSpPr>
        <dsp:cNvPr id="0" name=""/>
        <dsp:cNvSpPr/>
      </dsp:nvSpPr>
      <dsp:spPr>
        <a:xfrm>
          <a:off x="1150006" y="268460"/>
          <a:ext cx="3340844" cy="3340844"/>
        </a:xfrm>
        <a:prstGeom prst="pie">
          <a:avLst>
            <a:gd name="adj1" fmla="val 16200000"/>
            <a:gd name="adj2" fmla="val 18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100" kern="1200" dirty="0" smtClean="0"/>
            <a:t>1.</a:t>
          </a:r>
          <a:r>
            <a:rPr lang="zh-CN" altLang="en-US" sz="2100" kern="1200" dirty="0" smtClean="0"/>
            <a:t>职业定向</a:t>
          </a:r>
          <a:r>
            <a:rPr lang="en-US" altLang="en-US" sz="2100" kern="1200" dirty="0" smtClean="0"/>
            <a:t>,</a:t>
          </a:r>
          <a:r>
            <a:rPr lang="zh-CN" altLang="en-US" sz="2100" kern="1200" dirty="0" smtClean="0"/>
            <a:t>目标明确</a:t>
          </a:r>
          <a:endParaRPr lang="zh-CN" altLang="en-US" sz="2100" kern="1200" dirty="0"/>
        </a:p>
      </dsp:txBody>
      <dsp:txXfrm>
        <a:off x="2966391" y="884926"/>
        <a:ext cx="1133500" cy="1113614"/>
      </dsp:txXfrm>
    </dsp:sp>
    <dsp:sp modelId="{DA17F6D3-2458-46A6-9C7B-D57E4F79E612}">
      <dsp:nvSpPr>
        <dsp:cNvPr id="0" name=""/>
        <dsp:cNvSpPr/>
      </dsp:nvSpPr>
      <dsp:spPr>
        <a:xfrm>
          <a:off x="977793" y="367890"/>
          <a:ext cx="3340844" cy="3340844"/>
        </a:xfrm>
        <a:prstGeom prst="pie">
          <a:avLst>
            <a:gd name="adj1" fmla="val 1800000"/>
            <a:gd name="adj2" fmla="val 9000000"/>
          </a:avLst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100" kern="1200" dirty="0" smtClean="0"/>
            <a:t>2.</a:t>
          </a:r>
          <a:r>
            <a:rPr lang="zh-CN" altLang="en-US" sz="2100" kern="1200" dirty="0" smtClean="0"/>
            <a:t>紧扣专业发展需要</a:t>
          </a:r>
          <a:endParaRPr lang="zh-CN" altLang="en-US" sz="2100" kern="1200" dirty="0"/>
        </a:p>
      </dsp:txBody>
      <dsp:txXfrm>
        <a:off x="1892548" y="2475804"/>
        <a:ext cx="1511334" cy="1034070"/>
      </dsp:txXfrm>
    </dsp:sp>
    <dsp:sp modelId="{0C64566D-3443-411A-9073-8FD8429694F6}">
      <dsp:nvSpPr>
        <dsp:cNvPr id="0" name=""/>
        <dsp:cNvSpPr/>
      </dsp:nvSpPr>
      <dsp:spPr>
        <a:xfrm>
          <a:off x="977793" y="367890"/>
          <a:ext cx="3340844" cy="3340844"/>
        </a:xfrm>
        <a:prstGeom prst="pie">
          <a:avLst>
            <a:gd name="adj1" fmla="val 9000000"/>
            <a:gd name="adj2" fmla="val 1620000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100" kern="1200" dirty="0" smtClean="0"/>
            <a:t>3.</a:t>
          </a:r>
          <a:r>
            <a:rPr lang="zh-CN" altLang="en-US" sz="2100" kern="1200" dirty="0" smtClean="0"/>
            <a:t>重视专业技能实践训练</a:t>
          </a:r>
          <a:endParaRPr lang="zh-CN" altLang="en-US" sz="2100" kern="1200" dirty="0"/>
        </a:p>
      </dsp:txBody>
      <dsp:txXfrm>
        <a:off x="1335741" y="1024127"/>
        <a:ext cx="1133500" cy="111361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2EF70A-8BD2-4AE8-A604-A8CB3DA0391E}">
      <dsp:nvSpPr>
        <dsp:cNvPr id="0" name=""/>
        <dsp:cNvSpPr/>
      </dsp:nvSpPr>
      <dsp:spPr>
        <a:xfrm>
          <a:off x="676051" y="0"/>
          <a:ext cx="3932808" cy="3932808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7551DF-9BCA-4D07-809D-A330AEAB4593}">
      <dsp:nvSpPr>
        <dsp:cNvPr id="0" name=""/>
        <dsp:cNvSpPr/>
      </dsp:nvSpPr>
      <dsp:spPr>
        <a:xfrm>
          <a:off x="1049668" y="373616"/>
          <a:ext cx="1533795" cy="1533795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300" kern="1200" dirty="0" smtClean="0"/>
            <a:t>1.</a:t>
          </a:r>
          <a:r>
            <a:rPr lang="zh-CN" altLang="en-US" sz="2300" kern="1200" dirty="0" smtClean="0"/>
            <a:t>强调学习主动性</a:t>
          </a:r>
          <a:endParaRPr lang="zh-CN" altLang="en-US" sz="2300" kern="1200" dirty="0"/>
        </a:p>
      </dsp:txBody>
      <dsp:txXfrm>
        <a:off x="1124542" y="448490"/>
        <a:ext cx="1384047" cy="1384047"/>
      </dsp:txXfrm>
    </dsp:sp>
    <dsp:sp modelId="{75F6B25A-D66B-4E55-86D7-2ED2C95C52F9}">
      <dsp:nvSpPr>
        <dsp:cNvPr id="0" name=""/>
        <dsp:cNvSpPr/>
      </dsp:nvSpPr>
      <dsp:spPr>
        <a:xfrm>
          <a:off x="2701447" y="373616"/>
          <a:ext cx="1533795" cy="1533795"/>
        </a:xfrm>
        <a:prstGeom prst="roundRect">
          <a:avLst/>
        </a:prstGeom>
        <a:solidFill>
          <a:schemeClr val="accent1">
            <a:shade val="80000"/>
            <a:hueOff val="116428"/>
            <a:satOff val="-2085"/>
            <a:lumOff val="886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300" kern="1200" dirty="0" smtClean="0"/>
            <a:t>2.</a:t>
          </a:r>
          <a:r>
            <a:rPr lang="zh-CN" altLang="en-US" sz="2300" kern="1200" dirty="0" smtClean="0"/>
            <a:t>学习更具选择性</a:t>
          </a:r>
          <a:endParaRPr lang="zh-CN" altLang="en-US" sz="2300" kern="1200" dirty="0"/>
        </a:p>
      </dsp:txBody>
      <dsp:txXfrm>
        <a:off x="2776321" y="448490"/>
        <a:ext cx="1384047" cy="1384047"/>
      </dsp:txXfrm>
    </dsp:sp>
    <dsp:sp modelId="{7E995CF0-9D71-4251-AE80-125E65F0FC37}">
      <dsp:nvSpPr>
        <dsp:cNvPr id="0" name=""/>
        <dsp:cNvSpPr/>
      </dsp:nvSpPr>
      <dsp:spPr>
        <a:xfrm>
          <a:off x="1049668" y="2025396"/>
          <a:ext cx="1533795" cy="1533795"/>
        </a:xfrm>
        <a:prstGeom prst="roundRect">
          <a:avLst/>
        </a:prstGeom>
        <a:solidFill>
          <a:schemeClr val="accent1">
            <a:shade val="80000"/>
            <a:hueOff val="232855"/>
            <a:satOff val="-4171"/>
            <a:lumOff val="1772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300" kern="1200" dirty="0" smtClean="0"/>
            <a:t>3.</a:t>
          </a:r>
          <a:r>
            <a:rPr lang="zh-CN" altLang="en-US" sz="2300" kern="1200" dirty="0" smtClean="0"/>
            <a:t>重视探究式的学习方法</a:t>
          </a:r>
          <a:endParaRPr lang="zh-CN" altLang="en-US" sz="2300" kern="1200" dirty="0"/>
        </a:p>
      </dsp:txBody>
      <dsp:txXfrm>
        <a:off x="1124542" y="2100270"/>
        <a:ext cx="1384047" cy="1384047"/>
      </dsp:txXfrm>
    </dsp:sp>
    <dsp:sp modelId="{41CC2953-9F21-4349-8FDA-D20B2B0B99E1}">
      <dsp:nvSpPr>
        <dsp:cNvPr id="0" name=""/>
        <dsp:cNvSpPr/>
      </dsp:nvSpPr>
      <dsp:spPr>
        <a:xfrm>
          <a:off x="2701447" y="2025396"/>
          <a:ext cx="1533795" cy="1533795"/>
        </a:xfrm>
        <a:prstGeom prst="roundRect">
          <a:avLst/>
        </a:prstGeom>
        <a:solidFill>
          <a:schemeClr val="accent1">
            <a:shade val="80000"/>
            <a:hueOff val="349283"/>
            <a:satOff val="-6256"/>
            <a:lumOff val="2658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2300" kern="1200" dirty="0" smtClean="0"/>
            <a:t>4.</a:t>
          </a:r>
          <a:r>
            <a:rPr lang="zh-CN" altLang="en-US" sz="2300" kern="1200" dirty="0" smtClean="0"/>
            <a:t>根据目标分层次地学习</a:t>
          </a:r>
          <a:endParaRPr lang="zh-CN" altLang="en-US" sz="2300" kern="1200" dirty="0"/>
        </a:p>
      </dsp:txBody>
      <dsp:txXfrm>
        <a:off x="2776321" y="2100270"/>
        <a:ext cx="1384047" cy="13840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1"/>
                          </dgm:alg>
                        </dgm:if>
                        <dgm:else name="Name1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1"/>
                            <dgm:param type="dstNode" val="anchor1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2"/>
                                <dgm:param type="endSty" val="noArr"/>
                                <dgm:param type="dstNode" val="anchor1"/>
                              </dgm:alg>
                            </dgm:if>
                            <dgm:else name="Name3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2"/>
                                <dgm:param type="dstNode" val="anchor1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2"/>
                          </dgm:alg>
                        </dgm:if>
                        <dgm:else name="Name4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2"/>
                            <dgm:param type="dstNode" val="anchor2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3"/>
                                <dgm:param type="endSty" val="noArr"/>
                                <dgm:param type="dstNode" val="anchor2"/>
                              </dgm:alg>
                            </dgm:if>
                            <dgm:else name="Name68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3"/>
                                <dgm:param type="dstNode" val="anchor2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3"/>
                          </dgm:alg>
                        </dgm:if>
                        <dgm:else name="Name82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3"/>
                            <dgm:param type="dstNode" val="anchor3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4"/>
                                <dgm:param type="endSty" val="noArr"/>
                                <dgm:param type="dstNode" val="anchor3"/>
                              </dgm:alg>
                            </dgm:if>
                            <dgm:else name="Name102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4"/>
                                <dgm:param type="dstNode" val="anchor3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4"/>
                          </dgm:alg>
                        </dgm:if>
                        <dgm:else name="Name116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4"/>
                            <dgm:param type="dstNode" val="anchor4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5"/>
                                <dgm:param type="endSty" val="noArr"/>
                                <dgm:param type="dstNode" val="anchor4"/>
                              </dgm:alg>
                            </dgm:if>
                            <dgm:else name="Name136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5"/>
                                <dgm:param type="dstNode" val="anchor4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5"/>
                          </dgm:alg>
                        </dgm:if>
                        <dgm:else name="Name150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5"/>
                            <dgm:param type="dstNode" val="anchor5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6"/>
                                <dgm:param type="endSty" val="noArr"/>
                                <dgm:param type="dstNode" val="anchor5"/>
                              </dgm:alg>
                            </dgm:if>
                            <dgm:else name="Name170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6"/>
                                <dgm:param type="dstNode" val="anchor5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6"/>
                          </dgm:alg>
                        </dgm:if>
                        <dgm:else name="Name184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6"/>
                            <dgm:param type="dstNode" val="anchor6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dim" val="1D"/>
                                <dgm:param type="begPts" val="midL"/>
                                <dgm:param type="srcNode" val="parTx7"/>
                                <dgm:param type="endSty" val="noArr"/>
                                <dgm:param type="dstNode" val="anchor6"/>
                              </dgm:alg>
                            </dgm:if>
                            <dgm:else name="Name204">
                              <dgm:alg type="conn">
                                <dgm:param type="dim" val="1D"/>
                                <dgm:param type="begPts" val="midR"/>
                                <dgm:param type="endSty" val="noArr"/>
                                <dgm:param type="srcNode" val="parTx7"/>
                                <dgm:param type="dstNode" val="anchor6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im" val="1D"/>
                            <dgm:param type="begPts" val="midR"/>
                            <dgm:param type="endSty" val="noArr"/>
                            <dgm:param type="dstNode" val="anchor7"/>
                          </dgm:alg>
                        </dgm:if>
                        <dgm:else name="Name218">
                          <dgm:alg type="conn">
                            <dgm:param type="dim" val="1D"/>
                            <dgm:param type="begPts" val="midL"/>
                            <dgm:param type="endSty" val="noArr"/>
                            <dgm:param type="srcNode" val="parTx7"/>
                            <dgm:param type="dstNode" val="anchor7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F6B702-A02E-4552-905B-F65293C1A1D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29A5C1-4639-44DB-9F49-CB60772D019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51502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67602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89073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20731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10818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37180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9967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9851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28674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4883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03205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D2D398A-219E-4166-A369-70C22EF96A0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9699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A145E-A7A1-4069-A897-FF4DBB271712}" type="datetimeFigureOut">
              <a:rPr lang="zh-CN" altLang="en-US" smtClean="0"/>
              <a:t>2020/12/1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C249DD-F7FE-4612-92E0-140674BF82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3.xml"/><Relationship Id="rId13" Type="http://schemas.openxmlformats.org/officeDocument/2006/relationships/diagramData" Target="../diagrams/data14.xml"/><Relationship Id="rId18" Type="http://schemas.openxmlformats.org/officeDocument/2006/relationships/diagramData" Target="../diagrams/data15.xml"/><Relationship Id="rId3" Type="http://schemas.openxmlformats.org/officeDocument/2006/relationships/diagramData" Target="../diagrams/data12.xml"/><Relationship Id="rId21" Type="http://schemas.openxmlformats.org/officeDocument/2006/relationships/diagramColors" Target="../diagrams/colors15.xml"/><Relationship Id="rId7" Type="http://schemas.microsoft.com/office/2007/relationships/diagramDrawing" Target="../diagrams/drawing12.xml"/><Relationship Id="rId12" Type="http://schemas.microsoft.com/office/2007/relationships/diagramDrawing" Target="../diagrams/drawing13.xml"/><Relationship Id="rId17" Type="http://schemas.microsoft.com/office/2007/relationships/diagramDrawing" Target="../diagrams/drawing14.xml"/><Relationship Id="rId2" Type="http://schemas.openxmlformats.org/officeDocument/2006/relationships/notesSlide" Target="../notesSlides/notesSlide8.xml"/><Relationship Id="rId16" Type="http://schemas.openxmlformats.org/officeDocument/2006/relationships/diagramColors" Target="../diagrams/colors14.xml"/><Relationship Id="rId20" Type="http://schemas.openxmlformats.org/officeDocument/2006/relationships/diagramQuickStyle" Target="../diagrams/quickStyle1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11" Type="http://schemas.openxmlformats.org/officeDocument/2006/relationships/diagramColors" Target="../diagrams/colors13.xml"/><Relationship Id="rId5" Type="http://schemas.openxmlformats.org/officeDocument/2006/relationships/diagramQuickStyle" Target="../diagrams/quickStyle12.xml"/><Relationship Id="rId15" Type="http://schemas.openxmlformats.org/officeDocument/2006/relationships/diagramQuickStyle" Target="../diagrams/quickStyle14.xml"/><Relationship Id="rId10" Type="http://schemas.openxmlformats.org/officeDocument/2006/relationships/diagramQuickStyle" Target="../diagrams/quickStyle13.xml"/><Relationship Id="rId19" Type="http://schemas.openxmlformats.org/officeDocument/2006/relationships/diagramLayout" Target="../diagrams/layout15.xml"/><Relationship Id="rId4" Type="http://schemas.openxmlformats.org/officeDocument/2006/relationships/diagramLayout" Target="../diagrams/layout12.xml"/><Relationship Id="rId9" Type="http://schemas.openxmlformats.org/officeDocument/2006/relationships/diagramLayout" Target="../diagrams/layout13.xml"/><Relationship Id="rId14" Type="http://schemas.openxmlformats.org/officeDocument/2006/relationships/diagramLayout" Target="../diagrams/layout14.xml"/><Relationship Id="rId22" Type="http://schemas.microsoft.com/office/2007/relationships/diagramDrawing" Target="../diagrams/drawin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7.xml"/><Relationship Id="rId13" Type="http://schemas.openxmlformats.org/officeDocument/2006/relationships/diagramData" Target="../diagrams/data18.xml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12" Type="http://schemas.microsoft.com/office/2007/relationships/diagramDrawing" Target="../diagrams/drawing17.xml"/><Relationship Id="rId17" Type="http://schemas.microsoft.com/office/2007/relationships/diagramDrawing" Target="../diagrams/drawing18.xml"/><Relationship Id="rId2" Type="http://schemas.openxmlformats.org/officeDocument/2006/relationships/notesSlide" Target="../notesSlides/notesSlide13.xml"/><Relationship Id="rId16" Type="http://schemas.openxmlformats.org/officeDocument/2006/relationships/diagramColors" Target="../diagrams/colors1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6.xml"/><Relationship Id="rId11" Type="http://schemas.openxmlformats.org/officeDocument/2006/relationships/diagramColors" Target="../diagrams/colors17.xml"/><Relationship Id="rId5" Type="http://schemas.openxmlformats.org/officeDocument/2006/relationships/diagramQuickStyle" Target="../diagrams/quickStyle16.xml"/><Relationship Id="rId15" Type="http://schemas.openxmlformats.org/officeDocument/2006/relationships/diagramQuickStyle" Target="../diagrams/quickStyle18.xml"/><Relationship Id="rId10" Type="http://schemas.openxmlformats.org/officeDocument/2006/relationships/diagramQuickStyle" Target="../diagrams/quickStyle17.xml"/><Relationship Id="rId4" Type="http://schemas.openxmlformats.org/officeDocument/2006/relationships/diagramLayout" Target="../diagrams/layout16.xml"/><Relationship Id="rId9" Type="http://schemas.openxmlformats.org/officeDocument/2006/relationships/diagramLayout" Target="../diagrams/layout17.xml"/><Relationship Id="rId14" Type="http://schemas.openxmlformats.org/officeDocument/2006/relationships/diagramLayout" Target="../diagrams/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1.xml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12" Type="http://schemas.microsoft.com/office/2007/relationships/diagramDrawing" Target="../diagrams/drawing2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0.xml"/><Relationship Id="rId11" Type="http://schemas.openxmlformats.org/officeDocument/2006/relationships/diagramColors" Target="../diagrams/colors21.xml"/><Relationship Id="rId5" Type="http://schemas.openxmlformats.org/officeDocument/2006/relationships/diagramQuickStyle" Target="../diagrams/quickStyle20.xml"/><Relationship Id="rId10" Type="http://schemas.openxmlformats.org/officeDocument/2006/relationships/diagramQuickStyle" Target="../diagrams/quickStyle21.xml"/><Relationship Id="rId4" Type="http://schemas.openxmlformats.org/officeDocument/2006/relationships/diagramLayout" Target="../diagrams/layout20.xml"/><Relationship Id="rId9" Type="http://schemas.openxmlformats.org/officeDocument/2006/relationships/diagramLayout" Target="../diagrams/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4.xml"/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12" Type="http://schemas.microsoft.com/office/2007/relationships/diagramDrawing" Target="../diagrams/drawing2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3.xml"/><Relationship Id="rId11" Type="http://schemas.openxmlformats.org/officeDocument/2006/relationships/diagramColors" Target="../diagrams/colors24.xml"/><Relationship Id="rId5" Type="http://schemas.openxmlformats.org/officeDocument/2006/relationships/diagramQuickStyle" Target="../diagrams/quickStyle23.xml"/><Relationship Id="rId10" Type="http://schemas.openxmlformats.org/officeDocument/2006/relationships/diagramQuickStyle" Target="../diagrams/quickStyle24.xml"/><Relationship Id="rId4" Type="http://schemas.openxmlformats.org/officeDocument/2006/relationships/diagramLayout" Target="../diagrams/layout23.xml"/><Relationship Id="rId9" Type="http://schemas.openxmlformats.org/officeDocument/2006/relationships/diagramLayout" Target="../diagrams/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18" Type="http://schemas.openxmlformats.org/officeDocument/2006/relationships/diagramData" Target="../diagrams/data4.xml"/><Relationship Id="rId3" Type="http://schemas.openxmlformats.org/officeDocument/2006/relationships/diagramData" Target="../diagrams/data1.xml"/><Relationship Id="rId21" Type="http://schemas.openxmlformats.org/officeDocument/2006/relationships/diagramColors" Target="../diagrams/colors4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3.xml"/><Relationship Id="rId20" Type="http://schemas.openxmlformats.org/officeDocument/2006/relationships/diagramQuickStyle" Target="../diagrams/quickStyl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19" Type="http://schemas.openxmlformats.org/officeDocument/2006/relationships/diagramLayout" Target="../diagrams/layout4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Relationship Id="rId22" Type="http://schemas.microsoft.com/office/2007/relationships/diagramDrawing" Target="../diagrams/drawing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diagramData" Target="../diagrams/data7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microsoft.com/office/2007/relationships/diagramDrawing" Target="../diagrams/drawing7.xml"/><Relationship Id="rId2" Type="http://schemas.openxmlformats.org/officeDocument/2006/relationships/notesSlide" Target="../notesSlides/notesSlide2.xml"/><Relationship Id="rId16" Type="http://schemas.openxmlformats.org/officeDocument/2006/relationships/diagramColors" Target="../diagrams/colors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diagramLayout" Target="../diagrams/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871531" y="1940834"/>
            <a:ext cx="8448939" cy="2976331"/>
          </a:xfrm>
          <a:prstGeom prst="rect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63552" y="2060847"/>
            <a:ext cx="8064896" cy="2736304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1471973" y="2713453"/>
            <a:ext cx="928738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7200" b="1" dirty="0">
                <a:solidFill>
                  <a:prstClr val="white"/>
                </a:solidFill>
                <a:cs typeface="+mn-ea"/>
                <a:sym typeface="+mn-lt"/>
              </a:rPr>
              <a:t>学业</a:t>
            </a:r>
            <a:r>
              <a:rPr lang="zh-CN" altLang="en-US" sz="7200" b="1" dirty="0" smtClean="0">
                <a:solidFill>
                  <a:prstClr val="white"/>
                </a:solidFill>
                <a:cs typeface="+mn-ea"/>
                <a:sym typeface="+mn-lt"/>
              </a:rPr>
              <a:t>篇</a:t>
            </a:r>
            <a:endParaRPr kumimoji="0" lang="zh-CN" altLang="en-US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3066767" y="3874706"/>
            <a:ext cx="6045348" cy="41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zh-CN" altLang="en-US" sz="2665" b="1" dirty="0">
                <a:solidFill>
                  <a:prstClr val="white"/>
                </a:solidFill>
                <a:cs typeface="+mn-ea"/>
                <a:sym typeface="+mn-lt"/>
              </a:rPr>
              <a:t>知行合一</a:t>
            </a:r>
            <a:r>
              <a:rPr lang="zh-CN" altLang="en-US" sz="2665" b="1" dirty="0" smtClean="0">
                <a:solidFill>
                  <a:prstClr val="white"/>
                </a:solidFill>
                <a:cs typeface="+mn-ea"/>
                <a:sym typeface="+mn-lt"/>
              </a:rPr>
              <a:t>     学以致用</a:t>
            </a:r>
            <a:endParaRPr lang="en-US" altLang="zh-CN" sz="2665" b="1" dirty="0" smtClean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7" grpId="0"/>
      <p:bldP spid="27" grpId="1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8847110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四、在专业学习中坚定职业理想</a:t>
            </a:r>
            <a:r>
              <a:rPr lang="en-US" altLang="zh-CN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,</a:t>
            </a: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培养职业素养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94"/>
          <p:cNvSpPr/>
          <p:nvPr/>
        </p:nvSpPr>
        <p:spPr>
          <a:xfrm>
            <a:off x="875259" y="1862046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1094374" y="2087055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875259" y="4521337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1094373" y="4751891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2468" y="1481484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（一）树立并坚定正确的职业理想</a:t>
            </a:r>
          </a:p>
        </p:txBody>
      </p:sp>
      <p:sp>
        <p:nvSpPr>
          <p:cNvPr id="10" name="矩形 9"/>
          <p:cNvSpPr/>
          <p:nvPr/>
        </p:nvSpPr>
        <p:spPr>
          <a:xfrm>
            <a:off x="1568003" y="2221274"/>
            <a:ext cx="70522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作为</a:t>
            </a:r>
            <a:r>
              <a:rPr lang="zh-CN" altLang="en-US" dirty="0"/>
              <a:t>大学新生</a:t>
            </a:r>
            <a:r>
              <a:rPr lang="en-US" altLang="zh-CN" dirty="0"/>
              <a:t>,</a:t>
            </a:r>
            <a:r>
              <a:rPr lang="zh-CN" altLang="en-US" dirty="0"/>
              <a:t>树立正确的职业理想</a:t>
            </a:r>
            <a:r>
              <a:rPr lang="en-US" altLang="zh-CN" dirty="0"/>
              <a:t>,</a:t>
            </a:r>
            <a:r>
              <a:rPr lang="zh-CN" altLang="en-US" dirty="0"/>
              <a:t>培养追求职业成就的动机</a:t>
            </a:r>
            <a:r>
              <a:rPr lang="en-US" altLang="zh-CN" dirty="0"/>
              <a:t>,</a:t>
            </a:r>
            <a:r>
              <a:rPr lang="zh-CN" altLang="en-US" dirty="0"/>
              <a:t>可以促使我们</a:t>
            </a:r>
            <a:r>
              <a:rPr lang="zh-CN" altLang="en-US" dirty="0" smtClean="0"/>
              <a:t>正确认识</a:t>
            </a:r>
            <a:r>
              <a:rPr lang="zh-CN" altLang="en-US" dirty="0"/>
              <a:t>挫折</a:t>
            </a:r>
            <a:r>
              <a:rPr lang="en-US" altLang="zh-CN" dirty="0"/>
              <a:t>,</a:t>
            </a:r>
            <a:r>
              <a:rPr lang="zh-CN" altLang="en-US" dirty="0"/>
              <a:t>不畏艰难与失败</a:t>
            </a:r>
            <a:r>
              <a:rPr lang="en-US" altLang="zh-CN" dirty="0"/>
              <a:t>,</a:t>
            </a:r>
            <a:r>
              <a:rPr lang="zh-CN" altLang="en-US" dirty="0"/>
              <a:t>尽快适应大学学习</a:t>
            </a:r>
            <a:r>
              <a:rPr lang="en-US" altLang="zh-CN" dirty="0"/>
              <a:t>,</a:t>
            </a:r>
            <a:r>
              <a:rPr lang="zh-CN" altLang="en-US" dirty="0"/>
              <a:t>开始精彩的大学求学生活。有了明确</a:t>
            </a:r>
            <a:r>
              <a:rPr lang="zh-CN" altLang="en-US" dirty="0" smtClean="0"/>
              <a:t>的职业</a:t>
            </a:r>
            <a:r>
              <a:rPr lang="zh-CN" altLang="en-US" dirty="0"/>
              <a:t>奋斗目标</a:t>
            </a:r>
            <a:r>
              <a:rPr lang="en-US" altLang="zh-CN" dirty="0"/>
              <a:t>,</a:t>
            </a:r>
            <a:r>
              <a:rPr lang="zh-CN" altLang="en-US" dirty="0"/>
              <a:t>也就不会在往后的职业生活中迷失方向</a:t>
            </a:r>
            <a:r>
              <a:rPr lang="en-US" altLang="zh-CN" dirty="0"/>
              <a:t>,</a:t>
            </a:r>
            <a:r>
              <a:rPr lang="zh-CN" altLang="en-US" dirty="0"/>
              <a:t>从而避免盲目就业。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663934" y="4232858"/>
            <a:ext cx="4339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（二）在专业学习中养成良好的职业素养</a:t>
            </a:r>
          </a:p>
        </p:txBody>
      </p:sp>
      <p:sp>
        <p:nvSpPr>
          <p:cNvPr id="12" name="矩形 11"/>
          <p:cNvSpPr/>
          <p:nvPr/>
        </p:nvSpPr>
        <p:spPr>
          <a:xfrm>
            <a:off x="1568003" y="4617253"/>
            <a:ext cx="725009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87120" y="4653586"/>
            <a:ext cx="337784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</a:t>
            </a:r>
            <a:r>
              <a:rPr lang="zh-CN" altLang="en-US" dirty="0"/>
              <a:t>在学习中掌握过硬的专业</a:t>
            </a:r>
            <a:r>
              <a:rPr lang="zh-CN" altLang="en-US" dirty="0" smtClean="0"/>
              <a:t>技能</a:t>
            </a:r>
            <a:endParaRPr lang="en-US" altLang="zh-CN" dirty="0" smtClean="0"/>
          </a:p>
          <a:p>
            <a:r>
              <a:rPr lang="en-US" altLang="zh-CN" dirty="0"/>
              <a:t>2.</a:t>
            </a:r>
            <a:r>
              <a:rPr lang="zh-CN" altLang="en-US" dirty="0"/>
              <a:t>在学习中培养正确的</a:t>
            </a:r>
            <a:r>
              <a:rPr lang="zh-CN" altLang="en-US" dirty="0" smtClean="0"/>
              <a:t>职业道德</a:t>
            </a:r>
            <a:endParaRPr lang="en-US" altLang="zh-CN" dirty="0" smtClean="0"/>
          </a:p>
          <a:p>
            <a:r>
              <a:rPr lang="en-US" altLang="zh-CN" dirty="0"/>
              <a:t>3.</a:t>
            </a:r>
            <a:r>
              <a:rPr lang="zh-CN" altLang="en-US" dirty="0"/>
              <a:t>在学习中养成良好的职业习惯</a:t>
            </a:r>
          </a:p>
        </p:txBody>
      </p:sp>
    </p:spTree>
    <p:extLst>
      <p:ext uri="{BB962C8B-B14F-4D97-AF65-F5344CB8AC3E}">
        <p14:creationId xmlns:p14="http://schemas.microsoft.com/office/powerpoint/2010/main" val="621543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5" grpId="0" animBg="1"/>
      <p:bldP spid="26" grpId="0" animBg="1"/>
      <p:bldP spid="27" grpId="0" animBg="1"/>
      <p:bldP spid="28" grpId="0" animBg="1"/>
      <p:bldP spid="6" grpId="0"/>
      <p:bldP spid="10" grpId="0"/>
      <p:bldP spid="11" grpId="0"/>
      <p:bldP spid="12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2" name="圆角矩形 9"/>
          <p:cNvSpPr/>
          <p:nvPr/>
        </p:nvSpPr>
        <p:spPr>
          <a:xfrm>
            <a:off x="815166" y="919241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任意多边形 2"/>
          <p:cNvSpPr/>
          <p:nvPr/>
        </p:nvSpPr>
        <p:spPr>
          <a:xfrm>
            <a:off x="4946650" y="1568043"/>
            <a:ext cx="2298700" cy="2060264"/>
          </a:xfrm>
          <a:custGeom>
            <a:avLst/>
            <a:gdLst>
              <a:gd name="connsiteX0" fmla="*/ 0 w 2298700"/>
              <a:gd name="connsiteY0" fmla="*/ 1293498 h 2060264"/>
              <a:gd name="connsiteX1" fmla="*/ 30100 w 2298700"/>
              <a:gd name="connsiteY1" fmla="*/ 1293498 h 2060264"/>
              <a:gd name="connsiteX2" fmla="*/ 30100 w 2298700"/>
              <a:gd name="connsiteY2" fmla="*/ 2030164 h 2060264"/>
              <a:gd name="connsiteX3" fmla="*/ 2268600 w 2298700"/>
              <a:gd name="connsiteY3" fmla="*/ 2030164 h 2060264"/>
              <a:gd name="connsiteX4" fmla="*/ 2268600 w 2298700"/>
              <a:gd name="connsiteY4" fmla="*/ 1293498 h 2060264"/>
              <a:gd name="connsiteX5" fmla="*/ 2298700 w 2298700"/>
              <a:gd name="connsiteY5" fmla="*/ 1293498 h 2060264"/>
              <a:gd name="connsiteX6" fmla="*/ 2298700 w 2298700"/>
              <a:gd name="connsiteY6" fmla="*/ 2060264 h 2060264"/>
              <a:gd name="connsiteX7" fmla="*/ 0 w 2298700"/>
              <a:gd name="connsiteY7" fmla="*/ 2060264 h 2060264"/>
              <a:gd name="connsiteX8" fmla="*/ 0 w 2298700"/>
              <a:gd name="connsiteY8" fmla="*/ 0 h 2060264"/>
              <a:gd name="connsiteX9" fmla="*/ 2298700 w 2298700"/>
              <a:gd name="connsiteY9" fmla="*/ 0 h 2060264"/>
              <a:gd name="connsiteX10" fmla="*/ 2298700 w 2298700"/>
              <a:gd name="connsiteY10" fmla="*/ 498664 h 2060264"/>
              <a:gd name="connsiteX11" fmla="*/ 2268600 w 2298700"/>
              <a:gd name="connsiteY11" fmla="*/ 498664 h 2060264"/>
              <a:gd name="connsiteX12" fmla="*/ 2268600 w 2298700"/>
              <a:gd name="connsiteY12" fmla="*/ 30100 h 2060264"/>
              <a:gd name="connsiteX13" fmla="*/ 30100 w 2298700"/>
              <a:gd name="connsiteY13" fmla="*/ 30100 h 2060264"/>
              <a:gd name="connsiteX14" fmla="*/ 30100 w 2298700"/>
              <a:gd name="connsiteY14" fmla="*/ 498664 h 2060264"/>
              <a:gd name="connsiteX15" fmla="*/ 0 w 2298700"/>
              <a:gd name="connsiteY15" fmla="*/ 498664 h 2060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98700" h="2060264">
                <a:moveTo>
                  <a:pt x="0" y="1293498"/>
                </a:moveTo>
                <a:lnTo>
                  <a:pt x="30100" y="1293498"/>
                </a:lnTo>
                <a:lnTo>
                  <a:pt x="30100" y="2030164"/>
                </a:lnTo>
                <a:lnTo>
                  <a:pt x="2268600" y="2030164"/>
                </a:lnTo>
                <a:lnTo>
                  <a:pt x="2268600" y="1293498"/>
                </a:lnTo>
                <a:lnTo>
                  <a:pt x="2298700" y="1293498"/>
                </a:lnTo>
                <a:lnTo>
                  <a:pt x="2298700" y="2060264"/>
                </a:lnTo>
                <a:lnTo>
                  <a:pt x="0" y="2060264"/>
                </a:lnTo>
                <a:close/>
                <a:moveTo>
                  <a:pt x="0" y="0"/>
                </a:moveTo>
                <a:lnTo>
                  <a:pt x="2298700" y="0"/>
                </a:lnTo>
                <a:lnTo>
                  <a:pt x="2298700" y="498664"/>
                </a:lnTo>
                <a:lnTo>
                  <a:pt x="2268600" y="498664"/>
                </a:lnTo>
                <a:lnTo>
                  <a:pt x="2268600" y="30100"/>
                </a:lnTo>
                <a:lnTo>
                  <a:pt x="30100" y="30100"/>
                </a:lnTo>
                <a:lnTo>
                  <a:pt x="30100" y="498664"/>
                </a:lnTo>
                <a:lnTo>
                  <a:pt x="0" y="49866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80204" y="1947460"/>
            <a:ext cx="303159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PART 02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727700" y="3057307"/>
            <a:ext cx="736600" cy="0"/>
          </a:xfrm>
          <a:prstGeom prst="line">
            <a:avLst/>
          </a:prstGeom>
          <a:ln w="38100" cap="rnd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2743200" y="3943011"/>
            <a:ext cx="6705600" cy="1140568"/>
            <a:chOff x="2755900" y="343405"/>
            <a:chExt cx="6705600" cy="1140568"/>
          </a:xfrm>
        </p:grpSpPr>
        <p:sp>
          <p:nvSpPr>
            <p:cNvPr id="57" name="文本框 56"/>
            <p:cNvSpPr txBox="1"/>
            <p:nvPr/>
          </p:nvSpPr>
          <p:spPr>
            <a:xfrm>
              <a:off x="4162495" y="343405"/>
              <a:ext cx="3892412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高职生的考试与考证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755900" y="874191"/>
              <a:ext cx="6705600" cy="60978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未来的文盲不再是目不识丁的人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而是没有学会学习的人。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———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埃德加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·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福尔则</a:t>
              </a: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诚实是力量的一种象征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 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它显示着一个人的高度自重和内心的安全感与</a:t>
              </a:r>
              <a:r>
                <a:rPr lang="zh-CN" altLang="en-US" sz="1200" dirty="0" smtClean="0">
                  <a:solidFill>
                    <a:prstClr val="black"/>
                  </a:solidFill>
                  <a:cs typeface="+mn-ea"/>
                  <a:sym typeface="+mn-lt"/>
                </a:rPr>
                <a:t>尊严感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。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———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艾琳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·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卡瑟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高职生的考试与考证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94"/>
          <p:cNvSpPr/>
          <p:nvPr/>
        </p:nvSpPr>
        <p:spPr>
          <a:xfrm>
            <a:off x="1256995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1476110" y="4187053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4066934" y="3962044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4286048" y="4192598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椭圆 92"/>
          <p:cNvSpPr/>
          <p:nvPr/>
        </p:nvSpPr>
        <p:spPr>
          <a:xfrm>
            <a:off x="6854411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任意多边形: 形状 11"/>
          <p:cNvSpPr/>
          <p:nvPr/>
        </p:nvSpPr>
        <p:spPr bwMode="auto">
          <a:xfrm>
            <a:off x="7073528" y="4181353"/>
            <a:ext cx="254513" cy="25412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10"/>
          <p:cNvSpPr/>
          <p:nvPr/>
        </p:nvSpPr>
        <p:spPr bwMode="auto">
          <a:xfrm>
            <a:off x="7842455" y="4181372"/>
            <a:ext cx="254515" cy="254091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895384" y="4798089"/>
            <a:ext cx="277746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三、高职生的继续教育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072382" y="4784481"/>
            <a:ext cx="301758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二、高职生考证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-98765" y="4798089"/>
            <a:ext cx="333972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一、与高职生有关的职业资格证书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210763263"/>
              </p:ext>
            </p:extLst>
          </p:nvPr>
        </p:nvGraphicFramePr>
        <p:xfrm>
          <a:off x="179480" y="1492032"/>
          <a:ext cx="3061481" cy="2245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1263539328"/>
              </p:ext>
            </p:extLst>
          </p:nvPr>
        </p:nvGraphicFramePr>
        <p:xfrm>
          <a:off x="3240252" y="1492033"/>
          <a:ext cx="2681848" cy="2239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2548018143"/>
              </p:ext>
            </p:extLst>
          </p:nvPr>
        </p:nvGraphicFramePr>
        <p:xfrm>
          <a:off x="5557406" y="1492032"/>
          <a:ext cx="3453425" cy="22507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21" name="文本框 20"/>
          <p:cNvSpPr txBox="1"/>
          <p:nvPr/>
        </p:nvSpPr>
        <p:spPr>
          <a:xfrm>
            <a:off x="8593978" y="4790691"/>
            <a:ext cx="333972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四、高职生的考试诚信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22" name="图示 21"/>
          <p:cNvGraphicFramePr/>
          <p:nvPr>
            <p:extLst>
              <p:ext uri="{D42A27DB-BD31-4B8C-83A1-F6EECF244321}">
                <p14:modId xmlns:p14="http://schemas.microsoft.com/office/powerpoint/2010/main" val="2834485829"/>
              </p:ext>
            </p:extLst>
          </p:nvPr>
        </p:nvGraphicFramePr>
        <p:xfrm>
          <a:off x="8872223" y="1484634"/>
          <a:ext cx="3061481" cy="2245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sp>
        <p:nvSpPr>
          <p:cNvPr id="23" name="椭圆 93"/>
          <p:cNvSpPr/>
          <p:nvPr/>
        </p:nvSpPr>
        <p:spPr>
          <a:xfrm>
            <a:off x="9954318" y="3962044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任意多边形: 形状 12"/>
          <p:cNvSpPr/>
          <p:nvPr/>
        </p:nvSpPr>
        <p:spPr bwMode="auto">
          <a:xfrm>
            <a:off x="10173432" y="4192598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3378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8F552BC-4487-4062-95E1-BAAF9A96E6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">
                                            <p:graphicEl>
                                              <a:dgm id="{B8F552BC-4487-4062-95E1-BAAF9A96E6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6B07943-B124-424E-96D1-CE8900E38F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7">
                                            <p:graphicEl>
                                              <a:dgm id="{56B07943-B124-424E-96D1-CE8900E38F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C18E64E-8BB1-418D-B25C-3765E3B0D5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">
                                            <p:graphicEl>
                                              <a:dgm id="{7C18E64E-8BB1-418D-B25C-3765E3B0D5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">
                                            <p:graphicEl>
                                              <a:dgm id="{7C18E64E-8BB1-418D-B25C-3765E3B0D5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">
                                            <p:graphicEl>
                                              <a:dgm id="{7C18E64E-8BB1-418D-B25C-3765E3B0D5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3FF70336-FD78-4E36-B5EB-E7B3D75654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1" dur="500"/>
                                        <p:tgtEl>
                                          <p:spTgt spid="11">
                                            <p:graphicEl>
                                              <a:dgm id="{3FF70336-FD78-4E36-B5EB-E7B3D75654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22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22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8" grpId="0"/>
      <p:bldP spid="41" grpId="0"/>
      <p:bldP spid="44" grpId="0"/>
      <p:bldGraphic spid="7" grpId="0">
        <p:bldSub>
          <a:bldDgm bld="one"/>
        </p:bldSub>
      </p:bldGraphic>
      <p:bldGraphic spid="9" grpId="0">
        <p:bldSub>
          <a:bldDgm bld="one"/>
        </p:bldSub>
      </p:bldGraphic>
      <p:bldGraphic spid="11" grpId="0">
        <p:bldSub>
          <a:bldDgm bld="one"/>
        </p:bldSub>
      </p:bldGraphic>
      <p:bldP spid="21" grpId="0"/>
      <p:bldGraphic spid="22" grpId="0">
        <p:bldSub>
          <a:bldDgm bld="one"/>
        </p:bldSub>
      </p:bldGraphic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1" y="255912"/>
            <a:ext cx="6565549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一、与高职生有关的职业资格证书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任意多边形 8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SpPr/>
          <p:nvPr/>
        </p:nvSpPr>
        <p:spPr>
          <a:xfrm>
            <a:off x="295928" y="2105747"/>
            <a:ext cx="11405936" cy="3097055"/>
          </a:xfrm>
          <a:custGeom>
            <a:avLst/>
            <a:gdLst>
              <a:gd name="connsiteX0" fmla="*/ 0 w 11165305"/>
              <a:gd name="connsiteY0" fmla="*/ 946484 h 2716265"/>
              <a:gd name="connsiteX1" fmla="*/ 737937 w 11165305"/>
              <a:gd name="connsiteY1" fmla="*/ 1796715 h 2716265"/>
              <a:gd name="connsiteX2" fmla="*/ 1860884 w 11165305"/>
              <a:gd name="connsiteY2" fmla="*/ 2711115 h 2716265"/>
              <a:gd name="connsiteX3" fmla="*/ 3609474 w 11165305"/>
              <a:gd name="connsiteY3" fmla="*/ 2117558 h 2716265"/>
              <a:gd name="connsiteX4" fmla="*/ 5775158 w 11165305"/>
              <a:gd name="connsiteY4" fmla="*/ 1074821 h 2716265"/>
              <a:gd name="connsiteX5" fmla="*/ 8373979 w 11165305"/>
              <a:gd name="connsiteY5" fmla="*/ 1876926 h 2716265"/>
              <a:gd name="connsiteX6" fmla="*/ 11165305 w 11165305"/>
              <a:gd name="connsiteY6" fmla="*/ 0 h 2716265"/>
              <a:gd name="-1" fmla="*/ 0 w 11165305"/>
              <a:gd name="-2" fmla="*/ 946484 h 2714967"/>
              <a:gd name="-3" fmla="*/ 609600 w 11165305"/>
              <a:gd name="-4" fmla="*/ 1844842 h 2714967"/>
              <a:gd name="-5" fmla="*/ 1860884 w 11165305"/>
              <a:gd name="-6" fmla="*/ 2711115 h 2714967"/>
              <a:gd name="-7" fmla="*/ 3609474 w 11165305"/>
              <a:gd name="-8" fmla="*/ 2117558 h 2714967"/>
              <a:gd name="-9" fmla="*/ 5775158 w 11165305"/>
              <a:gd name="-10" fmla="*/ 1074821 h 2714967"/>
              <a:gd name="-11" fmla="*/ 8373979 w 11165305"/>
              <a:gd name="-12" fmla="*/ 1876926 h 2714967"/>
              <a:gd name="-13" fmla="*/ 11165305 w 11165305"/>
              <a:gd name="-14" fmla="*/ 0 h 2714967"/>
              <a:gd name="-15" fmla="*/ 0 w 11373852"/>
              <a:gd name="-16" fmla="*/ 288758 h 2714967"/>
              <a:gd name="-17" fmla="*/ 818147 w 11373852"/>
              <a:gd name="-18" fmla="*/ 1844842 h 2714967"/>
              <a:gd name="-19" fmla="*/ 2069431 w 11373852"/>
              <a:gd name="-20" fmla="*/ 2711115 h 2714967"/>
              <a:gd name="-21" fmla="*/ 3818021 w 11373852"/>
              <a:gd name="-22" fmla="*/ 2117558 h 2714967"/>
              <a:gd name="-23" fmla="*/ 5983705 w 11373852"/>
              <a:gd name="-24" fmla="*/ 1074821 h 2714967"/>
              <a:gd name="-25" fmla="*/ 8582526 w 11373852"/>
              <a:gd name="-26" fmla="*/ 1876926 h 2714967"/>
              <a:gd name="-27" fmla="*/ 11373852 w 11373852"/>
              <a:gd name="-28" fmla="*/ 0 h 2714967"/>
              <a:gd name="-29" fmla="*/ 0 w 11373852"/>
              <a:gd name="-30" fmla="*/ 288758 h 2714187"/>
              <a:gd name="-31" fmla="*/ 609600 w 11373852"/>
              <a:gd name="-32" fmla="*/ 1876926 h 2714187"/>
              <a:gd name="-33" fmla="*/ 2069431 w 11373852"/>
              <a:gd name="-34" fmla="*/ 2711115 h 2714187"/>
              <a:gd name="-35" fmla="*/ 3818021 w 11373852"/>
              <a:gd name="-36" fmla="*/ 2117558 h 2714187"/>
              <a:gd name="-37" fmla="*/ 5983705 w 11373852"/>
              <a:gd name="-38" fmla="*/ 1074821 h 2714187"/>
              <a:gd name="-39" fmla="*/ 8582526 w 11373852"/>
              <a:gd name="-40" fmla="*/ 1876926 h 2714187"/>
              <a:gd name="-41" fmla="*/ 11373852 w 11373852"/>
              <a:gd name="-42" fmla="*/ 0 h 2714187"/>
              <a:gd name="-43" fmla="*/ 0 w 11373852"/>
              <a:gd name="-44" fmla="*/ 288758 h 2714187"/>
              <a:gd name="-45" fmla="*/ 609600 w 11373852"/>
              <a:gd name="-46" fmla="*/ 1876926 h 2714187"/>
              <a:gd name="-47" fmla="*/ 2069431 w 11373852"/>
              <a:gd name="-48" fmla="*/ 2711115 h 2714187"/>
              <a:gd name="-49" fmla="*/ 3818021 w 11373852"/>
              <a:gd name="-50" fmla="*/ 2117558 h 2714187"/>
              <a:gd name="-51" fmla="*/ 5983705 w 11373852"/>
              <a:gd name="-52" fmla="*/ 1074821 h 2714187"/>
              <a:gd name="-53" fmla="*/ 8582526 w 11373852"/>
              <a:gd name="-54" fmla="*/ 1876926 h 2714187"/>
              <a:gd name="-55" fmla="*/ 11373852 w 11373852"/>
              <a:gd name="-56" fmla="*/ 0 h 2714187"/>
              <a:gd name="-57" fmla="*/ 0 w 11373852"/>
              <a:gd name="-58" fmla="*/ 288758 h 2714187"/>
              <a:gd name="-59" fmla="*/ 609600 w 11373852"/>
              <a:gd name="-60" fmla="*/ 1876926 h 2714187"/>
              <a:gd name="-61" fmla="*/ 2069431 w 11373852"/>
              <a:gd name="-62" fmla="*/ 2711115 h 2714187"/>
              <a:gd name="-63" fmla="*/ 3818021 w 11373852"/>
              <a:gd name="-64" fmla="*/ 2117558 h 2714187"/>
              <a:gd name="-65" fmla="*/ 5983705 w 11373852"/>
              <a:gd name="-66" fmla="*/ 1074821 h 2714187"/>
              <a:gd name="-67" fmla="*/ 8582526 w 11373852"/>
              <a:gd name="-68" fmla="*/ 1876926 h 2714187"/>
              <a:gd name="-69" fmla="*/ 11373852 w 11373852"/>
              <a:gd name="-70" fmla="*/ 0 h 2714187"/>
              <a:gd name="-71" fmla="*/ 0 w 11373852"/>
              <a:gd name="-72" fmla="*/ 288758 h 2857848"/>
              <a:gd name="-73" fmla="*/ 609600 w 11373852"/>
              <a:gd name="-74" fmla="*/ 1876926 h 2857848"/>
              <a:gd name="-75" fmla="*/ 2069431 w 11373852"/>
              <a:gd name="-76" fmla="*/ 2855493 h 2857848"/>
              <a:gd name="-77" fmla="*/ 3818021 w 11373852"/>
              <a:gd name="-78" fmla="*/ 2117558 h 2857848"/>
              <a:gd name="-79" fmla="*/ 5983705 w 11373852"/>
              <a:gd name="-80" fmla="*/ 1074821 h 2857848"/>
              <a:gd name="-81" fmla="*/ 8582526 w 11373852"/>
              <a:gd name="-82" fmla="*/ 1876926 h 2857848"/>
              <a:gd name="-83" fmla="*/ 11373852 w 11373852"/>
              <a:gd name="-84" fmla="*/ 0 h 2857848"/>
              <a:gd name="-85" fmla="*/ 0 w 11373852"/>
              <a:gd name="-86" fmla="*/ 288758 h 2859122"/>
              <a:gd name="-87" fmla="*/ 609600 w 11373852"/>
              <a:gd name="-88" fmla="*/ 1876926 h 2859122"/>
              <a:gd name="-89" fmla="*/ 2069431 w 11373852"/>
              <a:gd name="-90" fmla="*/ 2855493 h 2859122"/>
              <a:gd name="-91" fmla="*/ 3962400 w 11373852"/>
              <a:gd name="-92" fmla="*/ 2165685 h 2859122"/>
              <a:gd name="-93" fmla="*/ 5983705 w 11373852"/>
              <a:gd name="-94" fmla="*/ 1074821 h 2859122"/>
              <a:gd name="-95" fmla="*/ 8582526 w 11373852"/>
              <a:gd name="-96" fmla="*/ 1876926 h 2859122"/>
              <a:gd name="-97" fmla="*/ 11373852 w 11373852"/>
              <a:gd name="-98" fmla="*/ 0 h 2859122"/>
              <a:gd name="-99" fmla="*/ 0 w 11373852"/>
              <a:gd name="-100" fmla="*/ 288758 h 2859823"/>
              <a:gd name="-101" fmla="*/ 609600 w 11373852"/>
              <a:gd name="-102" fmla="*/ 1876926 h 2859823"/>
              <a:gd name="-103" fmla="*/ 2069431 w 11373852"/>
              <a:gd name="-104" fmla="*/ 2855493 h 2859823"/>
              <a:gd name="-105" fmla="*/ 3962400 w 11373852"/>
              <a:gd name="-106" fmla="*/ 2165685 h 2859823"/>
              <a:gd name="-107" fmla="*/ 5983705 w 11373852"/>
              <a:gd name="-108" fmla="*/ 1074821 h 2859823"/>
              <a:gd name="-109" fmla="*/ 8582526 w 11373852"/>
              <a:gd name="-110" fmla="*/ 1876926 h 2859823"/>
              <a:gd name="-111" fmla="*/ 11373852 w 11373852"/>
              <a:gd name="-112" fmla="*/ 0 h 2859823"/>
              <a:gd name="-113" fmla="*/ 0 w 11373852"/>
              <a:gd name="-114" fmla="*/ 288758 h 2862816"/>
              <a:gd name="-115" fmla="*/ 609600 w 11373852"/>
              <a:gd name="-116" fmla="*/ 1876926 h 2862816"/>
              <a:gd name="-117" fmla="*/ 2069431 w 11373852"/>
              <a:gd name="-118" fmla="*/ 2855493 h 2862816"/>
              <a:gd name="-119" fmla="*/ 3962400 w 11373852"/>
              <a:gd name="-120" fmla="*/ 2165685 h 2862816"/>
              <a:gd name="-121" fmla="*/ 5983705 w 11373852"/>
              <a:gd name="-122" fmla="*/ 1074821 h 2862816"/>
              <a:gd name="-123" fmla="*/ 8582526 w 11373852"/>
              <a:gd name="-124" fmla="*/ 1876926 h 2862816"/>
              <a:gd name="-125" fmla="*/ 11373852 w 11373852"/>
              <a:gd name="-126" fmla="*/ 0 h 2862816"/>
              <a:gd name="-127" fmla="*/ 0 w 11373852"/>
              <a:gd name="-128" fmla="*/ 288758 h 2862816"/>
              <a:gd name="-129" fmla="*/ 609600 w 11373852"/>
              <a:gd name="-130" fmla="*/ 1876926 h 2862816"/>
              <a:gd name="-131" fmla="*/ 2069431 w 11373852"/>
              <a:gd name="-132" fmla="*/ 2855493 h 2862816"/>
              <a:gd name="-133" fmla="*/ 3962400 w 11373852"/>
              <a:gd name="-134" fmla="*/ 2165685 h 2862816"/>
              <a:gd name="-135" fmla="*/ 5983705 w 11373852"/>
              <a:gd name="-136" fmla="*/ 1074821 h 2862816"/>
              <a:gd name="-137" fmla="*/ 8582526 w 11373852"/>
              <a:gd name="-138" fmla="*/ 1876926 h 2862816"/>
              <a:gd name="-139" fmla="*/ 11373852 w 11373852"/>
              <a:gd name="-140" fmla="*/ 0 h 2862816"/>
              <a:gd name="-141" fmla="*/ 0 w 11373852"/>
              <a:gd name="-142" fmla="*/ 288758 h 2859352"/>
              <a:gd name="-143" fmla="*/ 609600 w 11373852"/>
              <a:gd name="-144" fmla="*/ 1876926 h 2859352"/>
              <a:gd name="-145" fmla="*/ 2069431 w 11373852"/>
              <a:gd name="-146" fmla="*/ 2855493 h 2859352"/>
              <a:gd name="-147" fmla="*/ 3962400 w 11373852"/>
              <a:gd name="-148" fmla="*/ 2165685 h 2859352"/>
              <a:gd name="-149" fmla="*/ 5951621 w 11373852"/>
              <a:gd name="-150" fmla="*/ 898358 h 2859352"/>
              <a:gd name="-151" fmla="*/ 8582526 w 11373852"/>
              <a:gd name="-152" fmla="*/ 1876926 h 2859352"/>
              <a:gd name="-153" fmla="*/ 11373852 w 11373852"/>
              <a:gd name="-154" fmla="*/ 0 h 2859352"/>
              <a:gd name="-155" fmla="*/ 0 w 11373852"/>
              <a:gd name="-156" fmla="*/ 288758 h 2879275"/>
              <a:gd name="-157" fmla="*/ 609600 w 11373852"/>
              <a:gd name="-158" fmla="*/ 1876926 h 2879275"/>
              <a:gd name="-159" fmla="*/ 2069431 w 11373852"/>
              <a:gd name="-160" fmla="*/ 2855493 h 2879275"/>
              <a:gd name="-161" fmla="*/ 5951621 w 11373852"/>
              <a:gd name="-162" fmla="*/ 898358 h 2879275"/>
              <a:gd name="-163" fmla="*/ 8582526 w 11373852"/>
              <a:gd name="-164" fmla="*/ 1876926 h 2879275"/>
              <a:gd name="-165" fmla="*/ 11373852 w 11373852"/>
              <a:gd name="-166" fmla="*/ 0 h 2879275"/>
              <a:gd name="-167" fmla="*/ 0 w 11373852"/>
              <a:gd name="-168" fmla="*/ 288758 h 3115360"/>
              <a:gd name="-169" fmla="*/ 609600 w 11373852"/>
              <a:gd name="-170" fmla="*/ 1876926 h 3115360"/>
              <a:gd name="-171" fmla="*/ 2550695 w 11373852"/>
              <a:gd name="-172" fmla="*/ 3096125 h 3115360"/>
              <a:gd name="-173" fmla="*/ 5951621 w 11373852"/>
              <a:gd name="-174" fmla="*/ 898358 h 3115360"/>
              <a:gd name="-175" fmla="*/ 8582526 w 11373852"/>
              <a:gd name="-176" fmla="*/ 1876926 h 3115360"/>
              <a:gd name="-177" fmla="*/ 11373852 w 11373852"/>
              <a:gd name="-178" fmla="*/ 0 h 3115360"/>
              <a:gd name="-179" fmla="*/ 5118 w 11378970"/>
              <a:gd name="-180" fmla="*/ 288758 h 3115360"/>
              <a:gd name="-181" fmla="*/ 614718 w 11378970"/>
              <a:gd name="-182" fmla="*/ 1876926 h 3115360"/>
              <a:gd name="-183" fmla="*/ 2555813 w 11378970"/>
              <a:gd name="-184" fmla="*/ 3096125 h 3115360"/>
              <a:gd name="-185" fmla="*/ 5956739 w 11378970"/>
              <a:gd name="-186" fmla="*/ 898358 h 3115360"/>
              <a:gd name="-187" fmla="*/ 8587644 w 11378970"/>
              <a:gd name="-188" fmla="*/ 1876926 h 3115360"/>
              <a:gd name="-189" fmla="*/ 11378970 w 11378970"/>
              <a:gd name="-190" fmla="*/ 0 h 3115360"/>
              <a:gd name="-191" fmla="*/ 4670 w 11410606"/>
              <a:gd name="-192" fmla="*/ 593558 h 3114496"/>
              <a:gd name="-193" fmla="*/ 646354 w 11410606"/>
              <a:gd name="-194" fmla="*/ 1876926 h 3114496"/>
              <a:gd name="-195" fmla="*/ 2587449 w 11410606"/>
              <a:gd name="-196" fmla="*/ 3096125 h 3114496"/>
              <a:gd name="-197" fmla="*/ 5988375 w 11410606"/>
              <a:gd name="-198" fmla="*/ 898358 h 3114496"/>
              <a:gd name="-199" fmla="*/ 8619280 w 11410606"/>
              <a:gd name="-200" fmla="*/ 1876926 h 3114496"/>
              <a:gd name="-201" fmla="*/ 11410606 w 11410606"/>
              <a:gd name="-202" fmla="*/ 0 h 3114496"/>
              <a:gd name="-203" fmla="*/ 0 w 11405936"/>
              <a:gd name="-204" fmla="*/ 593558 h 3097055"/>
              <a:gd name="-205" fmla="*/ 2582779 w 11405936"/>
              <a:gd name="-206" fmla="*/ 3096125 h 3097055"/>
              <a:gd name="-207" fmla="*/ 5983705 w 11405936"/>
              <a:gd name="-208" fmla="*/ 898358 h 3097055"/>
              <a:gd name="-209" fmla="*/ 8614610 w 11405936"/>
              <a:gd name="-210" fmla="*/ 1876926 h 3097055"/>
              <a:gd name="-211" fmla="*/ 11405936 w 11405936"/>
              <a:gd name="-212" fmla="*/ 0 h 3097055"/>
              <a:gd name="-213" fmla="*/ 0 w 11405936"/>
              <a:gd name="-214" fmla="*/ 593558 h 3097055"/>
              <a:gd name="-215" fmla="*/ 2582779 w 11405936"/>
              <a:gd name="-216" fmla="*/ 3096125 h 3097055"/>
              <a:gd name="-217" fmla="*/ 5983705 w 11405936"/>
              <a:gd name="-218" fmla="*/ 898358 h 3097055"/>
              <a:gd name="-219" fmla="*/ 8614610 w 11405936"/>
              <a:gd name="-220" fmla="*/ 1876926 h 3097055"/>
              <a:gd name="-221" fmla="*/ 11405936 w 11405936"/>
              <a:gd name="-222" fmla="*/ 0 h 3097055"/>
            </a:gdLst>
            <a:ahLst/>
            <a:cxnLst>
              <a:cxn ang="0">
                <a:pos x="-213" y="-214"/>
              </a:cxn>
              <a:cxn ang="0">
                <a:pos x="-215" y="-216"/>
              </a:cxn>
              <a:cxn ang="0">
                <a:pos x="-217" y="-218"/>
              </a:cxn>
              <a:cxn ang="0">
                <a:pos x="-219" y="-220"/>
              </a:cxn>
              <a:cxn ang="0">
                <a:pos x="-221" y="-222"/>
              </a:cxn>
            </a:cxnLst>
            <a:rect l="l" t="t" r="r" b="b"/>
            <a:pathLst>
              <a:path w="11405936" h="3097055">
                <a:moveTo>
                  <a:pt x="0" y="593558"/>
                </a:moveTo>
                <a:cubicBezTo>
                  <a:pt x="504828" y="1331057"/>
                  <a:pt x="1585495" y="3045325"/>
                  <a:pt x="2582779" y="3096125"/>
                </a:cubicBezTo>
                <a:cubicBezTo>
                  <a:pt x="3580063" y="3146925"/>
                  <a:pt x="4978400" y="1101558"/>
                  <a:pt x="5983705" y="898358"/>
                </a:cubicBezTo>
                <a:cubicBezTo>
                  <a:pt x="6989010" y="695158"/>
                  <a:pt x="7710905" y="2026652"/>
                  <a:pt x="8614610" y="1876926"/>
                </a:cubicBezTo>
                <a:cubicBezTo>
                  <a:pt x="9518315" y="1727200"/>
                  <a:pt x="10459452" y="848894"/>
                  <a:pt x="11405936" y="0"/>
                </a:cubicBezTo>
              </a:path>
            </a:pathLst>
          </a:custGeom>
          <a:noFill/>
          <a:ln w="38100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Group 8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GrpSpPr/>
          <p:nvPr/>
        </p:nvGrpSpPr>
        <p:grpSpPr bwMode="auto">
          <a:xfrm rot="21317530">
            <a:off x="9817768" y="1991447"/>
            <a:ext cx="2222375" cy="1470689"/>
            <a:chOff x="0" y="0"/>
            <a:chExt cx="5983" cy="3960"/>
          </a:xfrm>
          <a:solidFill>
            <a:srgbClr val="FFC000"/>
          </a:solidFill>
        </p:grpSpPr>
        <p:sp>
          <p:nvSpPr>
            <p:cNvPr id="8" name="Freeform: Shape 9"/>
            <p:cNvSpPr/>
            <p:nvPr/>
          </p:nvSpPr>
          <p:spPr bwMode="auto">
            <a:xfrm>
              <a:off x="1890" y="88"/>
              <a:ext cx="3957" cy="3404"/>
            </a:xfrm>
            <a:custGeom>
              <a:avLst/>
              <a:gdLst>
                <a:gd name="T0" fmla="*/ 577 w 21600"/>
                <a:gd name="T1" fmla="*/ 11364 h 21600"/>
                <a:gd name="T2" fmla="*/ 0 w 21600"/>
                <a:gd name="T3" fmla="*/ 21600 h 21600"/>
                <a:gd name="T4" fmla="*/ 21600 w 21600"/>
                <a:gd name="T5" fmla="*/ 0 h 21600"/>
                <a:gd name="T6" fmla="*/ 577 w 21600"/>
                <a:gd name="T7" fmla="*/ 11364 h 21600"/>
                <a:gd name="T8" fmla="*/ 577 w 21600"/>
                <a:gd name="T9" fmla="*/ 113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577" y="11364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577" y="11364"/>
                  </a:lnTo>
                  <a:close/>
                  <a:moveTo>
                    <a:pt x="577" y="11364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: Shape 10"/>
            <p:cNvSpPr/>
            <p:nvPr/>
          </p:nvSpPr>
          <p:spPr bwMode="auto">
            <a:xfrm>
              <a:off x="1862" y="79"/>
              <a:ext cx="4051" cy="3473"/>
            </a:xfrm>
            <a:custGeom>
              <a:avLst/>
              <a:gdLst>
                <a:gd name="T0" fmla="*/ 338 w 21600"/>
                <a:gd name="T1" fmla="*/ 10512 h 21600"/>
                <a:gd name="T2" fmla="*/ 0 w 21600"/>
                <a:gd name="T3" fmla="*/ 21600 h 21600"/>
                <a:gd name="T4" fmla="*/ 2612 w 21600"/>
                <a:gd name="T5" fmla="*/ 12113 h 21600"/>
                <a:gd name="T6" fmla="*/ 21600 w 21600"/>
                <a:gd name="T7" fmla="*/ 0 h 21600"/>
                <a:gd name="T8" fmla="*/ 14474 w 21600"/>
                <a:gd name="T9" fmla="*/ 1859 h 21600"/>
                <a:gd name="T10" fmla="*/ 338 w 21600"/>
                <a:gd name="T11" fmla="*/ 10512 h 21600"/>
                <a:gd name="T12" fmla="*/ 338 w 21600"/>
                <a:gd name="T13" fmla="*/ 1051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338" y="10512"/>
                  </a:moveTo>
                  <a:lnTo>
                    <a:pt x="0" y="21600"/>
                  </a:lnTo>
                  <a:lnTo>
                    <a:pt x="2612" y="12113"/>
                  </a:lnTo>
                  <a:lnTo>
                    <a:pt x="21600" y="0"/>
                  </a:lnTo>
                  <a:lnTo>
                    <a:pt x="14474" y="1859"/>
                  </a:lnTo>
                  <a:lnTo>
                    <a:pt x="338" y="10512"/>
                  </a:lnTo>
                  <a:close/>
                  <a:moveTo>
                    <a:pt x="338" y="10512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: Shape 11"/>
            <p:cNvSpPr/>
            <p:nvPr/>
          </p:nvSpPr>
          <p:spPr bwMode="auto">
            <a:xfrm>
              <a:off x="0" y="0"/>
              <a:ext cx="5983" cy="1874"/>
            </a:xfrm>
            <a:custGeom>
              <a:avLst/>
              <a:gdLst>
                <a:gd name="T0" fmla="*/ 0 w 21600"/>
                <a:gd name="T1" fmla="*/ 1 h 21600"/>
                <a:gd name="T2" fmla="*/ 40 w 21600"/>
                <a:gd name="T3" fmla="*/ 1 h 21600"/>
                <a:gd name="T4" fmla="*/ 127 w 21600"/>
                <a:gd name="T5" fmla="*/ 0 h 21600"/>
                <a:gd name="T6" fmla="*/ 0 w 21600"/>
                <a:gd name="T7" fmla="*/ 1 h 21600"/>
                <a:gd name="T8" fmla="*/ 0 w 21600"/>
                <a:gd name="T9" fmla="*/ 1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12991"/>
                  </a:moveTo>
                  <a:lnTo>
                    <a:pt x="6723" y="21600"/>
                  </a:lnTo>
                  <a:lnTo>
                    <a:pt x="21600" y="0"/>
                  </a:lnTo>
                  <a:lnTo>
                    <a:pt x="0" y="12991"/>
                  </a:lnTo>
                  <a:close/>
                  <a:moveTo>
                    <a:pt x="0" y="12991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: Shape 12"/>
            <p:cNvSpPr/>
            <p:nvPr/>
          </p:nvSpPr>
          <p:spPr bwMode="auto">
            <a:xfrm>
              <a:off x="2341" y="30"/>
              <a:ext cx="3565" cy="3930"/>
            </a:xfrm>
            <a:custGeom>
              <a:avLst/>
              <a:gdLst>
                <a:gd name="T0" fmla="*/ 0 w 21600"/>
                <a:gd name="T1" fmla="*/ 12 h 21600"/>
                <a:gd name="T2" fmla="*/ 16 w 21600"/>
                <a:gd name="T3" fmla="*/ 0 h 21600"/>
                <a:gd name="T4" fmla="*/ 6 w 21600"/>
                <a:gd name="T5" fmla="*/ 24 h 21600"/>
                <a:gd name="T6" fmla="*/ 0 w 21600"/>
                <a:gd name="T7" fmla="*/ 12 h 21600"/>
                <a:gd name="T8" fmla="*/ 0 w 21600"/>
                <a:gd name="T9" fmla="*/ 12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10747"/>
                  </a:moveTo>
                  <a:lnTo>
                    <a:pt x="21600" y="0"/>
                  </a:lnTo>
                  <a:lnTo>
                    <a:pt x="7562" y="21600"/>
                  </a:lnTo>
                  <a:lnTo>
                    <a:pt x="0" y="10747"/>
                  </a:lnTo>
                  <a:close/>
                  <a:moveTo>
                    <a:pt x="0" y="10747"/>
                  </a:moveTo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椭圆 11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SpPr/>
          <p:nvPr/>
        </p:nvSpPr>
        <p:spPr>
          <a:xfrm>
            <a:off x="1041400" y="3741918"/>
            <a:ext cx="647700" cy="647700"/>
          </a:xfrm>
          <a:prstGeom prst="ellipse">
            <a:avLst/>
          </a:prstGeom>
          <a:solidFill>
            <a:srgbClr val="0DB7B6"/>
          </a:solidFill>
          <a:ln w="2857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SpPr/>
          <p:nvPr/>
        </p:nvSpPr>
        <p:spPr>
          <a:xfrm>
            <a:off x="3995472" y="4014197"/>
            <a:ext cx="647700" cy="647700"/>
          </a:xfrm>
          <a:prstGeom prst="ellipse">
            <a:avLst/>
          </a:prstGeom>
          <a:solidFill>
            <a:srgbClr val="FFC000"/>
          </a:solidFill>
          <a:ln w="2857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2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椭圆 13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SpPr/>
          <p:nvPr/>
        </p:nvSpPr>
        <p:spPr>
          <a:xfrm>
            <a:off x="6298016" y="2714341"/>
            <a:ext cx="647700" cy="647700"/>
          </a:xfrm>
          <a:prstGeom prst="ellipse">
            <a:avLst/>
          </a:prstGeom>
          <a:solidFill>
            <a:srgbClr val="0DB7B6"/>
          </a:solidFill>
          <a:ln w="2857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3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/>
          <p:cNvSpPr/>
          <p:nvPr/>
        </p:nvSpPr>
        <p:spPr>
          <a:xfrm>
            <a:off x="8342716" y="3629871"/>
            <a:ext cx="647700" cy="647700"/>
          </a:xfrm>
          <a:prstGeom prst="ellipse">
            <a:avLst/>
          </a:prstGeom>
          <a:solidFill>
            <a:srgbClr val="FFC000"/>
          </a:solidFill>
          <a:ln w="28575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2111" y="2144428"/>
            <a:ext cx="374547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什么是职业资格证书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85190" y="5554494"/>
            <a:ext cx="374547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国家职业资格证书有何用处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793828" y="2133846"/>
            <a:ext cx="3745476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职业资格证书的种类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69490" y="4481588"/>
            <a:ext cx="286381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20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职业资格证书类别概括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92111" y="2562927"/>
            <a:ext cx="33644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/>
              <a:t>国家职业</a:t>
            </a:r>
            <a:r>
              <a:rPr lang="zh-CN" altLang="en-US" sz="1400" dirty="0"/>
              <a:t>资格证书是通过国家法律和行政法规的形式</a:t>
            </a:r>
            <a:r>
              <a:rPr lang="en-US" altLang="zh-CN" sz="1400" dirty="0"/>
              <a:t>,</a:t>
            </a:r>
            <a:r>
              <a:rPr lang="zh-CN" altLang="en-US" sz="1400" dirty="0"/>
              <a:t>以政府的力量来推行</a:t>
            </a:r>
            <a:r>
              <a:rPr lang="en-US" altLang="zh-CN" sz="1400" dirty="0"/>
              <a:t>,</a:t>
            </a:r>
            <a:r>
              <a:rPr lang="zh-CN" altLang="en-US" sz="1400" dirty="0"/>
              <a:t>由政府认定的</a:t>
            </a:r>
            <a:r>
              <a:rPr lang="zh-CN" altLang="en-US" sz="1400" dirty="0" smtClean="0"/>
              <a:t>机构</a:t>
            </a:r>
            <a:r>
              <a:rPr lang="zh-CN" altLang="en-US" sz="1400" dirty="0"/>
              <a:t>来实施的</a:t>
            </a:r>
            <a:r>
              <a:rPr lang="en-US" altLang="zh-CN" sz="1400" dirty="0"/>
              <a:t>,</a:t>
            </a:r>
            <a:r>
              <a:rPr lang="zh-CN" altLang="en-US" sz="1400" dirty="0"/>
              <a:t>对劳动者的从业资格进行认定</a:t>
            </a:r>
            <a:r>
              <a:rPr lang="en-US" altLang="zh-CN" sz="1400" dirty="0"/>
              <a:t>,</a:t>
            </a:r>
            <a:r>
              <a:rPr lang="zh-CN" altLang="en-US" sz="1400" dirty="0"/>
              <a:t>在全国通用的国家证书。</a:t>
            </a:r>
          </a:p>
        </p:txBody>
      </p:sp>
      <p:sp>
        <p:nvSpPr>
          <p:cNvPr id="18" name="矩形 17"/>
          <p:cNvSpPr/>
          <p:nvPr/>
        </p:nvSpPr>
        <p:spPr>
          <a:xfrm>
            <a:off x="3785190" y="4998320"/>
            <a:ext cx="39244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/>
              <a:t>1.</a:t>
            </a:r>
            <a:r>
              <a:rPr lang="zh-CN" altLang="en-US" sz="1400" dirty="0"/>
              <a:t>职业资格证书是学生就业的</a:t>
            </a:r>
            <a:r>
              <a:rPr lang="zh-CN" altLang="en-US" sz="1400" dirty="0" smtClean="0"/>
              <a:t>“敲门砖”</a:t>
            </a:r>
            <a:endParaRPr lang="en-US" altLang="zh-CN" sz="1400" dirty="0" smtClean="0"/>
          </a:p>
          <a:p>
            <a:r>
              <a:rPr lang="en-US" altLang="zh-CN" sz="1400" dirty="0"/>
              <a:t>2.</a:t>
            </a:r>
            <a:r>
              <a:rPr lang="zh-CN" altLang="en-US" sz="1400" dirty="0"/>
              <a:t>职业资格证书能拓宽就业</a:t>
            </a:r>
            <a:r>
              <a:rPr lang="zh-CN" altLang="en-US" sz="1400" dirty="0" smtClean="0"/>
              <a:t>渠道</a:t>
            </a:r>
            <a:r>
              <a:rPr lang="zh-CN" altLang="en-US" sz="1400" dirty="0"/>
              <a:t>、增加就业机会</a:t>
            </a:r>
          </a:p>
        </p:txBody>
      </p:sp>
      <p:sp>
        <p:nvSpPr>
          <p:cNvPr id="19" name="矩形 18"/>
          <p:cNvSpPr/>
          <p:nvPr/>
        </p:nvSpPr>
        <p:spPr>
          <a:xfrm>
            <a:off x="7474240" y="2542918"/>
            <a:ext cx="159050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/>
              <a:t>1.</a:t>
            </a:r>
            <a:r>
              <a:rPr lang="zh-CN" altLang="en-US" sz="1400" dirty="0"/>
              <a:t>核心</a:t>
            </a:r>
            <a:r>
              <a:rPr lang="zh-CN" altLang="en-US" sz="1400" dirty="0" smtClean="0"/>
              <a:t>证书</a:t>
            </a:r>
            <a:endParaRPr lang="en-US" altLang="zh-CN" sz="1400" dirty="0" smtClean="0"/>
          </a:p>
          <a:p>
            <a:r>
              <a:rPr lang="en-US" altLang="zh-CN" sz="1400" dirty="0"/>
              <a:t>2.</a:t>
            </a:r>
            <a:r>
              <a:rPr lang="zh-CN" altLang="en-US" sz="1400" dirty="0"/>
              <a:t>通用性</a:t>
            </a:r>
            <a:r>
              <a:rPr lang="zh-CN" altLang="en-US" sz="1400" dirty="0" smtClean="0"/>
              <a:t>证书</a:t>
            </a:r>
            <a:endParaRPr lang="en-US" altLang="zh-CN" sz="1400" dirty="0" smtClean="0"/>
          </a:p>
          <a:p>
            <a:r>
              <a:rPr lang="en-US" altLang="zh-CN" sz="1400" dirty="0"/>
              <a:t>3.</a:t>
            </a:r>
            <a:r>
              <a:rPr lang="zh-CN" altLang="en-US" sz="1400" dirty="0"/>
              <a:t>能力拓展性证书</a:t>
            </a:r>
          </a:p>
        </p:txBody>
      </p:sp>
      <p:sp>
        <p:nvSpPr>
          <p:cNvPr id="21" name="矩形 20"/>
          <p:cNvSpPr/>
          <p:nvPr/>
        </p:nvSpPr>
        <p:spPr>
          <a:xfrm>
            <a:off x="8342716" y="4904760"/>
            <a:ext cx="335914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/>
              <a:t>人力资源和社会保障部</a:t>
            </a:r>
            <a:r>
              <a:rPr lang="zh-CN" altLang="en-US" sz="1400" dirty="0" smtClean="0"/>
              <a:t>证书</a:t>
            </a:r>
            <a:endParaRPr lang="en-US" altLang="zh-CN" sz="1400" dirty="0" smtClean="0"/>
          </a:p>
          <a:p>
            <a:r>
              <a:rPr lang="zh-CN" altLang="en-US" sz="1400" dirty="0"/>
              <a:t>住房和城乡建设部</a:t>
            </a:r>
            <a:r>
              <a:rPr lang="zh-CN" altLang="en-US" sz="1400" dirty="0" smtClean="0"/>
              <a:t>证书</a:t>
            </a:r>
            <a:endParaRPr lang="en-US" altLang="zh-CN" sz="1400" dirty="0" smtClean="0"/>
          </a:p>
          <a:p>
            <a:r>
              <a:rPr lang="zh-CN" altLang="en-US" sz="1400" dirty="0"/>
              <a:t>旅游局</a:t>
            </a:r>
            <a:r>
              <a:rPr lang="zh-CN" altLang="en-US" sz="1400" dirty="0" smtClean="0"/>
              <a:t>证书</a:t>
            </a:r>
            <a:endParaRPr lang="en-US" altLang="zh-CN" sz="1400" dirty="0" smtClean="0"/>
          </a:p>
          <a:p>
            <a:r>
              <a:rPr lang="zh-CN" altLang="en-US" sz="1400" dirty="0"/>
              <a:t>财政部</a:t>
            </a:r>
            <a:r>
              <a:rPr lang="zh-CN" altLang="en-US" sz="1400" dirty="0" smtClean="0"/>
              <a:t>证书</a:t>
            </a:r>
            <a:endParaRPr lang="en-US" altLang="zh-CN" sz="1400" dirty="0" smtClean="0"/>
          </a:p>
          <a:p>
            <a:r>
              <a:rPr lang="zh-CN" altLang="en-US" sz="1400" dirty="0"/>
              <a:t>教育部</a:t>
            </a:r>
            <a:r>
              <a:rPr lang="zh-CN" altLang="en-US" sz="1400" dirty="0" smtClean="0"/>
              <a:t>证书</a:t>
            </a:r>
            <a:endParaRPr lang="en-US" altLang="zh-CN" sz="1400" dirty="0" smtClean="0"/>
          </a:p>
        </p:txBody>
      </p:sp>
    </p:spTree>
    <p:extLst>
      <p:ext uri="{BB962C8B-B14F-4D97-AF65-F5344CB8AC3E}">
        <p14:creationId xmlns:p14="http://schemas.microsoft.com/office/powerpoint/2010/main" val="57996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12" grpId="0" animBg="1"/>
      <p:bldP spid="13" grpId="0" animBg="1"/>
      <p:bldP spid="14" grpId="0" animBg="1"/>
      <p:bldP spid="15" grpId="0" animBg="1"/>
      <p:bldP spid="17" grpId="0"/>
      <p:bldP spid="20" grpId="0"/>
      <p:bldP spid="23" grpId="0"/>
      <p:bldP spid="26" grpId="0"/>
      <p:bldP spid="16" grpId="0"/>
      <p:bldP spid="18" grpId="0"/>
      <p:bldP spid="19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92042" y="952937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429054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二、高职生考证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33875" y="2599870"/>
            <a:ext cx="3533775" cy="1540803"/>
            <a:chOff x="4333875" y="2618581"/>
            <a:chExt cx="3533775" cy="1377157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4333875" y="2619298"/>
              <a:ext cx="584200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333875" y="3995738"/>
              <a:ext cx="584200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4920456" y="2618581"/>
              <a:ext cx="533400" cy="417271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7283450" y="2619298"/>
              <a:ext cx="584200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7283450" y="3995738"/>
              <a:ext cx="584200" cy="0"/>
            </a:xfrm>
            <a:prstGeom prst="line">
              <a:avLst/>
            </a:prstGeom>
            <a:ln w="12700" cap="rnd">
              <a:solidFill>
                <a:schemeClr val="bg1">
                  <a:lumMod val="75000"/>
                </a:schemeClr>
              </a:solidFill>
              <a:round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6754019" y="2618581"/>
              <a:ext cx="533400" cy="417271"/>
            </a:xfrm>
            <a:prstGeom prst="line">
              <a:avLst/>
            </a:prstGeom>
            <a:ln w="12700" cap="rnd">
              <a:gradFill flip="none" rotWithShape="1"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6200000" scaled="1"/>
                <a:tileRect/>
              </a:gra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矩形: 圆角 16"/>
          <p:cNvSpPr/>
          <p:nvPr/>
        </p:nvSpPr>
        <p:spPr>
          <a:xfrm>
            <a:off x="3831740" y="2105028"/>
            <a:ext cx="229570" cy="99112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3831740" y="3481468"/>
            <a:ext cx="229570" cy="991120"/>
          </a:xfrm>
          <a:prstGeom prst="roundRect">
            <a:avLst>
              <a:gd name="adj" fmla="val 50000"/>
            </a:avLst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8130690" y="2105028"/>
            <a:ext cx="229570" cy="991120"/>
          </a:xfrm>
          <a:prstGeom prst="roundRect">
            <a:avLst>
              <a:gd name="adj" fmla="val 50000"/>
            </a:avLst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8130690" y="3481468"/>
            <a:ext cx="229570" cy="991120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50619" y="2599870"/>
            <a:ext cx="2387600" cy="23876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椭圆 19"/>
          <p:cNvSpPr/>
          <p:nvPr/>
        </p:nvSpPr>
        <p:spPr>
          <a:xfrm>
            <a:off x="5565082" y="3178001"/>
            <a:ext cx="1188937" cy="1228722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03778" y="3653862"/>
            <a:ext cx="3013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l">
              <a:defRPr/>
            </a:pPr>
            <a:r>
              <a:rPr lang="zh-CN" altLang="en-US" sz="1800" b="0" dirty="0">
                <a:latin typeface="E-BZ"/>
              </a:rPr>
              <a:t>（四）学历证书</a:t>
            </a:r>
            <a:r>
              <a:rPr lang="en-US" altLang="zh-CN" sz="1800" b="0" dirty="0">
                <a:latin typeface="E-BZ"/>
              </a:rPr>
              <a:t>+</a:t>
            </a:r>
            <a:r>
              <a:rPr lang="zh-CN" altLang="en-US" sz="1800" b="0" dirty="0">
                <a:latin typeface="E-BZ"/>
              </a:rPr>
              <a:t>若干职业技能等级证书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06313" y="2408040"/>
            <a:ext cx="3013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r">
              <a:defRPr/>
            </a:pPr>
            <a:r>
              <a:rPr lang="zh-CN" altLang="en-US" sz="1800" b="0" dirty="0">
                <a:latin typeface="E-BZ"/>
              </a:rPr>
              <a:t>（一）通用型证书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18584" y="3792362"/>
            <a:ext cx="3013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r">
              <a:defRPr/>
            </a:pPr>
            <a:r>
              <a:rPr lang="zh-CN" altLang="en-US" sz="1800" b="0" dirty="0">
                <a:latin typeface="E-BZ"/>
              </a:rPr>
              <a:t>（二）能力型证书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119325" y="2404747"/>
            <a:ext cx="3013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r">
              <a:defRPr/>
            </a:pPr>
            <a:r>
              <a:rPr lang="zh-CN" altLang="en-US" sz="1800" b="0" dirty="0">
                <a:latin typeface="E-BZ"/>
              </a:rPr>
              <a:t>（三）职业资格类证书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961230" y="4455526"/>
            <a:ext cx="314083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小贴士</a:t>
            </a:r>
          </a:p>
          <a:p>
            <a:r>
              <a:rPr lang="zh-CN" altLang="en-US" sz="1200" dirty="0"/>
              <a:t>▶与高职生有关的证书</a:t>
            </a:r>
          </a:p>
          <a:p>
            <a:r>
              <a:rPr lang="en-US" altLang="zh-CN" sz="1200" dirty="0"/>
              <a:t>NO.1:</a:t>
            </a:r>
            <a:r>
              <a:rPr lang="zh-CN" altLang="en-US" sz="1200" dirty="0" smtClean="0"/>
              <a:t>毕业证书　　</a:t>
            </a:r>
            <a:endParaRPr lang="en-US" altLang="zh-CN" sz="1200" dirty="0"/>
          </a:p>
          <a:p>
            <a:r>
              <a:rPr lang="en-US" altLang="zh-CN" sz="1200" dirty="0" smtClean="0"/>
              <a:t>NO.2</a:t>
            </a:r>
            <a:r>
              <a:rPr lang="en-US" altLang="zh-CN" sz="1200" dirty="0"/>
              <a:t>:</a:t>
            </a:r>
            <a:r>
              <a:rPr lang="zh-CN" altLang="en-US" sz="1200" dirty="0"/>
              <a:t>各类竞赛获奖证书</a:t>
            </a:r>
          </a:p>
          <a:p>
            <a:r>
              <a:rPr lang="en-US" altLang="zh-CN" sz="1200" dirty="0"/>
              <a:t>NO.3:</a:t>
            </a:r>
            <a:r>
              <a:rPr lang="zh-CN" altLang="en-US" sz="1200" dirty="0"/>
              <a:t>专业资格</a:t>
            </a:r>
            <a:r>
              <a:rPr lang="zh-CN" altLang="en-US" sz="1200" dirty="0" smtClean="0"/>
              <a:t>证书</a:t>
            </a:r>
            <a:endParaRPr lang="en-US" altLang="zh-CN" sz="1200" dirty="0" smtClean="0"/>
          </a:p>
          <a:p>
            <a:r>
              <a:rPr lang="en-US" altLang="zh-CN" sz="1200" dirty="0" smtClean="0"/>
              <a:t>NO.4</a:t>
            </a:r>
            <a:r>
              <a:rPr lang="en-US" altLang="zh-CN" sz="1200" dirty="0"/>
              <a:t>:</a:t>
            </a:r>
            <a:r>
              <a:rPr lang="zh-CN" altLang="en-US" sz="1200" dirty="0"/>
              <a:t>奖学金证书</a:t>
            </a:r>
          </a:p>
          <a:p>
            <a:r>
              <a:rPr lang="en-US" altLang="zh-CN" sz="1200" dirty="0"/>
              <a:t>NO.5:</a:t>
            </a:r>
            <a:r>
              <a:rPr lang="zh-CN" altLang="en-US" sz="1200" dirty="0"/>
              <a:t>优秀学生干部</a:t>
            </a:r>
            <a:r>
              <a:rPr lang="zh-CN" altLang="en-US" sz="1200" dirty="0" smtClean="0"/>
              <a:t>证书</a:t>
            </a:r>
            <a:endParaRPr lang="en-US" altLang="zh-CN" sz="1200" dirty="0" smtClean="0"/>
          </a:p>
          <a:p>
            <a:r>
              <a:rPr lang="en-US" altLang="zh-CN" sz="1200" dirty="0" smtClean="0"/>
              <a:t>NO.6</a:t>
            </a:r>
            <a:r>
              <a:rPr lang="en-US" altLang="zh-CN" sz="1200" dirty="0"/>
              <a:t>:</a:t>
            </a:r>
            <a:r>
              <a:rPr lang="zh-CN" altLang="en-US" sz="1200" dirty="0"/>
              <a:t>兼职实习证明</a:t>
            </a:r>
          </a:p>
          <a:p>
            <a:r>
              <a:rPr lang="en-US" altLang="zh-CN" sz="1200" dirty="0"/>
              <a:t>NO.7:</a:t>
            </a:r>
            <a:r>
              <a:rPr lang="zh-CN" altLang="en-US" sz="1200" dirty="0"/>
              <a:t>发表论文、专利</a:t>
            </a:r>
            <a:r>
              <a:rPr lang="zh-CN" altLang="en-US" sz="1200" dirty="0" smtClean="0"/>
              <a:t>证书</a:t>
            </a:r>
            <a:endParaRPr lang="en-US" altLang="zh-CN" sz="1200" dirty="0" smtClean="0"/>
          </a:p>
          <a:p>
            <a:r>
              <a:rPr lang="en-US" altLang="zh-CN" sz="1200" dirty="0" smtClean="0"/>
              <a:t>NO.8</a:t>
            </a:r>
            <a:r>
              <a:rPr lang="en-US" altLang="zh-CN" sz="1200" dirty="0"/>
              <a:t>:</a:t>
            </a:r>
            <a:r>
              <a:rPr lang="zh-CN" altLang="en-US" sz="1200" dirty="0"/>
              <a:t>计算机证书</a:t>
            </a:r>
          </a:p>
          <a:p>
            <a:r>
              <a:rPr lang="en-US" altLang="zh-CN" sz="1200" dirty="0"/>
              <a:t>NO.9:</a:t>
            </a:r>
            <a:r>
              <a:rPr lang="zh-CN" altLang="en-US" sz="1200" dirty="0"/>
              <a:t>英语等级证书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17" grpId="0" animBg="1"/>
      <p:bldP spid="18" grpId="0" animBg="1"/>
      <p:bldP spid="20" grpId="0" animBg="1"/>
      <p:bldP spid="21" grpId="0" animBg="1"/>
      <p:bldP spid="23" grpId="0" animBg="1"/>
      <p:bldP spid="24" grpId="0" animBg="1"/>
      <p:bldP spid="27" grpId="0"/>
      <p:bldP spid="36" grpId="0"/>
      <p:bldP spid="39" grpId="0"/>
      <p:bldP spid="42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三、高职生的继续教育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图文框 5"/>
          <p:cNvSpPr/>
          <p:nvPr/>
        </p:nvSpPr>
        <p:spPr>
          <a:xfrm>
            <a:off x="1019174" y="1695635"/>
            <a:ext cx="2991195" cy="3263449"/>
          </a:xfrm>
          <a:prstGeom prst="frame">
            <a:avLst>
              <a:gd name="adj1" fmla="val 5062"/>
            </a:avLst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4600402" y="1695635"/>
            <a:ext cx="2991195" cy="3263449"/>
          </a:xfrm>
          <a:prstGeom prst="frame">
            <a:avLst>
              <a:gd name="adj1" fmla="val 5062"/>
            </a:avLst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图文框 7"/>
          <p:cNvSpPr/>
          <p:nvPr/>
        </p:nvSpPr>
        <p:spPr>
          <a:xfrm>
            <a:off x="8181630" y="1695635"/>
            <a:ext cx="2991195" cy="3263449"/>
          </a:xfrm>
          <a:prstGeom prst="frame">
            <a:avLst>
              <a:gd name="adj1" fmla="val 5062"/>
            </a:avLst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44872" y="2611821"/>
            <a:ext cx="2128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l">
              <a:defRPr/>
            </a:pPr>
            <a:r>
              <a:rPr lang="en-US" altLang="zh-CN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1.</a:t>
            </a: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统招专升</a:t>
            </a:r>
            <a:r>
              <a:rPr lang="zh-CN" altLang="en-US" sz="18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本</a:t>
            </a:r>
            <a:endParaRPr lang="en-US" altLang="zh-CN" sz="1800" dirty="0" smtClean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lvl="0" algn="l">
              <a:defRPr/>
            </a:pPr>
            <a:r>
              <a:rPr lang="en-US" altLang="zh-CN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2.</a:t>
            </a: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成人教育专升</a:t>
            </a:r>
            <a:r>
              <a:rPr lang="zh-CN" altLang="en-US" sz="18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本</a:t>
            </a:r>
            <a:endParaRPr lang="en-US" altLang="zh-CN" sz="1800" dirty="0" smtClean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lvl="0" algn="l"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19413" y="2621861"/>
            <a:ext cx="20361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2800" b="1">
                <a:gradFill flip="none" rotWithShape="1">
                  <a:gsLst>
                    <a:gs pos="0">
                      <a:schemeClr val="tx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</a:defRPr>
            </a:lvl1pPr>
          </a:lstStyle>
          <a:p>
            <a:pPr lvl="0" algn="l">
              <a:defRPr/>
            </a:pPr>
            <a:r>
              <a:rPr lang="en-US" altLang="zh-CN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1.</a:t>
            </a: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找</a:t>
            </a:r>
            <a:r>
              <a:rPr lang="zh-CN" altLang="en-US" sz="18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工作</a:t>
            </a:r>
            <a:endParaRPr lang="en-US" altLang="zh-CN" sz="1800" dirty="0" smtClean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lvl="0" algn="l">
              <a:defRPr/>
            </a:pPr>
            <a:r>
              <a:rPr lang="en-US" altLang="zh-CN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2.</a:t>
            </a: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工资</a:t>
            </a:r>
            <a:r>
              <a:rPr lang="zh-CN" altLang="en-US" sz="18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定级</a:t>
            </a:r>
            <a:endParaRPr lang="en-US" altLang="zh-CN" sz="1800" dirty="0" smtClean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lvl="0" algn="l">
              <a:defRPr/>
            </a:pPr>
            <a:r>
              <a:rPr lang="en-US" altLang="zh-CN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3.</a:t>
            </a: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考</a:t>
            </a:r>
            <a:r>
              <a:rPr lang="zh-CN" altLang="en-US" sz="1800" dirty="0" smtClean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研</a:t>
            </a:r>
            <a:endParaRPr lang="en-US" altLang="zh-CN" sz="1800" dirty="0" smtClean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  <a:p>
            <a:pPr lvl="0" algn="l">
              <a:defRPr/>
            </a:pPr>
            <a:r>
              <a:rPr lang="en-US" altLang="zh-CN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4.</a:t>
            </a:r>
            <a:r>
              <a:rPr lang="zh-CN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职称评定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14"/>
          <p:cNvSpPr/>
          <p:nvPr/>
        </p:nvSpPr>
        <p:spPr>
          <a:xfrm>
            <a:off x="2102652" y="3901004"/>
            <a:ext cx="646464" cy="550519"/>
          </a:xfrm>
          <a:custGeom>
            <a:avLst/>
            <a:gdLst>
              <a:gd name="connsiteX0" fmla="*/ 303714 w 607639"/>
              <a:gd name="connsiteY0" fmla="*/ 173520 h 517456"/>
              <a:gd name="connsiteX1" fmla="*/ 337586 w 607639"/>
              <a:gd name="connsiteY1" fmla="*/ 207321 h 517456"/>
              <a:gd name="connsiteX2" fmla="*/ 303714 w 607639"/>
              <a:gd name="connsiteY2" fmla="*/ 241122 h 517456"/>
              <a:gd name="connsiteX3" fmla="*/ 269842 w 607639"/>
              <a:gd name="connsiteY3" fmla="*/ 207321 h 517456"/>
              <a:gd name="connsiteX4" fmla="*/ 303714 w 607639"/>
              <a:gd name="connsiteY4" fmla="*/ 173520 h 517456"/>
              <a:gd name="connsiteX5" fmla="*/ 303758 w 607639"/>
              <a:gd name="connsiteY5" fmla="*/ 139994 h 517456"/>
              <a:gd name="connsiteX6" fmla="*/ 236373 w 607639"/>
              <a:gd name="connsiteY6" fmla="*/ 207277 h 517456"/>
              <a:gd name="connsiteX7" fmla="*/ 303758 w 607639"/>
              <a:gd name="connsiteY7" fmla="*/ 274559 h 517456"/>
              <a:gd name="connsiteX8" fmla="*/ 371054 w 607639"/>
              <a:gd name="connsiteY8" fmla="*/ 207277 h 517456"/>
              <a:gd name="connsiteX9" fmla="*/ 303758 w 607639"/>
              <a:gd name="connsiteY9" fmla="*/ 139994 h 517456"/>
              <a:gd name="connsiteX10" fmla="*/ 282839 w 607639"/>
              <a:gd name="connsiteY10" fmla="*/ 68801 h 517456"/>
              <a:gd name="connsiteX11" fmla="*/ 303669 w 607639"/>
              <a:gd name="connsiteY11" fmla="*/ 68801 h 517456"/>
              <a:gd name="connsiteX12" fmla="*/ 303847 w 607639"/>
              <a:gd name="connsiteY12" fmla="*/ 68801 h 517456"/>
              <a:gd name="connsiteX13" fmla="*/ 324588 w 607639"/>
              <a:gd name="connsiteY13" fmla="*/ 68801 h 517456"/>
              <a:gd name="connsiteX14" fmla="*/ 327703 w 607639"/>
              <a:gd name="connsiteY14" fmla="*/ 99465 h 517456"/>
              <a:gd name="connsiteX15" fmla="*/ 363221 w 607639"/>
              <a:gd name="connsiteY15" fmla="*/ 114219 h 517456"/>
              <a:gd name="connsiteX16" fmla="*/ 387166 w 607639"/>
              <a:gd name="connsiteY16" fmla="*/ 94665 h 517456"/>
              <a:gd name="connsiteX17" fmla="*/ 416541 w 607639"/>
              <a:gd name="connsiteY17" fmla="*/ 124085 h 517456"/>
              <a:gd name="connsiteX18" fmla="*/ 396958 w 607639"/>
              <a:gd name="connsiteY18" fmla="*/ 147993 h 517456"/>
              <a:gd name="connsiteX19" fmla="*/ 411645 w 607639"/>
              <a:gd name="connsiteY19" fmla="*/ 183457 h 517456"/>
              <a:gd name="connsiteX20" fmla="*/ 442445 w 607639"/>
              <a:gd name="connsiteY20" fmla="*/ 186479 h 517456"/>
              <a:gd name="connsiteX21" fmla="*/ 442445 w 607639"/>
              <a:gd name="connsiteY21" fmla="*/ 228075 h 517456"/>
              <a:gd name="connsiteX22" fmla="*/ 411645 w 607639"/>
              <a:gd name="connsiteY22" fmla="*/ 231185 h 517456"/>
              <a:gd name="connsiteX23" fmla="*/ 396958 w 607639"/>
              <a:gd name="connsiteY23" fmla="*/ 266649 h 517456"/>
              <a:gd name="connsiteX24" fmla="*/ 416541 w 607639"/>
              <a:gd name="connsiteY24" fmla="*/ 290558 h 517456"/>
              <a:gd name="connsiteX25" fmla="*/ 387166 w 607639"/>
              <a:gd name="connsiteY25" fmla="*/ 319977 h 517456"/>
              <a:gd name="connsiteX26" fmla="*/ 363221 w 607639"/>
              <a:gd name="connsiteY26" fmla="*/ 300423 h 517456"/>
              <a:gd name="connsiteX27" fmla="*/ 327703 w 607639"/>
              <a:gd name="connsiteY27" fmla="*/ 315177 h 517456"/>
              <a:gd name="connsiteX28" fmla="*/ 324588 w 607639"/>
              <a:gd name="connsiteY28" fmla="*/ 345841 h 517456"/>
              <a:gd name="connsiteX29" fmla="*/ 303847 w 607639"/>
              <a:gd name="connsiteY29" fmla="*/ 345841 h 517456"/>
              <a:gd name="connsiteX30" fmla="*/ 303669 w 607639"/>
              <a:gd name="connsiteY30" fmla="*/ 345841 h 517456"/>
              <a:gd name="connsiteX31" fmla="*/ 282839 w 607639"/>
              <a:gd name="connsiteY31" fmla="*/ 345841 h 517456"/>
              <a:gd name="connsiteX32" fmla="*/ 279813 w 607639"/>
              <a:gd name="connsiteY32" fmla="*/ 315177 h 517456"/>
              <a:gd name="connsiteX33" fmla="*/ 244295 w 607639"/>
              <a:gd name="connsiteY33" fmla="*/ 300423 h 517456"/>
              <a:gd name="connsiteX34" fmla="*/ 220350 w 607639"/>
              <a:gd name="connsiteY34" fmla="*/ 319977 h 517456"/>
              <a:gd name="connsiteX35" fmla="*/ 190886 w 607639"/>
              <a:gd name="connsiteY35" fmla="*/ 290558 h 517456"/>
              <a:gd name="connsiteX36" fmla="*/ 210558 w 607639"/>
              <a:gd name="connsiteY36" fmla="*/ 266649 h 517456"/>
              <a:gd name="connsiteX37" fmla="*/ 195782 w 607639"/>
              <a:gd name="connsiteY37" fmla="*/ 231185 h 517456"/>
              <a:gd name="connsiteX38" fmla="*/ 164982 w 607639"/>
              <a:gd name="connsiteY38" fmla="*/ 228075 h 517456"/>
              <a:gd name="connsiteX39" fmla="*/ 164982 w 607639"/>
              <a:gd name="connsiteY39" fmla="*/ 186568 h 517456"/>
              <a:gd name="connsiteX40" fmla="*/ 195782 w 607639"/>
              <a:gd name="connsiteY40" fmla="*/ 183457 h 517456"/>
              <a:gd name="connsiteX41" fmla="*/ 210558 w 607639"/>
              <a:gd name="connsiteY41" fmla="*/ 147993 h 517456"/>
              <a:gd name="connsiteX42" fmla="*/ 190886 w 607639"/>
              <a:gd name="connsiteY42" fmla="*/ 124085 h 517456"/>
              <a:gd name="connsiteX43" fmla="*/ 220350 w 607639"/>
              <a:gd name="connsiteY43" fmla="*/ 94665 h 517456"/>
              <a:gd name="connsiteX44" fmla="*/ 244295 w 607639"/>
              <a:gd name="connsiteY44" fmla="*/ 114219 h 517456"/>
              <a:gd name="connsiteX45" fmla="*/ 279813 w 607639"/>
              <a:gd name="connsiteY45" fmla="*/ 99465 h 517456"/>
              <a:gd name="connsiteX46" fmla="*/ 38005 w 607639"/>
              <a:gd name="connsiteY46" fmla="*/ 37951 h 517456"/>
              <a:gd name="connsiteX47" fmla="*/ 38005 w 607639"/>
              <a:gd name="connsiteY47" fmla="*/ 376049 h 517456"/>
              <a:gd name="connsiteX48" fmla="*/ 569634 w 607639"/>
              <a:gd name="connsiteY48" fmla="*/ 376049 h 517456"/>
              <a:gd name="connsiteX49" fmla="*/ 569634 w 607639"/>
              <a:gd name="connsiteY49" fmla="*/ 37951 h 517456"/>
              <a:gd name="connsiteX50" fmla="*/ 28482 w 607639"/>
              <a:gd name="connsiteY50" fmla="*/ 0 h 517456"/>
              <a:gd name="connsiteX51" fmla="*/ 579157 w 607639"/>
              <a:gd name="connsiteY51" fmla="*/ 0 h 517456"/>
              <a:gd name="connsiteX52" fmla="*/ 607639 w 607639"/>
              <a:gd name="connsiteY52" fmla="*/ 28441 h 517456"/>
              <a:gd name="connsiteX53" fmla="*/ 607639 w 607639"/>
              <a:gd name="connsiteY53" fmla="*/ 385559 h 517456"/>
              <a:gd name="connsiteX54" fmla="*/ 579157 w 607639"/>
              <a:gd name="connsiteY54" fmla="*/ 414000 h 517456"/>
              <a:gd name="connsiteX55" fmla="*/ 351304 w 607639"/>
              <a:gd name="connsiteY55" fmla="*/ 414000 h 517456"/>
              <a:gd name="connsiteX56" fmla="*/ 351304 w 607639"/>
              <a:gd name="connsiteY56" fmla="*/ 479593 h 517456"/>
              <a:gd name="connsiteX57" fmla="*/ 437906 w 607639"/>
              <a:gd name="connsiteY57" fmla="*/ 479593 h 517456"/>
              <a:gd name="connsiteX58" fmla="*/ 437906 w 607639"/>
              <a:gd name="connsiteY58" fmla="*/ 517456 h 517456"/>
              <a:gd name="connsiteX59" fmla="*/ 169733 w 607639"/>
              <a:gd name="connsiteY59" fmla="*/ 517456 h 517456"/>
              <a:gd name="connsiteX60" fmla="*/ 169733 w 607639"/>
              <a:gd name="connsiteY60" fmla="*/ 479593 h 517456"/>
              <a:gd name="connsiteX61" fmla="*/ 256335 w 607639"/>
              <a:gd name="connsiteY61" fmla="*/ 479593 h 517456"/>
              <a:gd name="connsiteX62" fmla="*/ 256335 w 607639"/>
              <a:gd name="connsiteY62" fmla="*/ 414000 h 517456"/>
              <a:gd name="connsiteX63" fmla="*/ 28482 w 607639"/>
              <a:gd name="connsiteY63" fmla="*/ 414000 h 517456"/>
              <a:gd name="connsiteX64" fmla="*/ 0 w 607639"/>
              <a:gd name="connsiteY64" fmla="*/ 385559 h 517456"/>
              <a:gd name="connsiteX65" fmla="*/ 0 w 607639"/>
              <a:gd name="connsiteY65" fmla="*/ 28441 h 517456"/>
              <a:gd name="connsiteX66" fmla="*/ 28482 w 607639"/>
              <a:gd name="connsiteY66" fmla="*/ 0 h 5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639" h="517456">
                <a:moveTo>
                  <a:pt x="303714" y="173520"/>
                </a:moveTo>
                <a:cubicBezTo>
                  <a:pt x="322421" y="173520"/>
                  <a:pt x="337586" y="188653"/>
                  <a:pt x="337586" y="207321"/>
                </a:cubicBezTo>
                <a:cubicBezTo>
                  <a:pt x="337586" y="225989"/>
                  <a:pt x="322421" y="241122"/>
                  <a:pt x="303714" y="241122"/>
                </a:cubicBezTo>
                <a:cubicBezTo>
                  <a:pt x="285007" y="241122"/>
                  <a:pt x="269842" y="225989"/>
                  <a:pt x="269842" y="207321"/>
                </a:cubicBezTo>
                <a:cubicBezTo>
                  <a:pt x="269842" y="188653"/>
                  <a:pt x="285007" y="173520"/>
                  <a:pt x="303714" y="173520"/>
                </a:cubicBezTo>
                <a:close/>
                <a:moveTo>
                  <a:pt x="303758" y="139994"/>
                </a:moveTo>
                <a:cubicBezTo>
                  <a:pt x="266549" y="139994"/>
                  <a:pt x="236373" y="170125"/>
                  <a:pt x="236373" y="207277"/>
                </a:cubicBezTo>
                <a:cubicBezTo>
                  <a:pt x="236373" y="244517"/>
                  <a:pt x="266549" y="274559"/>
                  <a:pt x="303758" y="274559"/>
                </a:cubicBezTo>
                <a:cubicBezTo>
                  <a:pt x="340967" y="274559"/>
                  <a:pt x="371054" y="244517"/>
                  <a:pt x="371054" y="207277"/>
                </a:cubicBezTo>
                <a:cubicBezTo>
                  <a:pt x="371054" y="170125"/>
                  <a:pt x="340967" y="139994"/>
                  <a:pt x="303758" y="139994"/>
                </a:cubicBezTo>
                <a:close/>
                <a:moveTo>
                  <a:pt x="282839" y="68801"/>
                </a:moveTo>
                <a:lnTo>
                  <a:pt x="303669" y="68801"/>
                </a:lnTo>
                <a:lnTo>
                  <a:pt x="303847" y="68801"/>
                </a:lnTo>
                <a:lnTo>
                  <a:pt x="324588" y="68801"/>
                </a:lnTo>
                <a:lnTo>
                  <a:pt x="327703" y="99465"/>
                </a:lnTo>
                <a:cubicBezTo>
                  <a:pt x="340522" y="102309"/>
                  <a:pt x="352450" y="107375"/>
                  <a:pt x="363221" y="114219"/>
                </a:cubicBezTo>
                <a:lnTo>
                  <a:pt x="387166" y="94665"/>
                </a:lnTo>
                <a:lnTo>
                  <a:pt x="416541" y="124085"/>
                </a:lnTo>
                <a:lnTo>
                  <a:pt x="396958" y="147993"/>
                </a:lnTo>
                <a:cubicBezTo>
                  <a:pt x="403812" y="158748"/>
                  <a:pt x="408797" y="170658"/>
                  <a:pt x="411645" y="183457"/>
                </a:cubicBezTo>
                <a:lnTo>
                  <a:pt x="442445" y="186479"/>
                </a:lnTo>
                <a:lnTo>
                  <a:pt x="442445" y="228075"/>
                </a:lnTo>
                <a:lnTo>
                  <a:pt x="411645" y="231185"/>
                </a:lnTo>
                <a:cubicBezTo>
                  <a:pt x="408886" y="243984"/>
                  <a:pt x="403812" y="255894"/>
                  <a:pt x="396958" y="266649"/>
                </a:cubicBezTo>
                <a:lnTo>
                  <a:pt x="416541" y="290558"/>
                </a:lnTo>
                <a:lnTo>
                  <a:pt x="387166" y="319977"/>
                </a:lnTo>
                <a:lnTo>
                  <a:pt x="363221" y="300423"/>
                </a:lnTo>
                <a:cubicBezTo>
                  <a:pt x="352450" y="307267"/>
                  <a:pt x="340522" y="312333"/>
                  <a:pt x="327703" y="315177"/>
                </a:cubicBezTo>
                <a:lnTo>
                  <a:pt x="324588" y="345841"/>
                </a:lnTo>
                <a:lnTo>
                  <a:pt x="303847" y="345841"/>
                </a:lnTo>
                <a:lnTo>
                  <a:pt x="303669" y="345841"/>
                </a:lnTo>
                <a:lnTo>
                  <a:pt x="282839" y="345841"/>
                </a:lnTo>
                <a:lnTo>
                  <a:pt x="279813" y="315177"/>
                </a:lnTo>
                <a:cubicBezTo>
                  <a:pt x="266994" y="312333"/>
                  <a:pt x="254977" y="307267"/>
                  <a:pt x="244295" y="300423"/>
                </a:cubicBezTo>
                <a:lnTo>
                  <a:pt x="220350" y="319977"/>
                </a:lnTo>
                <a:lnTo>
                  <a:pt x="190886" y="290558"/>
                </a:lnTo>
                <a:lnTo>
                  <a:pt x="210558" y="266649"/>
                </a:lnTo>
                <a:cubicBezTo>
                  <a:pt x="203704" y="255894"/>
                  <a:pt x="198630" y="243984"/>
                  <a:pt x="195782" y="231185"/>
                </a:cubicBezTo>
                <a:lnTo>
                  <a:pt x="164982" y="228075"/>
                </a:lnTo>
                <a:lnTo>
                  <a:pt x="164982" y="186568"/>
                </a:lnTo>
                <a:lnTo>
                  <a:pt x="195782" y="183457"/>
                </a:lnTo>
                <a:cubicBezTo>
                  <a:pt x="198630" y="170658"/>
                  <a:pt x="203704" y="158748"/>
                  <a:pt x="210558" y="147993"/>
                </a:cubicBezTo>
                <a:lnTo>
                  <a:pt x="190886" y="124085"/>
                </a:lnTo>
                <a:lnTo>
                  <a:pt x="220350" y="94665"/>
                </a:lnTo>
                <a:lnTo>
                  <a:pt x="244295" y="114219"/>
                </a:lnTo>
                <a:cubicBezTo>
                  <a:pt x="254977" y="107375"/>
                  <a:pt x="266905" y="102309"/>
                  <a:pt x="279813" y="99465"/>
                </a:cubicBezTo>
                <a:close/>
                <a:moveTo>
                  <a:pt x="38005" y="37951"/>
                </a:moveTo>
                <a:lnTo>
                  <a:pt x="38005" y="376049"/>
                </a:lnTo>
                <a:lnTo>
                  <a:pt x="569634" y="376049"/>
                </a:lnTo>
                <a:lnTo>
                  <a:pt x="569634" y="37951"/>
                </a:lnTo>
                <a:close/>
                <a:moveTo>
                  <a:pt x="28482" y="0"/>
                </a:moveTo>
                <a:lnTo>
                  <a:pt x="579157" y="0"/>
                </a:lnTo>
                <a:cubicBezTo>
                  <a:pt x="594822" y="0"/>
                  <a:pt x="607639" y="12799"/>
                  <a:pt x="607639" y="28441"/>
                </a:cubicBezTo>
                <a:lnTo>
                  <a:pt x="607639" y="385559"/>
                </a:lnTo>
                <a:cubicBezTo>
                  <a:pt x="607639" y="401202"/>
                  <a:pt x="594822" y="414000"/>
                  <a:pt x="579157" y="414000"/>
                </a:cubicBezTo>
                <a:lnTo>
                  <a:pt x="351304" y="414000"/>
                </a:lnTo>
                <a:lnTo>
                  <a:pt x="351304" y="479593"/>
                </a:lnTo>
                <a:lnTo>
                  <a:pt x="437906" y="479593"/>
                </a:lnTo>
                <a:lnTo>
                  <a:pt x="437906" y="517456"/>
                </a:lnTo>
                <a:lnTo>
                  <a:pt x="169733" y="517456"/>
                </a:lnTo>
                <a:lnTo>
                  <a:pt x="169733" y="479593"/>
                </a:lnTo>
                <a:lnTo>
                  <a:pt x="256335" y="479593"/>
                </a:lnTo>
                <a:lnTo>
                  <a:pt x="256335" y="414000"/>
                </a:lnTo>
                <a:lnTo>
                  <a:pt x="28482" y="414000"/>
                </a:lnTo>
                <a:cubicBezTo>
                  <a:pt x="12817" y="414000"/>
                  <a:pt x="0" y="401202"/>
                  <a:pt x="0" y="385559"/>
                </a:cubicBezTo>
                <a:lnTo>
                  <a:pt x="0" y="28441"/>
                </a:lnTo>
                <a:cubicBezTo>
                  <a:pt x="0" y="12799"/>
                  <a:pt x="12817" y="0"/>
                  <a:pt x="28482" y="0"/>
                </a:cubicBezTo>
                <a:close/>
              </a:path>
            </a:pathLst>
          </a:custGeom>
          <a:solidFill>
            <a:srgbClr val="0DB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椭圆 15"/>
          <p:cNvSpPr/>
          <p:nvPr/>
        </p:nvSpPr>
        <p:spPr>
          <a:xfrm>
            <a:off x="5836996" y="3906476"/>
            <a:ext cx="598869" cy="646465"/>
          </a:xfrm>
          <a:custGeom>
            <a:avLst/>
            <a:gdLst>
              <a:gd name="connsiteX0" fmla="*/ 250789 w 563817"/>
              <a:gd name="connsiteY0" fmla="*/ 546529 h 608627"/>
              <a:gd name="connsiteX1" fmla="*/ 313028 w 563817"/>
              <a:gd name="connsiteY1" fmla="*/ 546529 h 608627"/>
              <a:gd name="connsiteX2" fmla="*/ 313028 w 563817"/>
              <a:gd name="connsiteY2" fmla="*/ 577578 h 608627"/>
              <a:gd name="connsiteX3" fmla="*/ 281909 w 563817"/>
              <a:gd name="connsiteY3" fmla="*/ 608627 h 608627"/>
              <a:gd name="connsiteX4" fmla="*/ 250789 w 563817"/>
              <a:gd name="connsiteY4" fmla="*/ 577578 h 608627"/>
              <a:gd name="connsiteX5" fmla="*/ 464320 w 563817"/>
              <a:gd name="connsiteY5" fmla="*/ 405681 h 608627"/>
              <a:gd name="connsiteX6" fmla="*/ 526488 w 563817"/>
              <a:gd name="connsiteY6" fmla="*/ 405681 h 608627"/>
              <a:gd name="connsiteX7" fmla="*/ 526488 w 563817"/>
              <a:gd name="connsiteY7" fmla="*/ 577572 h 608627"/>
              <a:gd name="connsiteX8" fmla="*/ 495404 w 563817"/>
              <a:gd name="connsiteY8" fmla="*/ 608627 h 608627"/>
              <a:gd name="connsiteX9" fmla="*/ 464320 w 563817"/>
              <a:gd name="connsiteY9" fmla="*/ 577572 h 608627"/>
              <a:gd name="connsiteX10" fmla="*/ 233217 w 563817"/>
              <a:gd name="connsiteY10" fmla="*/ 343583 h 608627"/>
              <a:gd name="connsiteX11" fmla="*/ 330600 w 563817"/>
              <a:gd name="connsiteY11" fmla="*/ 343583 h 608627"/>
              <a:gd name="connsiteX12" fmla="*/ 350357 w 563817"/>
              <a:gd name="connsiteY12" fmla="*/ 363308 h 608627"/>
              <a:gd name="connsiteX13" fmla="*/ 350357 w 563817"/>
              <a:gd name="connsiteY13" fmla="*/ 485538 h 608627"/>
              <a:gd name="connsiteX14" fmla="*/ 330600 w 563817"/>
              <a:gd name="connsiteY14" fmla="*/ 505107 h 608627"/>
              <a:gd name="connsiteX15" fmla="*/ 233217 w 563817"/>
              <a:gd name="connsiteY15" fmla="*/ 505107 h 608627"/>
              <a:gd name="connsiteX16" fmla="*/ 213460 w 563817"/>
              <a:gd name="connsiteY16" fmla="*/ 485538 h 608627"/>
              <a:gd name="connsiteX17" fmla="*/ 213460 w 563817"/>
              <a:gd name="connsiteY17" fmla="*/ 363308 h 608627"/>
              <a:gd name="connsiteX18" fmla="*/ 233217 w 563817"/>
              <a:gd name="connsiteY18" fmla="*/ 343583 h 608627"/>
              <a:gd name="connsiteX19" fmla="*/ 37329 w 563817"/>
              <a:gd name="connsiteY19" fmla="*/ 314722 h 608627"/>
              <a:gd name="connsiteX20" fmla="*/ 99497 w 563817"/>
              <a:gd name="connsiteY20" fmla="*/ 314722 h 608627"/>
              <a:gd name="connsiteX21" fmla="*/ 99497 w 563817"/>
              <a:gd name="connsiteY21" fmla="*/ 577575 h 608627"/>
              <a:gd name="connsiteX22" fmla="*/ 68413 w 563817"/>
              <a:gd name="connsiteY22" fmla="*/ 608627 h 608627"/>
              <a:gd name="connsiteX23" fmla="*/ 37329 w 563817"/>
              <a:gd name="connsiteY23" fmla="*/ 577575 h 608627"/>
              <a:gd name="connsiteX24" fmla="*/ 446737 w 563817"/>
              <a:gd name="connsiteY24" fmla="*/ 202946 h 608627"/>
              <a:gd name="connsiteX25" fmla="*/ 544226 w 563817"/>
              <a:gd name="connsiteY25" fmla="*/ 202946 h 608627"/>
              <a:gd name="connsiteX26" fmla="*/ 563817 w 563817"/>
              <a:gd name="connsiteY26" fmla="*/ 222507 h 608627"/>
              <a:gd name="connsiteX27" fmla="*/ 563817 w 563817"/>
              <a:gd name="connsiteY27" fmla="*/ 344684 h 608627"/>
              <a:gd name="connsiteX28" fmla="*/ 544226 w 563817"/>
              <a:gd name="connsiteY28" fmla="*/ 364400 h 608627"/>
              <a:gd name="connsiteX29" fmla="*/ 446737 w 563817"/>
              <a:gd name="connsiteY29" fmla="*/ 364400 h 608627"/>
              <a:gd name="connsiteX30" fmla="*/ 426991 w 563817"/>
              <a:gd name="connsiteY30" fmla="*/ 344684 h 608627"/>
              <a:gd name="connsiteX31" fmla="*/ 426991 w 563817"/>
              <a:gd name="connsiteY31" fmla="*/ 222507 h 608627"/>
              <a:gd name="connsiteX32" fmla="*/ 446737 w 563817"/>
              <a:gd name="connsiteY32" fmla="*/ 202946 h 608627"/>
              <a:gd name="connsiteX33" fmla="*/ 19591 w 563817"/>
              <a:gd name="connsiteY33" fmla="*/ 111776 h 608627"/>
              <a:gd name="connsiteX34" fmla="*/ 117080 w 563817"/>
              <a:gd name="connsiteY34" fmla="*/ 111776 h 608627"/>
              <a:gd name="connsiteX35" fmla="*/ 136826 w 563817"/>
              <a:gd name="connsiteY35" fmla="*/ 131501 h 608627"/>
              <a:gd name="connsiteX36" fmla="*/ 136826 w 563817"/>
              <a:gd name="connsiteY36" fmla="*/ 253576 h 608627"/>
              <a:gd name="connsiteX37" fmla="*/ 117080 w 563817"/>
              <a:gd name="connsiteY37" fmla="*/ 273300 h 608627"/>
              <a:gd name="connsiteX38" fmla="*/ 19591 w 563817"/>
              <a:gd name="connsiteY38" fmla="*/ 273300 h 608627"/>
              <a:gd name="connsiteX39" fmla="*/ 0 w 563817"/>
              <a:gd name="connsiteY39" fmla="*/ 253576 h 608627"/>
              <a:gd name="connsiteX40" fmla="*/ 0 w 563817"/>
              <a:gd name="connsiteY40" fmla="*/ 131501 h 608627"/>
              <a:gd name="connsiteX41" fmla="*/ 19591 w 563817"/>
              <a:gd name="connsiteY41" fmla="*/ 111776 h 608627"/>
              <a:gd name="connsiteX42" fmla="*/ 495404 w 563817"/>
              <a:gd name="connsiteY42" fmla="*/ 0 h 608627"/>
              <a:gd name="connsiteX43" fmla="*/ 526488 w 563817"/>
              <a:gd name="connsiteY43" fmla="*/ 31049 h 608627"/>
              <a:gd name="connsiteX44" fmla="*/ 526488 w 563817"/>
              <a:gd name="connsiteY44" fmla="*/ 161454 h 608627"/>
              <a:gd name="connsiteX45" fmla="*/ 464320 w 563817"/>
              <a:gd name="connsiteY45" fmla="*/ 161454 h 608627"/>
              <a:gd name="connsiteX46" fmla="*/ 464320 w 563817"/>
              <a:gd name="connsiteY46" fmla="*/ 31049 h 608627"/>
              <a:gd name="connsiteX47" fmla="*/ 495404 w 563817"/>
              <a:gd name="connsiteY47" fmla="*/ 0 h 608627"/>
              <a:gd name="connsiteX48" fmla="*/ 281909 w 563817"/>
              <a:gd name="connsiteY48" fmla="*/ 0 h 608627"/>
              <a:gd name="connsiteX49" fmla="*/ 313028 w 563817"/>
              <a:gd name="connsiteY49" fmla="*/ 31053 h 608627"/>
              <a:gd name="connsiteX50" fmla="*/ 313028 w 563817"/>
              <a:gd name="connsiteY50" fmla="*/ 302302 h 608627"/>
              <a:gd name="connsiteX51" fmla="*/ 250789 w 563817"/>
              <a:gd name="connsiteY51" fmla="*/ 302302 h 608627"/>
              <a:gd name="connsiteX52" fmla="*/ 250789 w 563817"/>
              <a:gd name="connsiteY52" fmla="*/ 31053 h 608627"/>
              <a:gd name="connsiteX53" fmla="*/ 281909 w 563817"/>
              <a:gd name="connsiteY53" fmla="*/ 0 h 608627"/>
              <a:gd name="connsiteX54" fmla="*/ 68413 w 563817"/>
              <a:gd name="connsiteY54" fmla="*/ 0 h 608627"/>
              <a:gd name="connsiteX55" fmla="*/ 99497 w 563817"/>
              <a:gd name="connsiteY55" fmla="*/ 31061 h 608627"/>
              <a:gd name="connsiteX56" fmla="*/ 99497 w 563817"/>
              <a:gd name="connsiteY56" fmla="*/ 70354 h 608627"/>
              <a:gd name="connsiteX57" fmla="*/ 37329 w 563817"/>
              <a:gd name="connsiteY57" fmla="*/ 70354 h 608627"/>
              <a:gd name="connsiteX58" fmla="*/ 37329 w 563817"/>
              <a:gd name="connsiteY58" fmla="*/ 31061 h 608627"/>
              <a:gd name="connsiteX59" fmla="*/ 68413 w 563817"/>
              <a:gd name="connsiteY59" fmla="*/ 0 h 608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63817" h="608627">
                <a:moveTo>
                  <a:pt x="250789" y="546529"/>
                </a:moveTo>
                <a:lnTo>
                  <a:pt x="313028" y="546529"/>
                </a:lnTo>
                <a:lnTo>
                  <a:pt x="313028" y="577578"/>
                </a:lnTo>
                <a:cubicBezTo>
                  <a:pt x="313028" y="594655"/>
                  <a:pt x="299024" y="608627"/>
                  <a:pt x="281909" y="608627"/>
                </a:cubicBezTo>
                <a:cubicBezTo>
                  <a:pt x="264793" y="608627"/>
                  <a:pt x="250789" y="594655"/>
                  <a:pt x="250789" y="577578"/>
                </a:cubicBezTo>
                <a:close/>
                <a:moveTo>
                  <a:pt x="464320" y="405681"/>
                </a:moveTo>
                <a:lnTo>
                  <a:pt x="526488" y="405681"/>
                </a:lnTo>
                <a:lnTo>
                  <a:pt x="526488" y="577572"/>
                </a:lnTo>
                <a:cubicBezTo>
                  <a:pt x="526488" y="594652"/>
                  <a:pt x="512656" y="608627"/>
                  <a:pt x="495404" y="608627"/>
                </a:cubicBezTo>
                <a:cubicBezTo>
                  <a:pt x="478308" y="608627"/>
                  <a:pt x="464320" y="594652"/>
                  <a:pt x="464320" y="577572"/>
                </a:cubicBezTo>
                <a:close/>
                <a:moveTo>
                  <a:pt x="233217" y="343583"/>
                </a:moveTo>
                <a:lnTo>
                  <a:pt x="330600" y="343583"/>
                </a:lnTo>
                <a:cubicBezTo>
                  <a:pt x="341490" y="343583"/>
                  <a:pt x="350357" y="352436"/>
                  <a:pt x="350357" y="363308"/>
                </a:cubicBezTo>
                <a:lnTo>
                  <a:pt x="350357" y="485538"/>
                </a:lnTo>
                <a:cubicBezTo>
                  <a:pt x="350357" y="496410"/>
                  <a:pt x="341490" y="505107"/>
                  <a:pt x="330600" y="505107"/>
                </a:cubicBezTo>
                <a:lnTo>
                  <a:pt x="233217" y="505107"/>
                </a:lnTo>
                <a:cubicBezTo>
                  <a:pt x="222327" y="505107"/>
                  <a:pt x="213460" y="496410"/>
                  <a:pt x="213460" y="485538"/>
                </a:cubicBezTo>
                <a:lnTo>
                  <a:pt x="213460" y="363308"/>
                </a:lnTo>
                <a:cubicBezTo>
                  <a:pt x="213460" y="352436"/>
                  <a:pt x="222327" y="343583"/>
                  <a:pt x="233217" y="343583"/>
                </a:cubicBezTo>
                <a:close/>
                <a:moveTo>
                  <a:pt x="37329" y="314722"/>
                </a:moveTo>
                <a:lnTo>
                  <a:pt x="99497" y="314722"/>
                </a:lnTo>
                <a:lnTo>
                  <a:pt x="99497" y="577575"/>
                </a:lnTo>
                <a:cubicBezTo>
                  <a:pt x="99497" y="594654"/>
                  <a:pt x="85509" y="608627"/>
                  <a:pt x="68413" y="608627"/>
                </a:cubicBezTo>
                <a:cubicBezTo>
                  <a:pt x="51161" y="608627"/>
                  <a:pt x="37329" y="594654"/>
                  <a:pt x="37329" y="577575"/>
                </a:cubicBezTo>
                <a:close/>
                <a:moveTo>
                  <a:pt x="446737" y="202946"/>
                </a:moveTo>
                <a:lnTo>
                  <a:pt x="544226" y="202946"/>
                </a:lnTo>
                <a:cubicBezTo>
                  <a:pt x="555110" y="202946"/>
                  <a:pt x="563817" y="211640"/>
                  <a:pt x="563817" y="222507"/>
                </a:cubicBezTo>
                <a:lnTo>
                  <a:pt x="563817" y="344684"/>
                </a:lnTo>
                <a:cubicBezTo>
                  <a:pt x="563817" y="355551"/>
                  <a:pt x="555110" y="364400"/>
                  <a:pt x="544226" y="364400"/>
                </a:cubicBezTo>
                <a:lnTo>
                  <a:pt x="446737" y="364400"/>
                </a:lnTo>
                <a:cubicBezTo>
                  <a:pt x="435854" y="364400"/>
                  <a:pt x="426991" y="355551"/>
                  <a:pt x="426991" y="344684"/>
                </a:cubicBezTo>
                <a:lnTo>
                  <a:pt x="426991" y="222507"/>
                </a:lnTo>
                <a:cubicBezTo>
                  <a:pt x="426991" y="211640"/>
                  <a:pt x="435854" y="202946"/>
                  <a:pt x="446737" y="202946"/>
                </a:cubicBezTo>
                <a:close/>
                <a:moveTo>
                  <a:pt x="19591" y="111776"/>
                </a:moveTo>
                <a:lnTo>
                  <a:pt x="117080" y="111776"/>
                </a:lnTo>
                <a:cubicBezTo>
                  <a:pt x="127963" y="111776"/>
                  <a:pt x="136826" y="120629"/>
                  <a:pt x="136826" y="131501"/>
                </a:cubicBezTo>
                <a:lnTo>
                  <a:pt x="136826" y="253576"/>
                </a:lnTo>
                <a:cubicBezTo>
                  <a:pt x="136826" y="264447"/>
                  <a:pt x="127963" y="273300"/>
                  <a:pt x="117080" y="273300"/>
                </a:cubicBezTo>
                <a:lnTo>
                  <a:pt x="19591" y="273300"/>
                </a:lnTo>
                <a:cubicBezTo>
                  <a:pt x="8707" y="273300"/>
                  <a:pt x="0" y="264447"/>
                  <a:pt x="0" y="253576"/>
                </a:cubicBezTo>
                <a:lnTo>
                  <a:pt x="0" y="131501"/>
                </a:lnTo>
                <a:cubicBezTo>
                  <a:pt x="0" y="120629"/>
                  <a:pt x="8707" y="111776"/>
                  <a:pt x="19591" y="111776"/>
                </a:cubicBezTo>
                <a:close/>
                <a:moveTo>
                  <a:pt x="495404" y="0"/>
                </a:moveTo>
                <a:cubicBezTo>
                  <a:pt x="512656" y="0"/>
                  <a:pt x="526488" y="13972"/>
                  <a:pt x="526488" y="31049"/>
                </a:cubicBezTo>
                <a:lnTo>
                  <a:pt x="526488" y="161454"/>
                </a:lnTo>
                <a:lnTo>
                  <a:pt x="464320" y="161454"/>
                </a:lnTo>
                <a:lnTo>
                  <a:pt x="464320" y="31049"/>
                </a:lnTo>
                <a:cubicBezTo>
                  <a:pt x="464320" y="13972"/>
                  <a:pt x="478308" y="0"/>
                  <a:pt x="495404" y="0"/>
                </a:cubicBezTo>
                <a:close/>
                <a:moveTo>
                  <a:pt x="281909" y="0"/>
                </a:moveTo>
                <a:cubicBezTo>
                  <a:pt x="299024" y="0"/>
                  <a:pt x="313028" y="13974"/>
                  <a:pt x="313028" y="31053"/>
                </a:cubicBezTo>
                <a:lnTo>
                  <a:pt x="313028" y="302302"/>
                </a:lnTo>
                <a:lnTo>
                  <a:pt x="250789" y="302302"/>
                </a:lnTo>
                <a:lnTo>
                  <a:pt x="250789" y="31053"/>
                </a:lnTo>
                <a:cubicBezTo>
                  <a:pt x="250789" y="13974"/>
                  <a:pt x="264793" y="0"/>
                  <a:pt x="281909" y="0"/>
                </a:cubicBezTo>
                <a:close/>
                <a:moveTo>
                  <a:pt x="68413" y="0"/>
                </a:moveTo>
                <a:cubicBezTo>
                  <a:pt x="85509" y="0"/>
                  <a:pt x="99497" y="13978"/>
                  <a:pt x="99497" y="31061"/>
                </a:cubicBezTo>
                <a:lnTo>
                  <a:pt x="99497" y="70354"/>
                </a:lnTo>
                <a:lnTo>
                  <a:pt x="37329" y="70354"/>
                </a:lnTo>
                <a:lnTo>
                  <a:pt x="37329" y="31061"/>
                </a:lnTo>
                <a:cubicBezTo>
                  <a:pt x="37329" y="13978"/>
                  <a:pt x="51161" y="0"/>
                  <a:pt x="68413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椭圆 16"/>
          <p:cNvSpPr/>
          <p:nvPr/>
        </p:nvSpPr>
        <p:spPr>
          <a:xfrm>
            <a:off x="9393148" y="3853527"/>
            <a:ext cx="646465" cy="645472"/>
          </a:xfrm>
          <a:custGeom>
            <a:avLst/>
            <a:gdLst>
              <a:gd name="connsiteX0" fmla="*/ 25829 w 578320"/>
              <a:gd name="connsiteY0" fmla="*/ 524911 h 577432"/>
              <a:gd name="connsiteX1" fmla="*/ 220466 w 578320"/>
              <a:gd name="connsiteY1" fmla="*/ 524911 h 577432"/>
              <a:gd name="connsiteX2" fmla="*/ 247217 w 578320"/>
              <a:gd name="connsiteY2" fmla="*/ 550711 h 577432"/>
              <a:gd name="connsiteX3" fmla="*/ 220466 w 578320"/>
              <a:gd name="connsiteY3" fmla="*/ 577432 h 577432"/>
              <a:gd name="connsiteX4" fmla="*/ 25829 w 578320"/>
              <a:gd name="connsiteY4" fmla="*/ 577432 h 577432"/>
              <a:gd name="connsiteX5" fmla="*/ 0 w 578320"/>
              <a:gd name="connsiteY5" fmla="*/ 550711 h 577432"/>
              <a:gd name="connsiteX6" fmla="*/ 25829 w 578320"/>
              <a:gd name="connsiteY6" fmla="*/ 524911 h 577432"/>
              <a:gd name="connsiteX7" fmla="*/ 25820 w 578320"/>
              <a:gd name="connsiteY7" fmla="*/ 458632 h 577432"/>
              <a:gd name="connsiteX8" fmla="*/ 165988 w 578320"/>
              <a:gd name="connsiteY8" fmla="*/ 458632 h 577432"/>
              <a:gd name="connsiteX9" fmla="*/ 245294 w 578320"/>
              <a:gd name="connsiteY9" fmla="*/ 493646 h 577432"/>
              <a:gd name="connsiteX10" fmla="*/ 220396 w 578320"/>
              <a:gd name="connsiteY10" fmla="*/ 511153 h 577432"/>
              <a:gd name="connsiteX11" fmla="*/ 25820 w 578320"/>
              <a:gd name="connsiteY11" fmla="*/ 511153 h 577432"/>
              <a:gd name="connsiteX12" fmla="*/ 0 w 578320"/>
              <a:gd name="connsiteY12" fmla="*/ 484432 h 577432"/>
              <a:gd name="connsiteX13" fmla="*/ 25820 w 578320"/>
              <a:gd name="connsiteY13" fmla="*/ 458632 h 577432"/>
              <a:gd name="connsiteX14" fmla="*/ 468575 w 578320"/>
              <a:gd name="connsiteY14" fmla="*/ 396938 h 577432"/>
              <a:gd name="connsiteX15" fmla="*/ 551576 w 578320"/>
              <a:gd name="connsiteY15" fmla="*/ 396938 h 577432"/>
              <a:gd name="connsiteX16" fmla="*/ 578320 w 578320"/>
              <a:gd name="connsiteY16" fmla="*/ 422738 h 577432"/>
              <a:gd name="connsiteX17" fmla="*/ 551576 w 578320"/>
              <a:gd name="connsiteY17" fmla="*/ 449459 h 577432"/>
              <a:gd name="connsiteX18" fmla="*/ 424308 w 578320"/>
              <a:gd name="connsiteY18" fmla="*/ 449459 h 577432"/>
              <a:gd name="connsiteX19" fmla="*/ 468575 w 578320"/>
              <a:gd name="connsiteY19" fmla="*/ 396938 h 577432"/>
              <a:gd name="connsiteX20" fmla="*/ 25826 w 578320"/>
              <a:gd name="connsiteY20" fmla="*/ 392352 h 577432"/>
              <a:gd name="connsiteX21" fmla="*/ 106996 w 578320"/>
              <a:gd name="connsiteY21" fmla="*/ 392352 h 577432"/>
              <a:gd name="connsiteX22" fmla="*/ 149425 w 578320"/>
              <a:gd name="connsiteY22" fmla="*/ 444725 h 577432"/>
              <a:gd name="connsiteX23" fmla="*/ 25826 w 578320"/>
              <a:gd name="connsiteY23" fmla="*/ 444725 h 577432"/>
              <a:gd name="connsiteX24" fmla="*/ 0 w 578320"/>
              <a:gd name="connsiteY24" fmla="*/ 418998 h 577432"/>
              <a:gd name="connsiteX25" fmla="*/ 25826 w 578320"/>
              <a:gd name="connsiteY25" fmla="*/ 392352 h 577432"/>
              <a:gd name="connsiteX26" fmla="*/ 495311 w 578320"/>
              <a:gd name="connsiteY26" fmla="*/ 330659 h 577432"/>
              <a:gd name="connsiteX27" fmla="*/ 551573 w 578320"/>
              <a:gd name="connsiteY27" fmla="*/ 330659 h 577432"/>
              <a:gd name="connsiteX28" fmla="*/ 578320 w 578320"/>
              <a:gd name="connsiteY28" fmla="*/ 357305 h 577432"/>
              <a:gd name="connsiteX29" fmla="*/ 551573 w 578320"/>
              <a:gd name="connsiteY29" fmla="*/ 383032 h 577432"/>
              <a:gd name="connsiteX30" fmla="*/ 475942 w 578320"/>
              <a:gd name="connsiteY30" fmla="*/ 383032 h 577432"/>
              <a:gd name="connsiteX31" fmla="*/ 495311 w 578320"/>
              <a:gd name="connsiteY31" fmla="*/ 330659 h 577432"/>
              <a:gd name="connsiteX32" fmla="*/ 25814 w 578320"/>
              <a:gd name="connsiteY32" fmla="*/ 325924 h 577432"/>
              <a:gd name="connsiteX33" fmla="*/ 82051 w 578320"/>
              <a:gd name="connsiteY33" fmla="*/ 325924 h 577432"/>
              <a:gd name="connsiteX34" fmla="*/ 99568 w 578320"/>
              <a:gd name="connsiteY34" fmla="*/ 378445 h 577432"/>
              <a:gd name="connsiteX35" fmla="*/ 25814 w 578320"/>
              <a:gd name="connsiteY35" fmla="*/ 378445 h 577432"/>
              <a:gd name="connsiteX36" fmla="*/ 0 w 578320"/>
              <a:gd name="connsiteY36" fmla="*/ 352645 h 577432"/>
              <a:gd name="connsiteX37" fmla="*/ 25814 w 578320"/>
              <a:gd name="connsiteY37" fmla="*/ 325924 h 577432"/>
              <a:gd name="connsiteX38" fmla="*/ 297074 w 578320"/>
              <a:gd name="connsiteY38" fmla="*/ 302072 h 577432"/>
              <a:gd name="connsiteX39" fmla="*/ 297074 w 578320"/>
              <a:gd name="connsiteY39" fmla="*/ 349966 h 577432"/>
              <a:gd name="connsiteX40" fmla="*/ 326589 w 578320"/>
              <a:gd name="connsiteY40" fmla="*/ 326019 h 577432"/>
              <a:gd name="connsiteX41" fmla="*/ 297074 w 578320"/>
              <a:gd name="connsiteY41" fmla="*/ 302072 h 577432"/>
              <a:gd name="connsiteX42" fmla="*/ 498167 w 578320"/>
              <a:gd name="connsiteY42" fmla="*/ 264231 h 577432"/>
              <a:gd name="connsiteX43" fmla="*/ 551603 w 578320"/>
              <a:gd name="connsiteY43" fmla="*/ 264231 h 577432"/>
              <a:gd name="connsiteX44" fmla="*/ 578320 w 578320"/>
              <a:gd name="connsiteY44" fmla="*/ 290952 h 577432"/>
              <a:gd name="connsiteX45" fmla="*/ 551603 w 578320"/>
              <a:gd name="connsiteY45" fmla="*/ 316752 h 577432"/>
              <a:gd name="connsiteX46" fmla="*/ 497246 w 578320"/>
              <a:gd name="connsiteY46" fmla="*/ 316752 h 577432"/>
              <a:gd name="connsiteX47" fmla="*/ 499089 w 578320"/>
              <a:gd name="connsiteY47" fmla="*/ 288188 h 577432"/>
              <a:gd name="connsiteX48" fmla="*/ 498167 w 578320"/>
              <a:gd name="connsiteY48" fmla="*/ 264231 h 577432"/>
              <a:gd name="connsiteX49" fmla="*/ 25843 w 578320"/>
              <a:gd name="connsiteY49" fmla="*/ 259645 h 577432"/>
              <a:gd name="connsiteX50" fmla="*/ 81222 w 578320"/>
              <a:gd name="connsiteY50" fmla="*/ 259645 h 577432"/>
              <a:gd name="connsiteX51" fmla="*/ 78453 w 578320"/>
              <a:gd name="connsiteY51" fmla="*/ 288209 h 577432"/>
              <a:gd name="connsiteX52" fmla="*/ 80299 w 578320"/>
              <a:gd name="connsiteY52" fmla="*/ 312166 h 577432"/>
              <a:gd name="connsiteX53" fmla="*/ 25843 w 578320"/>
              <a:gd name="connsiteY53" fmla="*/ 312166 h 577432"/>
              <a:gd name="connsiteX54" fmla="*/ 0 w 578320"/>
              <a:gd name="connsiteY54" fmla="*/ 286366 h 577432"/>
              <a:gd name="connsiteX55" fmla="*/ 25843 w 578320"/>
              <a:gd name="connsiteY55" fmla="*/ 259645 h 577432"/>
              <a:gd name="connsiteX56" fmla="*/ 282316 w 578320"/>
              <a:gd name="connsiteY56" fmla="*/ 225625 h 577432"/>
              <a:gd name="connsiteX57" fmla="*/ 255567 w 578320"/>
              <a:gd name="connsiteY57" fmla="*/ 245888 h 577432"/>
              <a:gd name="connsiteX58" fmla="*/ 282316 w 578320"/>
              <a:gd name="connsiteY58" fmla="*/ 267993 h 577432"/>
              <a:gd name="connsiteX59" fmla="*/ 478752 w 578320"/>
              <a:gd name="connsiteY59" fmla="*/ 197951 h 577432"/>
              <a:gd name="connsiteX60" fmla="*/ 551584 w 578320"/>
              <a:gd name="connsiteY60" fmla="*/ 197951 h 577432"/>
              <a:gd name="connsiteX61" fmla="*/ 578320 w 578320"/>
              <a:gd name="connsiteY61" fmla="*/ 224672 h 577432"/>
              <a:gd name="connsiteX62" fmla="*/ 551584 w 578320"/>
              <a:gd name="connsiteY62" fmla="*/ 250472 h 577432"/>
              <a:gd name="connsiteX63" fmla="*/ 495347 w 578320"/>
              <a:gd name="connsiteY63" fmla="*/ 250472 h 577432"/>
              <a:gd name="connsiteX64" fmla="*/ 478752 w 578320"/>
              <a:gd name="connsiteY64" fmla="*/ 197951 h 577432"/>
              <a:gd name="connsiteX65" fmla="*/ 25834 w 578320"/>
              <a:gd name="connsiteY65" fmla="*/ 194253 h 577432"/>
              <a:gd name="connsiteX66" fmla="*/ 101491 w 578320"/>
              <a:gd name="connsiteY66" fmla="*/ 194253 h 577432"/>
              <a:gd name="connsiteX67" fmla="*/ 83038 w 578320"/>
              <a:gd name="connsiteY67" fmla="*/ 246774 h 577432"/>
              <a:gd name="connsiteX68" fmla="*/ 25834 w 578320"/>
              <a:gd name="connsiteY68" fmla="*/ 246774 h 577432"/>
              <a:gd name="connsiteX69" fmla="*/ 0 w 578320"/>
              <a:gd name="connsiteY69" fmla="*/ 220053 h 577432"/>
              <a:gd name="connsiteX70" fmla="*/ 25834 w 578320"/>
              <a:gd name="connsiteY70" fmla="*/ 194253 h 577432"/>
              <a:gd name="connsiteX71" fmla="*/ 289695 w 578320"/>
              <a:gd name="connsiteY71" fmla="*/ 180494 h 577432"/>
              <a:gd name="connsiteX72" fmla="*/ 297074 w 578320"/>
              <a:gd name="connsiteY72" fmla="*/ 188784 h 577432"/>
              <a:gd name="connsiteX73" fmla="*/ 297074 w 578320"/>
              <a:gd name="connsiteY73" fmla="*/ 200757 h 577432"/>
              <a:gd name="connsiteX74" fmla="*/ 353338 w 578320"/>
              <a:gd name="connsiteY74" fmla="*/ 236678 h 577432"/>
              <a:gd name="connsiteX75" fmla="*/ 338580 w 578320"/>
              <a:gd name="connsiteY75" fmla="*/ 251415 h 577432"/>
              <a:gd name="connsiteX76" fmla="*/ 297074 w 578320"/>
              <a:gd name="connsiteY76" fmla="*/ 225625 h 577432"/>
              <a:gd name="connsiteX77" fmla="*/ 297074 w 578320"/>
              <a:gd name="connsiteY77" fmla="*/ 270756 h 577432"/>
              <a:gd name="connsiteX78" fmla="*/ 356105 w 578320"/>
              <a:gd name="connsiteY78" fmla="*/ 323256 h 577432"/>
              <a:gd name="connsiteX79" fmla="*/ 297074 w 578320"/>
              <a:gd name="connsiteY79" fmla="*/ 373913 h 577432"/>
              <a:gd name="connsiteX80" fmla="*/ 297074 w 578320"/>
              <a:gd name="connsiteY80" fmla="*/ 388650 h 577432"/>
              <a:gd name="connsiteX81" fmla="*/ 289695 w 578320"/>
              <a:gd name="connsiteY81" fmla="*/ 396939 h 577432"/>
              <a:gd name="connsiteX82" fmla="*/ 282316 w 578320"/>
              <a:gd name="connsiteY82" fmla="*/ 388650 h 577432"/>
              <a:gd name="connsiteX83" fmla="*/ 282316 w 578320"/>
              <a:gd name="connsiteY83" fmla="*/ 373913 h 577432"/>
              <a:gd name="connsiteX84" fmla="*/ 222362 w 578320"/>
              <a:gd name="connsiteY84" fmla="*/ 329703 h 577432"/>
              <a:gd name="connsiteX85" fmla="*/ 237120 w 578320"/>
              <a:gd name="connsiteY85" fmla="*/ 314966 h 577432"/>
              <a:gd name="connsiteX86" fmla="*/ 282316 w 578320"/>
              <a:gd name="connsiteY86" fmla="*/ 349966 h 577432"/>
              <a:gd name="connsiteX87" fmla="*/ 282316 w 578320"/>
              <a:gd name="connsiteY87" fmla="*/ 299309 h 577432"/>
              <a:gd name="connsiteX88" fmla="*/ 225129 w 578320"/>
              <a:gd name="connsiteY88" fmla="*/ 251415 h 577432"/>
              <a:gd name="connsiteX89" fmla="*/ 282316 w 578320"/>
              <a:gd name="connsiteY89" fmla="*/ 200757 h 577432"/>
              <a:gd name="connsiteX90" fmla="*/ 282316 w 578320"/>
              <a:gd name="connsiteY90" fmla="*/ 188784 h 577432"/>
              <a:gd name="connsiteX91" fmla="*/ 289695 w 578320"/>
              <a:gd name="connsiteY91" fmla="*/ 180494 h 577432"/>
              <a:gd name="connsiteX92" fmla="*/ 288699 w 578320"/>
              <a:gd name="connsiteY92" fmla="*/ 157519 h 577432"/>
              <a:gd name="connsiteX93" fmla="*/ 157752 w 578320"/>
              <a:gd name="connsiteY93" fmla="*/ 288255 h 577432"/>
              <a:gd name="connsiteX94" fmla="*/ 288699 w 578320"/>
              <a:gd name="connsiteY94" fmla="*/ 419912 h 577432"/>
              <a:gd name="connsiteX95" fmla="*/ 420567 w 578320"/>
              <a:gd name="connsiteY95" fmla="*/ 288255 h 577432"/>
              <a:gd name="connsiteX96" fmla="*/ 288699 w 578320"/>
              <a:gd name="connsiteY96" fmla="*/ 157519 h 577432"/>
              <a:gd name="connsiteX97" fmla="*/ 428895 w 578320"/>
              <a:gd name="connsiteY97" fmla="*/ 132559 h 577432"/>
              <a:gd name="connsiteX98" fmla="*/ 551571 w 578320"/>
              <a:gd name="connsiteY98" fmla="*/ 132559 h 577432"/>
              <a:gd name="connsiteX99" fmla="*/ 578320 w 578320"/>
              <a:gd name="connsiteY99" fmla="*/ 158359 h 577432"/>
              <a:gd name="connsiteX100" fmla="*/ 551571 w 578320"/>
              <a:gd name="connsiteY100" fmla="*/ 185080 h 577432"/>
              <a:gd name="connsiteX101" fmla="*/ 471324 w 578320"/>
              <a:gd name="connsiteY101" fmla="*/ 185080 h 577432"/>
              <a:gd name="connsiteX102" fmla="*/ 428895 w 578320"/>
              <a:gd name="connsiteY102" fmla="*/ 132559 h 577432"/>
              <a:gd name="connsiteX103" fmla="*/ 25822 w 578320"/>
              <a:gd name="connsiteY103" fmla="*/ 127973 h 577432"/>
              <a:gd name="connsiteX104" fmla="*/ 154012 w 578320"/>
              <a:gd name="connsiteY104" fmla="*/ 127973 h 577432"/>
              <a:gd name="connsiteX105" fmla="*/ 108823 w 578320"/>
              <a:gd name="connsiteY105" fmla="*/ 180494 h 577432"/>
              <a:gd name="connsiteX106" fmla="*/ 25822 w 578320"/>
              <a:gd name="connsiteY106" fmla="*/ 180494 h 577432"/>
              <a:gd name="connsiteX107" fmla="*/ 0 w 578320"/>
              <a:gd name="connsiteY107" fmla="*/ 153773 h 577432"/>
              <a:gd name="connsiteX108" fmla="*/ 25822 w 578320"/>
              <a:gd name="connsiteY108" fmla="*/ 127973 h 577432"/>
              <a:gd name="connsiteX109" fmla="*/ 288699 w 578320"/>
              <a:gd name="connsiteY109" fmla="*/ 105041 h 577432"/>
              <a:gd name="connsiteX110" fmla="*/ 473130 w 578320"/>
              <a:gd name="connsiteY110" fmla="*/ 288255 h 577432"/>
              <a:gd name="connsiteX111" fmla="*/ 288699 w 578320"/>
              <a:gd name="connsiteY111" fmla="*/ 472390 h 577432"/>
              <a:gd name="connsiteX112" fmla="*/ 105189 w 578320"/>
              <a:gd name="connsiteY112" fmla="*/ 288255 h 577432"/>
              <a:gd name="connsiteX113" fmla="*/ 288699 w 578320"/>
              <a:gd name="connsiteY113" fmla="*/ 105041 h 577432"/>
              <a:gd name="connsiteX114" fmla="*/ 357002 w 578320"/>
              <a:gd name="connsiteY114" fmla="*/ 66280 h 577432"/>
              <a:gd name="connsiteX115" fmla="*/ 551578 w 578320"/>
              <a:gd name="connsiteY115" fmla="*/ 66280 h 577432"/>
              <a:gd name="connsiteX116" fmla="*/ 578320 w 578320"/>
              <a:gd name="connsiteY116" fmla="*/ 92080 h 577432"/>
              <a:gd name="connsiteX117" fmla="*/ 551578 w 578320"/>
              <a:gd name="connsiteY117" fmla="*/ 118801 h 577432"/>
              <a:gd name="connsiteX118" fmla="*/ 411410 w 578320"/>
              <a:gd name="connsiteY118" fmla="*/ 118801 h 577432"/>
              <a:gd name="connsiteX119" fmla="*/ 333026 w 578320"/>
              <a:gd name="connsiteY119" fmla="*/ 82865 h 577432"/>
              <a:gd name="connsiteX120" fmla="*/ 357002 w 578320"/>
              <a:gd name="connsiteY120" fmla="*/ 66280 h 577432"/>
              <a:gd name="connsiteX121" fmla="*/ 356932 w 578320"/>
              <a:gd name="connsiteY121" fmla="*/ 0 h 577432"/>
              <a:gd name="connsiteX122" fmla="*/ 551569 w 578320"/>
              <a:gd name="connsiteY122" fmla="*/ 0 h 577432"/>
              <a:gd name="connsiteX123" fmla="*/ 578320 w 578320"/>
              <a:gd name="connsiteY123" fmla="*/ 25800 h 577432"/>
              <a:gd name="connsiteX124" fmla="*/ 551569 w 578320"/>
              <a:gd name="connsiteY124" fmla="*/ 52521 h 577432"/>
              <a:gd name="connsiteX125" fmla="*/ 356932 w 578320"/>
              <a:gd name="connsiteY125" fmla="*/ 52521 h 577432"/>
              <a:gd name="connsiteX126" fmla="*/ 331103 w 578320"/>
              <a:gd name="connsiteY126" fmla="*/ 25800 h 577432"/>
              <a:gd name="connsiteX127" fmla="*/ 356932 w 578320"/>
              <a:gd name="connsiteY127" fmla="*/ 0 h 577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578320" h="577432">
                <a:moveTo>
                  <a:pt x="25829" y="524911"/>
                </a:moveTo>
                <a:lnTo>
                  <a:pt x="220466" y="524911"/>
                </a:lnTo>
                <a:cubicBezTo>
                  <a:pt x="235225" y="524911"/>
                  <a:pt x="247217" y="535968"/>
                  <a:pt x="247217" y="550711"/>
                </a:cubicBezTo>
                <a:cubicBezTo>
                  <a:pt x="247217" y="565454"/>
                  <a:pt x="235225" y="577432"/>
                  <a:pt x="220466" y="577432"/>
                </a:cubicBezTo>
                <a:lnTo>
                  <a:pt x="25829" y="577432"/>
                </a:lnTo>
                <a:cubicBezTo>
                  <a:pt x="11992" y="577432"/>
                  <a:pt x="0" y="565454"/>
                  <a:pt x="0" y="550711"/>
                </a:cubicBezTo>
                <a:cubicBezTo>
                  <a:pt x="0" y="535968"/>
                  <a:pt x="11992" y="524911"/>
                  <a:pt x="25829" y="524911"/>
                </a:cubicBezTo>
                <a:close/>
                <a:moveTo>
                  <a:pt x="25820" y="458632"/>
                </a:moveTo>
                <a:lnTo>
                  <a:pt x="165988" y="458632"/>
                </a:lnTo>
                <a:cubicBezTo>
                  <a:pt x="189042" y="475218"/>
                  <a:pt x="215785" y="488118"/>
                  <a:pt x="245294" y="493646"/>
                </a:cubicBezTo>
                <a:cubicBezTo>
                  <a:pt x="241606" y="503782"/>
                  <a:pt x="232384" y="511153"/>
                  <a:pt x="220396" y="511153"/>
                </a:cubicBezTo>
                <a:lnTo>
                  <a:pt x="25820" y="511153"/>
                </a:lnTo>
                <a:cubicBezTo>
                  <a:pt x="11988" y="511153"/>
                  <a:pt x="0" y="499175"/>
                  <a:pt x="0" y="484432"/>
                </a:cubicBezTo>
                <a:cubicBezTo>
                  <a:pt x="0" y="470611"/>
                  <a:pt x="11988" y="458632"/>
                  <a:pt x="25820" y="458632"/>
                </a:cubicBezTo>
                <a:close/>
                <a:moveTo>
                  <a:pt x="468575" y="396938"/>
                </a:moveTo>
                <a:lnTo>
                  <a:pt x="551576" y="396938"/>
                </a:lnTo>
                <a:cubicBezTo>
                  <a:pt x="566331" y="396938"/>
                  <a:pt x="578320" y="408917"/>
                  <a:pt x="578320" y="422738"/>
                </a:cubicBezTo>
                <a:cubicBezTo>
                  <a:pt x="578320" y="437481"/>
                  <a:pt x="566331" y="449459"/>
                  <a:pt x="551576" y="449459"/>
                </a:cubicBezTo>
                <a:lnTo>
                  <a:pt x="424308" y="449459"/>
                </a:lnTo>
                <a:cubicBezTo>
                  <a:pt x="441830" y="434717"/>
                  <a:pt x="456586" y="416288"/>
                  <a:pt x="468575" y="396938"/>
                </a:cubicBezTo>
                <a:close/>
                <a:moveTo>
                  <a:pt x="25826" y="392352"/>
                </a:moveTo>
                <a:lnTo>
                  <a:pt x="106996" y="392352"/>
                </a:lnTo>
                <a:cubicBezTo>
                  <a:pt x="118064" y="412566"/>
                  <a:pt x="131900" y="430024"/>
                  <a:pt x="149425" y="444725"/>
                </a:cubicBezTo>
                <a:lnTo>
                  <a:pt x="25826" y="444725"/>
                </a:lnTo>
                <a:cubicBezTo>
                  <a:pt x="11991" y="444725"/>
                  <a:pt x="0" y="432781"/>
                  <a:pt x="0" y="418998"/>
                </a:cubicBezTo>
                <a:cubicBezTo>
                  <a:pt x="0" y="404297"/>
                  <a:pt x="11991" y="392352"/>
                  <a:pt x="25826" y="392352"/>
                </a:cubicBezTo>
                <a:close/>
                <a:moveTo>
                  <a:pt x="495311" y="330659"/>
                </a:moveTo>
                <a:lnTo>
                  <a:pt x="551573" y="330659"/>
                </a:lnTo>
                <a:cubicBezTo>
                  <a:pt x="566330" y="330659"/>
                  <a:pt x="578320" y="342604"/>
                  <a:pt x="578320" y="357305"/>
                </a:cubicBezTo>
                <a:cubicBezTo>
                  <a:pt x="578320" y="371088"/>
                  <a:pt x="566330" y="383032"/>
                  <a:pt x="551573" y="383032"/>
                </a:cubicBezTo>
                <a:lnTo>
                  <a:pt x="475942" y="383032"/>
                </a:lnTo>
                <a:cubicBezTo>
                  <a:pt x="485165" y="366493"/>
                  <a:pt x="490699" y="349036"/>
                  <a:pt x="495311" y="330659"/>
                </a:cubicBezTo>
                <a:close/>
                <a:moveTo>
                  <a:pt x="25814" y="325924"/>
                </a:moveTo>
                <a:lnTo>
                  <a:pt x="82051" y="325924"/>
                </a:lnTo>
                <a:cubicBezTo>
                  <a:pt x="85739" y="344353"/>
                  <a:pt x="91271" y="361860"/>
                  <a:pt x="99568" y="378445"/>
                </a:cubicBezTo>
                <a:lnTo>
                  <a:pt x="25814" y="378445"/>
                </a:lnTo>
                <a:cubicBezTo>
                  <a:pt x="11985" y="378445"/>
                  <a:pt x="0" y="367388"/>
                  <a:pt x="0" y="352645"/>
                </a:cubicBezTo>
                <a:cubicBezTo>
                  <a:pt x="0" y="337903"/>
                  <a:pt x="11985" y="325924"/>
                  <a:pt x="25814" y="325924"/>
                </a:cubicBezTo>
                <a:close/>
                <a:moveTo>
                  <a:pt x="297074" y="302072"/>
                </a:moveTo>
                <a:lnTo>
                  <a:pt x="297074" y="349966"/>
                </a:lnTo>
                <a:cubicBezTo>
                  <a:pt x="310909" y="349045"/>
                  <a:pt x="326589" y="341677"/>
                  <a:pt x="326589" y="326019"/>
                </a:cubicBezTo>
                <a:cubicBezTo>
                  <a:pt x="326589" y="310361"/>
                  <a:pt x="309987" y="304835"/>
                  <a:pt x="297074" y="302072"/>
                </a:cubicBezTo>
                <a:close/>
                <a:moveTo>
                  <a:pt x="498167" y="264231"/>
                </a:moveTo>
                <a:lnTo>
                  <a:pt x="551603" y="264231"/>
                </a:lnTo>
                <a:cubicBezTo>
                  <a:pt x="566343" y="264231"/>
                  <a:pt x="578320" y="276210"/>
                  <a:pt x="578320" y="290952"/>
                </a:cubicBezTo>
                <a:cubicBezTo>
                  <a:pt x="578320" y="304774"/>
                  <a:pt x="566343" y="316752"/>
                  <a:pt x="551603" y="316752"/>
                </a:cubicBezTo>
                <a:lnTo>
                  <a:pt x="497246" y="316752"/>
                </a:lnTo>
                <a:cubicBezTo>
                  <a:pt x="498167" y="307538"/>
                  <a:pt x="499089" y="298324"/>
                  <a:pt x="499089" y="288188"/>
                </a:cubicBezTo>
                <a:cubicBezTo>
                  <a:pt x="499089" y="279895"/>
                  <a:pt x="499089" y="272524"/>
                  <a:pt x="498167" y="264231"/>
                </a:cubicBezTo>
                <a:close/>
                <a:moveTo>
                  <a:pt x="25843" y="259645"/>
                </a:moveTo>
                <a:lnTo>
                  <a:pt x="81222" y="259645"/>
                </a:lnTo>
                <a:cubicBezTo>
                  <a:pt x="79376" y="269781"/>
                  <a:pt x="78453" y="278995"/>
                  <a:pt x="78453" y="288209"/>
                </a:cubicBezTo>
                <a:cubicBezTo>
                  <a:pt x="78453" y="296502"/>
                  <a:pt x="79376" y="304795"/>
                  <a:pt x="80299" y="312166"/>
                </a:cubicBezTo>
                <a:lnTo>
                  <a:pt x="25843" y="312166"/>
                </a:lnTo>
                <a:cubicBezTo>
                  <a:pt x="11999" y="312166"/>
                  <a:pt x="0" y="301109"/>
                  <a:pt x="0" y="286366"/>
                </a:cubicBezTo>
                <a:cubicBezTo>
                  <a:pt x="0" y="271624"/>
                  <a:pt x="11999" y="259645"/>
                  <a:pt x="25843" y="259645"/>
                </a:cubicBezTo>
                <a:close/>
                <a:moveTo>
                  <a:pt x="282316" y="225625"/>
                </a:moveTo>
                <a:cubicBezTo>
                  <a:pt x="265713" y="225625"/>
                  <a:pt x="255567" y="235757"/>
                  <a:pt x="255567" y="245888"/>
                </a:cubicBezTo>
                <a:cubicBezTo>
                  <a:pt x="255567" y="257862"/>
                  <a:pt x="264791" y="264309"/>
                  <a:pt x="282316" y="267993"/>
                </a:cubicBezTo>
                <a:close/>
                <a:moveTo>
                  <a:pt x="478752" y="197951"/>
                </a:moveTo>
                <a:lnTo>
                  <a:pt x="551584" y="197951"/>
                </a:lnTo>
                <a:cubicBezTo>
                  <a:pt x="566335" y="197951"/>
                  <a:pt x="578320" y="209930"/>
                  <a:pt x="578320" y="224672"/>
                </a:cubicBezTo>
                <a:cubicBezTo>
                  <a:pt x="578320" y="239415"/>
                  <a:pt x="566335" y="250472"/>
                  <a:pt x="551584" y="250472"/>
                </a:cubicBezTo>
                <a:lnTo>
                  <a:pt x="495347" y="250472"/>
                </a:lnTo>
                <a:cubicBezTo>
                  <a:pt x="492581" y="232044"/>
                  <a:pt x="486128" y="214537"/>
                  <a:pt x="478752" y="197951"/>
                </a:cubicBezTo>
                <a:close/>
                <a:moveTo>
                  <a:pt x="25834" y="194253"/>
                </a:moveTo>
                <a:lnTo>
                  <a:pt x="101491" y="194253"/>
                </a:lnTo>
                <a:cubicBezTo>
                  <a:pt x="93187" y="209917"/>
                  <a:pt x="86729" y="228346"/>
                  <a:pt x="83038" y="246774"/>
                </a:cubicBezTo>
                <a:lnTo>
                  <a:pt x="25834" y="246774"/>
                </a:lnTo>
                <a:cubicBezTo>
                  <a:pt x="11994" y="246774"/>
                  <a:pt x="0" y="234796"/>
                  <a:pt x="0" y="220053"/>
                </a:cubicBezTo>
                <a:cubicBezTo>
                  <a:pt x="0" y="205310"/>
                  <a:pt x="11994" y="194253"/>
                  <a:pt x="25834" y="194253"/>
                </a:cubicBezTo>
                <a:close/>
                <a:moveTo>
                  <a:pt x="289695" y="180494"/>
                </a:moveTo>
                <a:cubicBezTo>
                  <a:pt x="293384" y="180494"/>
                  <a:pt x="297074" y="184178"/>
                  <a:pt x="297074" y="188784"/>
                </a:cubicBezTo>
                <a:lnTo>
                  <a:pt x="297074" y="200757"/>
                </a:lnTo>
                <a:cubicBezTo>
                  <a:pt x="315521" y="201678"/>
                  <a:pt x="353338" y="213652"/>
                  <a:pt x="353338" y="236678"/>
                </a:cubicBezTo>
                <a:cubicBezTo>
                  <a:pt x="353338" y="245888"/>
                  <a:pt x="346881" y="251415"/>
                  <a:pt x="338580" y="251415"/>
                </a:cubicBezTo>
                <a:cubicBezTo>
                  <a:pt x="322900" y="251415"/>
                  <a:pt x="322900" y="225625"/>
                  <a:pt x="297074" y="225625"/>
                </a:cubicBezTo>
                <a:lnTo>
                  <a:pt x="297074" y="270756"/>
                </a:lnTo>
                <a:cubicBezTo>
                  <a:pt x="328434" y="277204"/>
                  <a:pt x="356105" y="286414"/>
                  <a:pt x="356105" y="323256"/>
                </a:cubicBezTo>
                <a:cubicBezTo>
                  <a:pt x="356105" y="355492"/>
                  <a:pt x="332124" y="372071"/>
                  <a:pt x="297074" y="373913"/>
                </a:cubicBezTo>
                <a:lnTo>
                  <a:pt x="297074" y="388650"/>
                </a:lnTo>
                <a:cubicBezTo>
                  <a:pt x="297074" y="392334"/>
                  <a:pt x="293384" y="396939"/>
                  <a:pt x="289695" y="396939"/>
                </a:cubicBezTo>
                <a:cubicBezTo>
                  <a:pt x="285083" y="396939"/>
                  <a:pt x="282316" y="392334"/>
                  <a:pt x="282316" y="388650"/>
                </a:cubicBezTo>
                <a:lnTo>
                  <a:pt x="282316" y="373913"/>
                </a:lnTo>
                <a:cubicBezTo>
                  <a:pt x="241732" y="372992"/>
                  <a:pt x="222362" y="349045"/>
                  <a:pt x="222362" y="329703"/>
                </a:cubicBezTo>
                <a:cubicBezTo>
                  <a:pt x="222362" y="320493"/>
                  <a:pt x="227896" y="314966"/>
                  <a:pt x="237120" y="314966"/>
                </a:cubicBezTo>
                <a:cubicBezTo>
                  <a:pt x="263869" y="314966"/>
                  <a:pt x="242654" y="348124"/>
                  <a:pt x="282316" y="349966"/>
                </a:cubicBezTo>
                <a:lnTo>
                  <a:pt x="282316" y="299309"/>
                </a:lnTo>
                <a:cubicBezTo>
                  <a:pt x="247266" y="292861"/>
                  <a:pt x="225129" y="278125"/>
                  <a:pt x="225129" y="251415"/>
                </a:cubicBezTo>
                <a:cubicBezTo>
                  <a:pt x="225129" y="219178"/>
                  <a:pt x="252800" y="201678"/>
                  <a:pt x="282316" y="200757"/>
                </a:cubicBezTo>
                <a:lnTo>
                  <a:pt x="282316" y="188784"/>
                </a:lnTo>
                <a:cubicBezTo>
                  <a:pt x="282316" y="184178"/>
                  <a:pt x="285083" y="180494"/>
                  <a:pt x="289695" y="180494"/>
                </a:cubicBezTo>
                <a:close/>
                <a:moveTo>
                  <a:pt x="288699" y="157519"/>
                </a:moveTo>
                <a:cubicBezTo>
                  <a:pt x="216770" y="157519"/>
                  <a:pt x="157752" y="216443"/>
                  <a:pt x="157752" y="288255"/>
                </a:cubicBezTo>
                <a:cubicBezTo>
                  <a:pt x="157752" y="360989"/>
                  <a:pt x="216770" y="419912"/>
                  <a:pt x="288699" y="419912"/>
                </a:cubicBezTo>
                <a:cubicBezTo>
                  <a:pt x="361549" y="419912"/>
                  <a:pt x="420567" y="360989"/>
                  <a:pt x="420567" y="288255"/>
                </a:cubicBezTo>
                <a:cubicBezTo>
                  <a:pt x="420567" y="216443"/>
                  <a:pt x="361549" y="157519"/>
                  <a:pt x="288699" y="157519"/>
                </a:cubicBezTo>
                <a:close/>
                <a:moveTo>
                  <a:pt x="428895" y="132559"/>
                </a:moveTo>
                <a:lnTo>
                  <a:pt x="551571" y="132559"/>
                </a:lnTo>
                <a:cubicBezTo>
                  <a:pt x="566329" y="132559"/>
                  <a:pt x="578320" y="143616"/>
                  <a:pt x="578320" y="158359"/>
                </a:cubicBezTo>
                <a:cubicBezTo>
                  <a:pt x="578320" y="173101"/>
                  <a:pt x="566329" y="185080"/>
                  <a:pt x="551571" y="185080"/>
                </a:cubicBezTo>
                <a:lnTo>
                  <a:pt x="471324" y="185080"/>
                </a:lnTo>
                <a:cubicBezTo>
                  <a:pt x="460256" y="164808"/>
                  <a:pt x="445498" y="147301"/>
                  <a:pt x="428895" y="132559"/>
                </a:cubicBezTo>
                <a:close/>
                <a:moveTo>
                  <a:pt x="25822" y="127973"/>
                </a:moveTo>
                <a:lnTo>
                  <a:pt x="154012" y="127973"/>
                </a:lnTo>
                <a:cubicBezTo>
                  <a:pt x="136490" y="142715"/>
                  <a:pt x="121734" y="160222"/>
                  <a:pt x="108823" y="180494"/>
                </a:cubicBezTo>
                <a:lnTo>
                  <a:pt x="25822" y="180494"/>
                </a:lnTo>
                <a:cubicBezTo>
                  <a:pt x="11989" y="180494"/>
                  <a:pt x="0" y="168515"/>
                  <a:pt x="0" y="153773"/>
                </a:cubicBezTo>
                <a:cubicBezTo>
                  <a:pt x="0" y="139951"/>
                  <a:pt x="11989" y="127973"/>
                  <a:pt x="25822" y="127973"/>
                </a:cubicBezTo>
                <a:close/>
                <a:moveTo>
                  <a:pt x="288699" y="105041"/>
                </a:moveTo>
                <a:cubicBezTo>
                  <a:pt x="390136" y="105041"/>
                  <a:pt x="473130" y="186981"/>
                  <a:pt x="473130" y="288255"/>
                </a:cubicBezTo>
                <a:cubicBezTo>
                  <a:pt x="473130" y="389530"/>
                  <a:pt x="390136" y="472390"/>
                  <a:pt x="288699" y="472390"/>
                </a:cubicBezTo>
                <a:cubicBezTo>
                  <a:pt x="187261" y="472390"/>
                  <a:pt x="105189" y="389530"/>
                  <a:pt x="105189" y="288255"/>
                </a:cubicBezTo>
                <a:cubicBezTo>
                  <a:pt x="105189" y="186981"/>
                  <a:pt x="187261" y="105041"/>
                  <a:pt x="288699" y="105041"/>
                </a:cubicBezTo>
                <a:close/>
                <a:moveTo>
                  <a:pt x="357002" y="66280"/>
                </a:moveTo>
                <a:lnTo>
                  <a:pt x="551578" y="66280"/>
                </a:lnTo>
                <a:cubicBezTo>
                  <a:pt x="566332" y="66280"/>
                  <a:pt x="578320" y="78258"/>
                  <a:pt x="578320" y="92080"/>
                </a:cubicBezTo>
                <a:cubicBezTo>
                  <a:pt x="578320" y="106822"/>
                  <a:pt x="566332" y="118801"/>
                  <a:pt x="551578" y="118801"/>
                </a:cubicBezTo>
                <a:lnTo>
                  <a:pt x="411410" y="118801"/>
                </a:lnTo>
                <a:cubicBezTo>
                  <a:pt x="388356" y="102215"/>
                  <a:pt x="361613" y="89315"/>
                  <a:pt x="333026" y="82865"/>
                </a:cubicBezTo>
                <a:cubicBezTo>
                  <a:pt x="336715" y="73651"/>
                  <a:pt x="345936" y="66280"/>
                  <a:pt x="357002" y="66280"/>
                </a:cubicBezTo>
                <a:close/>
                <a:moveTo>
                  <a:pt x="356932" y="0"/>
                </a:moveTo>
                <a:lnTo>
                  <a:pt x="551569" y="0"/>
                </a:lnTo>
                <a:cubicBezTo>
                  <a:pt x="566328" y="0"/>
                  <a:pt x="578320" y="11978"/>
                  <a:pt x="578320" y="25800"/>
                </a:cubicBezTo>
                <a:cubicBezTo>
                  <a:pt x="578320" y="40542"/>
                  <a:pt x="566328" y="52521"/>
                  <a:pt x="551569" y="52521"/>
                </a:cubicBezTo>
                <a:lnTo>
                  <a:pt x="356932" y="52521"/>
                </a:lnTo>
                <a:cubicBezTo>
                  <a:pt x="343095" y="52521"/>
                  <a:pt x="331103" y="40542"/>
                  <a:pt x="331103" y="25800"/>
                </a:cubicBezTo>
                <a:cubicBezTo>
                  <a:pt x="331103" y="11978"/>
                  <a:pt x="343095" y="0"/>
                  <a:pt x="356932" y="0"/>
                </a:cubicBezTo>
                <a:close/>
              </a:path>
            </a:pathLst>
          </a:custGeom>
          <a:solidFill>
            <a:srgbClr val="0DB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17822" y="203767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（一）专升本</a:t>
            </a:r>
          </a:p>
        </p:txBody>
      </p:sp>
      <p:sp>
        <p:nvSpPr>
          <p:cNvPr id="10" name="矩形 9"/>
          <p:cNvSpPr/>
          <p:nvPr/>
        </p:nvSpPr>
        <p:spPr>
          <a:xfrm>
            <a:off x="4839626" y="203813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（二）研究生教育</a:t>
            </a:r>
          </a:p>
        </p:txBody>
      </p:sp>
      <p:sp>
        <p:nvSpPr>
          <p:cNvPr id="12" name="矩形 11"/>
          <p:cNvSpPr/>
          <p:nvPr/>
        </p:nvSpPr>
        <p:spPr>
          <a:xfrm>
            <a:off x="4951835" y="2519488"/>
            <a:ext cx="23691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/>
              <a:t>       专科</a:t>
            </a:r>
            <a:r>
              <a:rPr lang="zh-CN" altLang="en-US" sz="1200" dirty="0"/>
              <a:t>毕业后</a:t>
            </a:r>
            <a:r>
              <a:rPr lang="en-US" altLang="zh-CN" sz="1200" dirty="0"/>
              <a:t>,</a:t>
            </a:r>
            <a:r>
              <a:rPr lang="zh-CN" altLang="en-US" sz="1200" dirty="0"/>
              <a:t>可以选择硕士研究生阶段的继续教育学习。报考条件须是国家承认</a:t>
            </a:r>
            <a:r>
              <a:rPr lang="zh-CN" altLang="en-US" sz="1200" dirty="0" smtClean="0"/>
              <a:t>学历</a:t>
            </a:r>
            <a:r>
              <a:rPr lang="zh-CN" altLang="en-US" sz="1200" dirty="0"/>
              <a:t>的专科毕业生毕业</a:t>
            </a:r>
            <a:r>
              <a:rPr lang="zh-CN" altLang="en-US" sz="1200" dirty="0" smtClean="0"/>
              <a:t>两年或</a:t>
            </a:r>
            <a:r>
              <a:rPr lang="zh-CN" altLang="en-US" sz="1200" dirty="0"/>
              <a:t>两年以上</a:t>
            </a:r>
            <a:r>
              <a:rPr lang="en-US" altLang="zh-CN" sz="1200" dirty="0"/>
              <a:t>,</a:t>
            </a:r>
            <a:r>
              <a:rPr lang="zh-CN" altLang="en-US" sz="1200" dirty="0" smtClean="0"/>
              <a:t>并达到</a:t>
            </a:r>
            <a:r>
              <a:rPr lang="zh-CN" altLang="en-US" sz="1200" dirty="0"/>
              <a:t>与大学本科毕业生</a:t>
            </a:r>
            <a:r>
              <a:rPr lang="zh-CN" altLang="en-US" sz="1200" dirty="0" smtClean="0"/>
              <a:t>同等学力。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8302153" y="1965490"/>
            <a:ext cx="2870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（三）选择继续教育和深造的现实意义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11" grpId="0"/>
      <p:bldP spid="17" grpId="0"/>
      <p:bldP spid="18" grpId="0" animBg="1"/>
      <p:bldP spid="19" grpId="0" animBg="1"/>
      <p:bldP spid="20" grpId="0" animBg="1"/>
      <p:bldP spid="9" grpId="0"/>
      <p:bldP spid="10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6198791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四、高职生的考试诚信</a:t>
            </a: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82"/>
          <p:cNvSpPr/>
          <p:nvPr/>
        </p:nvSpPr>
        <p:spPr>
          <a:xfrm>
            <a:off x="874713" y="1598359"/>
            <a:ext cx="10442575" cy="2070384"/>
          </a:xfrm>
          <a:prstGeom prst="rect">
            <a:avLst/>
          </a:prstGeom>
          <a:blipFill dpi="0" rotWithShape="1">
            <a:blip r:embed="rId3"/>
            <a:srcRect/>
            <a:stretch>
              <a:fillRect l="-3009" t="-181488" r="-4359" b="-79540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2088672" y="4187053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1149095" y="4876444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1368210" y="5106998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任意多边形: 形状 11"/>
          <p:cNvSpPr/>
          <p:nvPr/>
        </p:nvSpPr>
        <p:spPr bwMode="auto">
          <a:xfrm>
            <a:off x="7262100" y="4181353"/>
            <a:ext cx="254513" cy="25412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10"/>
          <p:cNvSpPr/>
          <p:nvPr/>
        </p:nvSpPr>
        <p:spPr bwMode="auto">
          <a:xfrm>
            <a:off x="9848811" y="4181372"/>
            <a:ext cx="254515" cy="254091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60957" y="4761151"/>
            <a:ext cx="77222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考试</a:t>
            </a:r>
            <a:r>
              <a:rPr lang="zh-CN" altLang="en-US" dirty="0"/>
              <a:t>作为当今社会普遍应用的教育测量方法</a:t>
            </a:r>
            <a:r>
              <a:rPr lang="en-US" altLang="zh-CN" dirty="0"/>
              <a:t>,</a:t>
            </a:r>
            <a:r>
              <a:rPr lang="zh-CN" altLang="en-US" dirty="0"/>
              <a:t>其有效运作是以诚信为基础的。</a:t>
            </a:r>
            <a:r>
              <a:rPr lang="zh-CN" altLang="en-US" dirty="0" smtClean="0"/>
              <a:t>只有参与</a:t>
            </a:r>
            <a:r>
              <a:rPr lang="zh-CN" altLang="en-US" dirty="0"/>
              <a:t>考试环节的每个人</a:t>
            </a:r>
            <a:r>
              <a:rPr lang="en-US" altLang="zh-CN" dirty="0"/>
              <a:t>———</a:t>
            </a:r>
            <a:r>
              <a:rPr lang="zh-CN" altLang="en-US" dirty="0"/>
              <a:t>从命题、考试管理与阅卷者到考生大众</a:t>
            </a:r>
            <a:r>
              <a:rPr lang="en-US" altLang="zh-CN" dirty="0"/>
              <a:t>,</a:t>
            </a:r>
            <a:r>
              <a:rPr lang="zh-CN" altLang="en-US" dirty="0"/>
              <a:t>都自觉信守考试</a:t>
            </a:r>
            <a:r>
              <a:rPr lang="zh-CN" altLang="en-US" dirty="0" smtClean="0"/>
              <a:t>规范</a:t>
            </a:r>
            <a:r>
              <a:rPr lang="en-US" altLang="zh-CN" dirty="0"/>
              <a:t>,</a:t>
            </a:r>
            <a:r>
              <a:rPr lang="zh-CN" altLang="en-US" dirty="0"/>
              <a:t>才能有效发挥考试的测量与评价功能。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8750" y="1598359"/>
            <a:ext cx="2544007" cy="2070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71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4" grpId="0" animBg="1"/>
      <p:bldP spid="26" grpId="0" animBg="1"/>
      <p:bldP spid="27" grpId="0" animBg="1"/>
      <p:bldP spid="28" grpId="0" animBg="1"/>
      <p:bldP spid="30" grpId="0" animBg="1"/>
      <p:bldP spid="32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2" name="圆角矩形 9"/>
          <p:cNvSpPr/>
          <p:nvPr/>
        </p:nvSpPr>
        <p:spPr>
          <a:xfrm>
            <a:off x="850676" y="936996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任意多边形 2"/>
          <p:cNvSpPr/>
          <p:nvPr/>
        </p:nvSpPr>
        <p:spPr>
          <a:xfrm>
            <a:off x="4946650" y="1568043"/>
            <a:ext cx="2298700" cy="2060264"/>
          </a:xfrm>
          <a:custGeom>
            <a:avLst/>
            <a:gdLst>
              <a:gd name="connsiteX0" fmla="*/ 0 w 2298700"/>
              <a:gd name="connsiteY0" fmla="*/ 1293498 h 2060264"/>
              <a:gd name="connsiteX1" fmla="*/ 30100 w 2298700"/>
              <a:gd name="connsiteY1" fmla="*/ 1293498 h 2060264"/>
              <a:gd name="connsiteX2" fmla="*/ 30100 w 2298700"/>
              <a:gd name="connsiteY2" fmla="*/ 2030164 h 2060264"/>
              <a:gd name="connsiteX3" fmla="*/ 2268600 w 2298700"/>
              <a:gd name="connsiteY3" fmla="*/ 2030164 h 2060264"/>
              <a:gd name="connsiteX4" fmla="*/ 2268600 w 2298700"/>
              <a:gd name="connsiteY4" fmla="*/ 1293498 h 2060264"/>
              <a:gd name="connsiteX5" fmla="*/ 2298700 w 2298700"/>
              <a:gd name="connsiteY5" fmla="*/ 1293498 h 2060264"/>
              <a:gd name="connsiteX6" fmla="*/ 2298700 w 2298700"/>
              <a:gd name="connsiteY6" fmla="*/ 2060264 h 2060264"/>
              <a:gd name="connsiteX7" fmla="*/ 0 w 2298700"/>
              <a:gd name="connsiteY7" fmla="*/ 2060264 h 2060264"/>
              <a:gd name="connsiteX8" fmla="*/ 0 w 2298700"/>
              <a:gd name="connsiteY8" fmla="*/ 0 h 2060264"/>
              <a:gd name="connsiteX9" fmla="*/ 2298700 w 2298700"/>
              <a:gd name="connsiteY9" fmla="*/ 0 h 2060264"/>
              <a:gd name="connsiteX10" fmla="*/ 2298700 w 2298700"/>
              <a:gd name="connsiteY10" fmla="*/ 498664 h 2060264"/>
              <a:gd name="connsiteX11" fmla="*/ 2268600 w 2298700"/>
              <a:gd name="connsiteY11" fmla="*/ 498664 h 2060264"/>
              <a:gd name="connsiteX12" fmla="*/ 2268600 w 2298700"/>
              <a:gd name="connsiteY12" fmla="*/ 30100 h 2060264"/>
              <a:gd name="connsiteX13" fmla="*/ 30100 w 2298700"/>
              <a:gd name="connsiteY13" fmla="*/ 30100 h 2060264"/>
              <a:gd name="connsiteX14" fmla="*/ 30100 w 2298700"/>
              <a:gd name="connsiteY14" fmla="*/ 498664 h 2060264"/>
              <a:gd name="connsiteX15" fmla="*/ 0 w 2298700"/>
              <a:gd name="connsiteY15" fmla="*/ 498664 h 2060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98700" h="2060264">
                <a:moveTo>
                  <a:pt x="0" y="1293498"/>
                </a:moveTo>
                <a:lnTo>
                  <a:pt x="30100" y="1293498"/>
                </a:lnTo>
                <a:lnTo>
                  <a:pt x="30100" y="2030164"/>
                </a:lnTo>
                <a:lnTo>
                  <a:pt x="2268600" y="2030164"/>
                </a:lnTo>
                <a:lnTo>
                  <a:pt x="2268600" y="1293498"/>
                </a:lnTo>
                <a:lnTo>
                  <a:pt x="2298700" y="1293498"/>
                </a:lnTo>
                <a:lnTo>
                  <a:pt x="2298700" y="2060264"/>
                </a:lnTo>
                <a:lnTo>
                  <a:pt x="0" y="2060264"/>
                </a:lnTo>
                <a:close/>
                <a:moveTo>
                  <a:pt x="0" y="0"/>
                </a:moveTo>
                <a:lnTo>
                  <a:pt x="2298700" y="0"/>
                </a:lnTo>
                <a:lnTo>
                  <a:pt x="2298700" y="498664"/>
                </a:lnTo>
                <a:lnTo>
                  <a:pt x="2268600" y="498664"/>
                </a:lnTo>
                <a:lnTo>
                  <a:pt x="2268600" y="30100"/>
                </a:lnTo>
                <a:lnTo>
                  <a:pt x="30100" y="30100"/>
                </a:lnTo>
                <a:lnTo>
                  <a:pt x="30100" y="498664"/>
                </a:lnTo>
                <a:lnTo>
                  <a:pt x="0" y="49866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80204" y="1947460"/>
            <a:ext cx="303159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PART 03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727700" y="3057307"/>
            <a:ext cx="736600" cy="0"/>
          </a:xfrm>
          <a:prstGeom prst="line">
            <a:avLst/>
          </a:prstGeom>
          <a:ln w="38100" cap="rnd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2743200" y="3943011"/>
            <a:ext cx="6705600" cy="1140568"/>
            <a:chOff x="2755900" y="343405"/>
            <a:chExt cx="6705600" cy="1140568"/>
          </a:xfrm>
        </p:grpSpPr>
        <p:sp>
          <p:nvSpPr>
            <p:cNvPr id="57" name="文本框 56"/>
            <p:cNvSpPr txBox="1"/>
            <p:nvPr/>
          </p:nvSpPr>
          <p:spPr>
            <a:xfrm>
              <a:off x="4368480" y="343405"/>
              <a:ext cx="34804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高职生的综合素质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755900" y="874191"/>
              <a:ext cx="6705600" cy="60978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知识是从刻苦劳动中得来的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任何成就都是刻苦劳动的结果。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———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宋庆龄</a:t>
              </a: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一知半解的人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多不谦虚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;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见多识广有本领的人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一定谦虚。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———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谢觉哉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高职生的综合素质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94"/>
          <p:cNvSpPr/>
          <p:nvPr/>
        </p:nvSpPr>
        <p:spPr>
          <a:xfrm>
            <a:off x="1869557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2088672" y="4187053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5194401" y="3962044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5413515" y="4192598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椭圆 92"/>
          <p:cNvSpPr/>
          <p:nvPr/>
        </p:nvSpPr>
        <p:spPr>
          <a:xfrm>
            <a:off x="8860767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任意多边形: 形状 11"/>
          <p:cNvSpPr/>
          <p:nvPr/>
        </p:nvSpPr>
        <p:spPr bwMode="auto">
          <a:xfrm>
            <a:off x="9079884" y="4181353"/>
            <a:ext cx="254513" cy="25412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10"/>
          <p:cNvSpPr/>
          <p:nvPr/>
        </p:nvSpPr>
        <p:spPr bwMode="auto">
          <a:xfrm>
            <a:off x="9848811" y="4181372"/>
            <a:ext cx="254515" cy="254091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901740" y="4798089"/>
            <a:ext cx="277746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三、放眼校园之外投身社会实践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199849" y="4784481"/>
            <a:ext cx="301758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二、参与社团活动</a:t>
            </a:r>
            <a:r>
              <a:rPr lang="en-US" altLang="zh-CN" dirty="0">
                <a:latin typeface="FZHTK--GBK1-0"/>
              </a:rPr>
              <a:t>,</a:t>
            </a:r>
            <a:r>
              <a:rPr lang="zh-CN" altLang="en-US" dirty="0">
                <a:latin typeface="FZHTK--GBK1-0"/>
              </a:rPr>
              <a:t>丰富校园生活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13797" y="4798089"/>
            <a:ext cx="333972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一、提高思想素养铸造优秀品格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3907962879"/>
              </p:ext>
            </p:extLst>
          </p:nvPr>
        </p:nvGraphicFramePr>
        <p:xfrm>
          <a:off x="792042" y="1492032"/>
          <a:ext cx="3061481" cy="2245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505576774"/>
              </p:ext>
            </p:extLst>
          </p:nvPr>
        </p:nvGraphicFramePr>
        <p:xfrm>
          <a:off x="4367719" y="1492033"/>
          <a:ext cx="2681848" cy="2239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772922518"/>
              </p:ext>
            </p:extLst>
          </p:nvPr>
        </p:nvGraphicFramePr>
        <p:xfrm>
          <a:off x="7563762" y="1492032"/>
          <a:ext cx="3453425" cy="22507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83790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8286AAE-5BA0-4466-8944-EF41A9504D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">
                                            <p:graphicEl>
                                              <a:dgm id="{28286AAE-5BA0-4466-8944-EF41A9504D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2FF7BFE2-928C-4558-B00C-91EF94C9DB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9" dur="500"/>
                                        <p:tgtEl>
                                          <p:spTgt spid="11">
                                            <p:graphicEl>
                                              <a:dgm id="{2FF7BFE2-928C-4558-B00C-91EF94C9DB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8" grpId="0"/>
      <p:bldP spid="41" grpId="0"/>
      <p:bldP spid="44" grpId="0"/>
      <p:bldGraphic spid="7" grpId="0">
        <p:bldSub>
          <a:bldDgm bld="one"/>
        </p:bldSub>
      </p:bldGraphic>
      <p:bldGraphic spid="9" grpId="0">
        <p:bldSub>
          <a:bldDgm bld="one"/>
        </p:bldSub>
      </p:bldGraphic>
      <p:bldGraphic spid="11" grpId="0">
        <p:bldSub>
          <a:bldDgm bld="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6205608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一、提高思想素养铸造优秀品格</a:t>
            </a: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504825" y="3580360"/>
            <a:ext cx="13201650" cy="72000"/>
          </a:xfrm>
          <a:prstGeom prst="rect">
            <a:avLst/>
          </a:prstGeom>
          <a:gradFill flip="none" rotWithShape="1">
            <a:gsLst>
              <a:gs pos="0">
                <a:sysClr val="window" lastClr="FFFFFF"/>
              </a:gs>
              <a:gs pos="100000">
                <a:srgbClr val="DBDBDB"/>
              </a:gs>
            </a:gsLst>
            <a:lin ang="18900000" scaled="1"/>
            <a:tileRect/>
          </a:gradFill>
          <a:ln w="38100" cap="flat" cmpd="sng" algn="ctr">
            <a:gradFill flip="none" rotWithShape="1">
              <a:gsLst>
                <a:gs pos="0">
                  <a:srgbClr val="DBDBDB"/>
                </a:gs>
                <a:gs pos="100000">
                  <a:sysClr val="window" lastClr="FFFFFF"/>
                </a:gs>
              </a:gsLst>
              <a:lin ang="18900000" scaled="1"/>
              <a:tileRect/>
            </a:gradFill>
            <a:prstDash val="solid"/>
            <a:miter lim="800000"/>
          </a:ln>
          <a:effectLst>
            <a:outerShdw blurRad="698500" dist="190500" dir="8100000" algn="tr" rotWithShape="0">
              <a:prstClr val="black">
                <a:alpha val="3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 rot="2700000">
            <a:off x="2266927" y="3171838"/>
            <a:ext cx="889044" cy="889044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 rot="2700000">
            <a:off x="5825475" y="3171838"/>
            <a:ext cx="889044" cy="889044"/>
          </a:xfrm>
          <a:prstGeom prst="roundRect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矩形: 圆角 8"/>
          <p:cNvSpPr/>
          <p:nvPr/>
        </p:nvSpPr>
        <p:spPr>
          <a:xfrm rot="2700000">
            <a:off x="9447382" y="3171838"/>
            <a:ext cx="889044" cy="889044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6"/>
          <p:cNvSpPr/>
          <p:nvPr/>
        </p:nvSpPr>
        <p:spPr>
          <a:xfrm>
            <a:off x="2505657" y="3390708"/>
            <a:ext cx="411587" cy="451304"/>
          </a:xfrm>
          <a:custGeom>
            <a:avLst/>
            <a:gdLst>
              <a:gd name="connsiteX0" fmla="*/ 257952 w 552598"/>
              <a:gd name="connsiteY0" fmla="*/ 238897 h 605921"/>
              <a:gd name="connsiteX1" fmla="*/ 252845 w 552598"/>
              <a:gd name="connsiteY1" fmla="*/ 243996 h 605921"/>
              <a:gd name="connsiteX2" fmla="*/ 252845 w 552598"/>
              <a:gd name="connsiteY2" fmla="*/ 308986 h 605921"/>
              <a:gd name="connsiteX3" fmla="*/ 228056 w 552598"/>
              <a:gd name="connsiteY3" fmla="*/ 308986 h 605921"/>
              <a:gd name="connsiteX4" fmla="*/ 225642 w 552598"/>
              <a:gd name="connsiteY4" fmla="*/ 314085 h 605921"/>
              <a:gd name="connsiteX5" fmla="*/ 273271 w 552598"/>
              <a:gd name="connsiteY5" fmla="*/ 372123 h 605921"/>
              <a:gd name="connsiteX6" fmla="*/ 279306 w 552598"/>
              <a:gd name="connsiteY6" fmla="*/ 372123 h 605921"/>
              <a:gd name="connsiteX7" fmla="*/ 327027 w 552598"/>
              <a:gd name="connsiteY7" fmla="*/ 314085 h 605921"/>
              <a:gd name="connsiteX8" fmla="*/ 324520 w 552598"/>
              <a:gd name="connsiteY8" fmla="*/ 308986 h 605921"/>
              <a:gd name="connsiteX9" fmla="*/ 299731 w 552598"/>
              <a:gd name="connsiteY9" fmla="*/ 308986 h 605921"/>
              <a:gd name="connsiteX10" fmla="*/ 299731 w 552598"/>
              <a:gd name="connsiteY10" fmla="*/ 243996 h 605921"/>
              <a:gd name="connsiteX11" fmla="*/ 294718 w 552598"/>
              <a:gd name="connsiteY11" fmla="*/ 238897 h 605921"/>
              <a:gd name="connsiteX12" fmla="*/ 260737 w 552598"/>
              <a:gd name="connsiteY12" fmla="*/ 130146 h 605921"/>
              <a:gd name="connsiteX13" fmla="*/ 291932 w 552598"/>
              <a:gd name="connsiteY13" fmla="*/ 130146 h 605921"/>
              <a:gd name="connsiteX14" fmla="*/ 303445 w 552598"/>
              <a:gd name="connsiteY14" fmla="*/ 141642 h 605921"/>
              <a:gd name="connsiteX15" fmla="*/ 303445 w 552598"/>
              <a:gd name="connsiteY15" fmla="*/ 167602 h 605921"/>
              <a:gd name="connsiteX16" fmla="*/ 353580 w 552598"/>
              <a:gd name="connsiteY16" fmla="*/ 188369 h 605921"/>
              <a:gd name="connsiteX17" fmla="*/ 371963 w 552598"/>
              <a:gd name="connsiteY17" fmla="*/ 170012 h 605921"/>
              <a:gd name="connsiteX18" fmla="*/ 388118 w 552598"/>
              <a:gd name="connsiteY18" fmla="*/ 170012 h 605921"/>
              <a:gd name="connsiteX19" fmla="*/ 410215 w 552598"/>
              <a:gd name="connsiteY19" fmla="*/ 192077 h 605921"/>
              <a:gd name="connsiteX20" fmla="*/ 410215 w 552598"/>
              <a:gd name="connsiteY20" fmla="*/ 208209 h 605921"/>
              <a:gd name="connsiteX21" fmla="*/ 391832 w 552598"/>
              <a:gd name="connsiteY21" fmla="*/ 226566 h 605921"/>
              <a:gd name="connsiteX22" fmla="*/ 412628 w 552598"/>
              <a:gd name="connsiteY22" fmla="*/ 276630 h 605921"/>
              <a:gd name="connsiteX23" fmla="*/ 438625 w 552598"/>
              <a:gd name="connsiteY23" fmla="*/ 276630 h 605921"/>
              <a:gd name="connsiteX24" fmla="*/ 450137 w 552598"/>
              <a:gd name="connsiteY24" fmla="*/ 288126 h 605921"/>
              <a:gd name="connsiteX25" fmla="*/ 450137 w 552598"/>
              <a:gd name="connsiteY25" fmla="*/ 319277 h 605921"/>
              <a:gd name="connsiteX26" fmla="*/ 438625 w 552598"/>
              <a:gd name="connsiteY26" fmla="*/ 330773 h 605921"/>
              <a:gd name="connsiteX27" fmla="*/ 412628 w 552598"/>
              <a:gd name="connsiteY27" fmla="*/ 330773 h 605921"/>
              <a:gd name="connsiteX28" fmla="*/ 391832 w 552598"/>
              <a:gd name="connsiteY28" fmla="*/ 380838 h 605921"/>
              <a:gd name="connsiteX29" fmla="*/ 410215 w 552598"/>
              <a:gd name="connsiteY29" fmla="*/ 399102 h 605921"/>
              <a:gd name="connsiteX30" fmla="*/ 410215 w 552598"/>
              <a:gd name="connsiteY30" fmla="*/ 415326 h 605921"/>
              <a:gd name="connsiteX31" fmla="*/ 388118 w 552598"/>
              <a:gd name="connsiteY31" fmla="*/ 437299 h 605921"/>
              <a:gd name="connsiteX32" fmla="*/ 371963 w 552598"/>
              <a:gd name="connsiteY32" fmla="*/ 437299 h 605921"/>
              <a:gd name="connsiteX33" fmla="*/ 353580 w 552598"/>
              <a:gd name="connsiteY33" fmla="*/ 419035 h 605921"/>
              <a:gd name="connsiteX34" fmla="*/ 303445 w 552598"/>
              <a:gd name="connsiteY34" fmla="*/ 439802 h 605921"/>
              <a:gd name="connsiteX35" fmla="*/ 303445 w 552598"/>
              <a:gd name="connsiteY35" fmla="*/ 465761 h 605921"/>
              <a:gd name="connsiteX36" fmla="*/ 291932 w 552598"/>
              <a:gd name="connsiteY36" fmla="*/ 477257 h 605921"/>
              <a:gd name="connsiteX37" fmla="*/ 260737 w 552598"/>
              <a:gd name="connsiteY37" fmla="*/ 477257 h 605921"/>
              <a:gd name="connsiteX38" fmla="*/ 249224 w 552598"/>
              <a:gd name="connsiteY38" fmla="*/ 465761 h 605921"/>
              <a:gd name="connsiteX39" fmla="*/ 249224 w 552598"/>
              <a:gd name="connsiteY39" fmla="*/ 439802 h 605921"/>
              <a:gd name="connsiteX40" fmla="*/ 199089 w 552598"/>
              <a:gd name="connsiteY40" fmla="*/ 419035 h 605921"/>
              <a:gd name="connsiteX41" fmla="*/ 180799 w 552598"/>
              <a:gd name="connsiteY41" fmla="*/ 437299 h 605921"/>
              <a:gd name="connsiteX42" fmla="*/ 164551 w 552598"/>
              <a:gd name="connsiteY42" fmla="*/ 437299 h 605921"/>
              <a:gd name="connsiteX43" fmla="*/ 142547 w 552598"/>
              <a:gd name="connsiteY43" fmla="*/ 415326 h 605921"/>
              <a:gd name="connsiteX44" fmla="*/ 142547 w 552598"/>
              <a:gd name="connsiteY44" fmla="*/ 399102 h 605921"/>
              <a:gd name="connsiteX45" fmla="*/ 160837 w 552598"/>
              <a:gd name="connsiteY45" fmla="*/ 380838 h 605921"/>
              <a:gd name="connsiteX46" fmla="*/ 140041 w 552598"/>
              <a:gd name="connsiteY46" fmla="*/ 330773 h 605921"/>
              <a:gd name="connsiteX47" fmla="*/ 114044 w 552598"/>
              <a:gd name="connsiteY47" fmla="*/ 330773 h 605921"/>
              <a:gd name="connsiteX48" fmla="*/ 102532 w 552598"/>
              <a:gd name="connsiteY48" fmla="*/ 319277 h 605921"/>
              <a:gd name="connsiteX49" fmla="*/ 102532 w 552598"/>
              <a:gd name="connsiteY49" fmla="*/ 288126 h 605921"/>
              <a:gd name="connsiteX50" fmla="*/ 114044 w 552598"/>
              <a:gd name="connsiteY50" fmla="*/ 276630 h 605921"/>
              <a:gd name="connsiteX51" fmla="*/ 140041 w 552598"/>
              <a:gd name="connsiteY51" fmla="*/ 276630 h 605921"/>
              <a:gd name="connsiteX52" fmla="*/ 160837 w 552598"/>
              <a:gd name="connsiteY52" fmla="*/ 226566 h 605921"/>
              <a:gd name="connsiteX53" fmla="*/ 142547 w 552598"/>
              <a:gd name="connsiteY53" fmla="*/ 208209 h 605921"/>
              <a:gd name="connsiteX54" fmla="*/ 142547 w 552598"/>
              <a:gd name="connsiteY54" fmla="*/ 192077 h 605921"/>
              <a:gd name="connsiteX55" fmla="*/ 164551 w 552598"/>
              <a:gd name="connsiteY55" fmla="*/ 170012 h 605921"/>
              <a:gd name="connsiteX56" fmla="*/ 180799 w 552598"/>
              <a:gd name="connsiteY56" fmla="*/ 170012 h 605921"/>
              <a:gd name="connsiteX57" fmla="*/ 199089 w 552598"/>
              <a:gd name="connsiteY57" fmla="*/ 188369 h 605921"/>
              <a:gd name="connsiteX58" fmla="*/ 249224 w 552598"/>
              <a:gd name="connsiteY58" fmla="*/ 167602 h 605921"/>
              <a:gd name="connsiteX59" fmla="*/ 249224 w 552598"/>
              <a:gd name="connsiteY59" fmla="*/ 141642 h 605921"/>
              <a:gd name="connsiteX60" fmla="*/ 260737 w 552598"/>
              <a:gd name="connsiteY60" fmla="*/ 130146 h 605921"/>
              <a:gd name="connsiteX61" fmla="*/ 438507 w 552598"/>
              <a:gd name="connsiteY61" fmla="*/ 79551 h 605921"/>
              <a:gd name="connsiteX62" fmla="*/ 552598 w 552598"/>
              <a:gd name="connsiteY62" fmla="*/ 302952 h 605921"/>
              <a:gd name="connsiteX63" fmla="*/ 276329 w 552598"/>
              <a:gd name="connsiteY63" fmla="*/ 578821 h 605921"/>
              <a:gd name="connsiteX64" fmla="*/ 276329 w 552598"/>
              <a:gd name="connsiteY64" fmla="*/ 602737 h 605921"/>
              <a:gd name="connsiteX65" fmla="*/ 271316 w 552598"/>
              <a:gd name="connsiteY65" fmla="*/ 605332 h 605921"/>
              <a:gd name="connsiteX66" fmla="*/ 206426 w 552598"/>
              <a:gd name="connsiteY66" fmla="*/ 560837 h 605921"/>
              <a:gd name="connsiteX67" fmla="*/ 206426 w 552598"/>
              <a:gd name="connsiteY67" fmla="*/ 555553 h 605921"/>
              <a:gd name="connsiteX68" fmla="*/ 271316 w 552598"/>
              <a:gd name="connsiteY68" fmla="*/ 511059 h 605921"/>
              <a:gd name="connsiteX69" fmla="*/ 276329 w 552598"/>
              <a:gd name="connsiteY69" fmla="*/ 513654 h 605921"/>
              <a:gd name="connsiteX70" fmla="*/ 276329 w 552598"/>
              <a:gd name="connsiteY70" fmla="*/ 537663 h 605921"/>
              <a:gd name="connsiteX71" fmla="*/ 511381 w 552598"/>
              <a:gd name="connsiteY71" fmla="*/ 302952 h 605921"/>
              <a:gd name="connsiteX72" fmla="*/ 414278 w 552598"/>
              <a:gd name="connsiteY72" fmla="*/ 112830 h 605921"/>
              <a:gd name="connsiteX73" fmla="*/ 281414 w 552598"/>
              <a:gd name="connsiteY73" fmla="*/ 589 h 605921"/>
              <a:gd name="connsiteX74" fmla="*/ 346313 w 552598"/>
              <a:gd name="connsiteY74" fmla="*/ 45086 h 605921"/>
              <a:gd name="connsiteX75" fmla="*/ 346313 w 552598"/>
              <a:gd name="connsiteY75" fmla="*/ 50277 h 605921"/>
              <a:gd name="connsiteX76" fmla="*/ 281414 w 552598"/>
              <a:gd name="connsiteY76" fmla="*/ 94775 h 605921"/>
              <a:gd name="connsiteX77" fmla="*/ 276308 w 552598"/>
              <a:gd name="connsiteY77" fmla="*/ 92179 h 605921"/>
              <a:gd name="connsiteX78" fmla="*/ 276308 w 552598"/>
              <a:gd name="connsiteY78" fmla="*/ 68262 h 605921"/>
              <a:gd name="connsiteX79" fmla="*/ 41223 w 552598"/>
              <a:gd name="connsiteY79" fmla="*/ 303077 h 605921"/>
              <a:gd name="connsiteX80" fmla="*/ 138432 w 552598"/>
              <a:gd name="connsiteY80" fmla="*/ 493302 h 605921"/>
              <a:gd name="connsiteX81" fmla="*/ 114200 w 552598"/>
              <a:gd name="connsiteY81" fmla="*/ 526582 h 605921"/>
              <a:gd name="connsiteX82" fmla="*/ 0 w 552598"/>
              <a:gd name="connsiteY82" fmla="*/ 303077 h 605921"/>
              <a:gd name="connsiteX83" fmla="*/ 276308 w 552598"/>
              <a:gd name="connsiteY83" fmla="*/ 27195 h 605921"/>
              <a:gd name="connsiteX84" fmla="*/ 276308 w 552598"/>
              <a:gd name="connsiteY84" fmla="*/ 3185 h 605921"/>
              <a:gd name="connsiteX85" fmla="*/ 281414 w 552598"/>
              <a:gd name="connsiteY85" fmla="*/ 589 h 60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552598" h="605921">
                <a:moveTo>
                  <a:pt x="257952" y="238897"/>
                </a:moveTo>
                <a:cubicBezTo>
                  <a:pt x="255074" y="238897"/>
                  <a:pt x="252845" y="241122"/>
                  <a:pt x="252845" y="243996"/>
                </a:cubicBezTo>
                <a:lnTo>
                  <a:pt x="252845" y="308986"/>
                </a:lnTo>
                <a:lnTo>
                  <a:pt x="228056" y="308986"/>
                </a:lnTo>
                <a:cubicBezTo>
                  <a:pt x="225364" y="308986"/>
                  <a:pt x="223878" y="311953"/>
                  <a:pt x="225642" y="314085"/>
                </a:cubicBezTo>
                <a:lnTo>
                  <a:pt x="273271" y="372123"/>
                </a:lnTo>
                <a:cubicBezTo>
                  <a:pt x="274849" y="373977"/>
                  <a:pt x="277727" y="373977"/>
                  <a:pt x="279306" y="372123"/>
                </a:cubicBezTo>
                <a:lnTo>
                  <a:pt x="327027" y="314085"/>
                </a:lnTo>
                <a:cubicBezTo>
                  <a:pt x="328605" y="311953"/>
                  <a:pt x="327213" y="308894"/>
                  <a:pt x="324520" y="308986"/>
                </a:cubicBezTo>
                <a:lnTo>
                  <a:pt x="299731" y="308986"/>
                </a:lnTo>
                <a:lnTo>
                  <a:pt x="299731" y="243996"/>
                </a:lnTo>
                <a:cubicBezTo>
                  <a:pt x="299731" y="241122"/>
                  <a:pt x="297503" y="238897"/>
                  <a:pt x="294718" y="238897"/>
                </a:cubicBezTo>
                <a:close/>
                <a:moveTo>
                  <a:pt x="260737" y="130146"/>
                </a:moveTo>
                <a:lnTo>
                  <a:pt x="291932" y="130146"/>
                </a:lnTo>
                <a:cubicBezTo>
                  <a:pt x="298431" y="130146"/>
                  <a:pt x="303445" y="135338"/>
                  <a:pt x="303445" y="141642"/>
                </a:cubicBezTo>
                <a:lnTo>
                  <a:pt x="303445" y="167602"/>
                </a:lnTo>
                <a:cubicBezTo>
                  <a:pt x="321642" y="171125"/>
                  <a:pt x="338632" y="178356"/>
                  <a:pt x="353580" y="188369"/>
                </a:cubicBezTo>
                <a:lnTo>
                  <a:pt x="371963" y="170012"/>
                </a:lnTo>
                <a:cubicBezTo>
                  <a:pt x="376420" y="165562"/>
                  <a:pt x="383661" y="165562"/>
                  <a:pt x="388118" y="170012"/>
                </a:cubicBezTo>
                <a:lnTo>
                  <a:pt x="410215" y="192077"/>
                </a:lnTo>
                <a:cubicBezTo>
                  <a:pt x="414671" y="196528"/>
                  <a:pt x="414671" y="203759"/>
                  <a:pt x="410215" y="208209"/>
                </a:cubicBezTo>
                <a:lnTo>
                  <a:pt x="391832" y="226566"/>
                </a:lnTo>
                <a:cubicBezTo>
                  <a:pt x="401859" y="241400"/>
                  <a:pt x="409100" y="258459"/>
                  <a:pt x="412628" y="276630"/>
                </a:cubicBezTo>
                <a:lnTo>
                  <a:pt x="438625" y="276630"/>
                </a:lnTo>
                <a:cubicBezTo>
                  <a:pt x="445124" y="276630"/>
                  <a:pt x="450137" y="281822"/>
                  <a:pt x="450137" y="288126"/>
                </a:cubicBezTo>
                <a:lnTo>
                  <a:pt x="450137" y="319277"/>
                </a:lnTo>
                <a:cubicBezTo>
                  <a:pt x="450137" y="325674"/>
                  <a:pt x="444938" y="330773"/>
                  <a:pt x="438625" y="330773"/>
                </a:cubicBezTo>
                <a:lnTo>
                  <a:pt x="412628" y="330773"/>
                </a:lnTo>
                <a:cubicBezTo>
                  <a:pt x="409100" y="348945"/>
                  <a:pt x="401859" y="365818"/>
                  <a:pt x="391832" y="380838"/>
                </a:cubicBezTo>
                <a:lnTo>
                  <a:pt x="410215" y="399102"/>
                </a:lnTo>
                <a:cubicBezTo>
                  <a:pt x="414671" y="403552"/>
                  <a:pt x="414671" y="410876"/>
                  <a:pt x="410215" y="415326"/>
                </a:cubicBezTo>
                <a:lnTo>
                  <a:pt x="388118" y="437299"/>
                </a:lnTo>
                <a:cubicBezTo>
                  <a:pt x="383661" y="441749"/>
                  <a:pt x="376420" y="441749"/>
                  <a:pt x="371963" y="437299"/>
                </a:cubicBezTo>
                <a:lnTo>
                  <a:pt x="353580" y="419035"/>
                </a:lnTo>
                <a:cubicBezTo>
                  <a:pt x="338725" y="429047"/>
                  <a:pt x="321642" y="436186"/>
                  <a:pt x="303445" y="439802"/>
                </a:cubicBezTo>
                <a:lnTo>
                  <a:pt x="303445" y="465761"/>
                </a:lnTo>
                <a:cubicBezTo>
                  <a:pt x="303445" y="472158"/>
                  <a:pt x="298246" y="477257"/>
                  <a:pt x="291932" y="477257"/>
                </a:cubicBezTo>
                <a:lnTo>
                  <a:pt x="260737" y="477257"/>
                </a:lnTo>
                <a:cubicBezTo>
                  <a:pt x="254331" y="477257"/>
                  <a:pt x="249224" y="472065"/>
                  <a:pt x="249224" y="465761"/>
                </a:cubicBezTo>
                <a:lnTo>
                  <a:pt x="249224" y="439802"/>
                </a:lnTo>
                <a:cubicBezTo>
                  <a:pt x="231027" y="436186"/>
                  <a:pt x="214130" y="429047"/>
                  <a:pt x="199089" y="419035"/>
                </a:cubicBezTo>
                <a:lnTo>
                  <a:pt x="180799" y="437299"/>
                </a:lnTo>
                <a:cubicBezTo>
                  <a:pt x="176342" y="441749"/>
                  <a:pt x="169008" y="441749"/>
                  <a:pt x="164551" y="437299"/>
                </a:cubicBezTo>
                <a:lnTo>
                  <a:pt x="142547" y="415326"/>
                </a:lnTo>
                <a:cubicBezTo>
                  <a:pt x="138091" y="410876"/>
                  <a:pt x="138091" y="403552"/>
                  <a:pt x="142547" y="399102"/>
                </a:cubicBezTo>
                <a:lnTo>
                  <a:pt x="160837" y="380838"/>
                </a:lnTo>
                <a:cubicBezTo>
                  <a:pt x="150810" y="366004"/>
                  <a:pt x="143661" y="348945"/>
                  <a:pt x="140041" y="330773"/>
                </a:cubicBezTo>
                <a:lnTo>
                  <a:pt x="114044" y="330773"/>
                </a:lnTo>
                <a:cubicBezTo>
                  <a:pt x="107638" y="330773"/>
                  <a:pt x="102532" y="325582"/>
                  <a:pt x="102532" y="319277"/>
                </a:cubicBezTo>
                <a:lnTo>
                  <a:pt x="102532" y="288126"/>
                </a:lnTo>
                <a:cubicBezTo>
                  <a:pt x="102532" y="281636"/>
                  <a:pt x="107731" y="276630"/>
                  <a:pt x="114044" y="276630"/>
                </a:cubicBezTo>
                <a:lnTo>
                  <a:pt x="140041" y="276630"/>
                </a:lnTo>
                <a:cubicBezTo>
                  <a:pt x="143661" y="258459"/>
                  <a:pt x="150810" y="241492"/>
                  <a:pt x="160837" y="226566"/>
                </a:cubicBezTo>
                <a:lnTo>
                  <a:pt x="142547" y="208209"/>
                </a:lnTo>
                <a:cubicBezTo>
                  <a:pt x="138091" y="203759"/>
                  <a:pt x="138091" y="196528"/>
                  <a:pt x="142547" y="192077"/>
                </a:cubicBezTo>
                <a:lnTo>
                  <a:pt x="164551" y="170012"/>
                </a:lnTo>
                <a:cubicBezTo>
                  <a:pt x="169008" y="165562"/>
                  <a:pt x="176342" y="165562"/>
                  <a:pt x="180799" y="170012"/>
                </a:cubicBezTo>
                <a:lnTo>
                  <a:pt x="199089" y="188369"/>
                </a:lnTo>
                <a:cubicBezTo>
                  <a:pt x="213944" y="178356"/>
                  <a:pt x="231027" y="171125"/>
                  <a:pt x="249224" y="167602"/>
                </a:cubicBezTo>
                <a:lnTo>
                  <a:pt x="249224" y="141642"/>
                </a:lnTo>
                <a:cubicBezTo>
                  <a:pt x="249224" y="135153"/>
                  <a:pt x="254424" y="130146"/>
                  <a:pt x="260737" y="130146"/>
                </a:cubicBezTo>
                <a:close/>
                <a:moveTo>
                  <a:pt x="438507" y="79551"/>
                </a:moveTo>
                <a:cubicBezTo>
                  <a:pt x="510081" y="131462"/>
                  <a:pt x="552598" y="214890"/>
                  <a:pt x="552598" y="302952"/>
                </a:cubicBezTo>
                <a:cubicBezTo>
                  <a:pt x="552598" y="455069"/>
                  <a:pt x="428760" y="578821"/>
                  <a:pt x="276329" y="578821"/>
                </a:cubicBezTo>
                <a:lnTo>
                  <a:pt x="276329" y="602737"/>
                </a:lnTo>
                <a:cubicBezTo>
                  <a:pt x="276329" y="605332"/>
                  <a:pt x="273358" y="606815"/>
                  <a:pt x="271316" y="605332"/>
                </a:cubicBezTo>
                <a:lnTo>
                  <a:pt x="206426" y="560837"/>
                </a:lnTo>
                <a:cubicBezTo>
                  <a:pt x="204569" y="559539"/>
                  <a:pt x="204569" y="556759"/>
                  <a:pt x="206426" y="555553"/>
                </a:cubicBezTo>
                <a:lnTo>
                  <a:pt x="271316" y="511059"/>
                </a:lnTo>
                <a:cubicBezTo>
                  <a:pt x="273544" y="509575"/>
                  <a:pt x="276329" y="511059"/>
                  <a:pt x="276329" y="513654"/>
                </a:cubicBezTo>
                <a:lnTo>
                  <a:pt x="276329" y="537663"/>
                </a:lnTo>
                <a:cubicBezTo>
                  <a:pt x="405923" y="537663"/>
                  <a:pt x="511381" y="432358"/>
                  <a:pt x="511381" y="302952"/>
                </a:cubicBezTo>
                <a:cubicBezTo>
                  <a:pt x="511381" y="228053"/>
                  <a:pt x="475176" y="156954"/>
                  <a:pt x="414278" y="112830"/>
                </a:cubicBezTo>
                <a:close/>
                <a:moveTo>
                  <a:pt x="281414" y="589"/>
                </a:moveTo>
                <a:lnTo>
                  <a:pt x="346313" y="45086"/>
                </a:lnTo>
                <a:cubicBezTo>
                  <a:pt x="348170" y="46384"/>
                  <a:pt x="348170" y="49072"/>
                  <a:pt x="346313" y="50277"/>
                </a:cubicBezTo>
                <a:lnTo>
                  <a:pt x="281414" y="94775"/>
                </a:lnTo>
                <a:cubicBezTo>
                  <a:pt x="279186" y="96258"/>
                  <a:pt x="276308" y="94775"/>
                  <a:pt x="276308" y="92179"/>
                </a:cubicBezTo>
                <a:lnTo>
                  <a:pt x="276308" y="68262"/>
                </a:lnTo>
                <a:cubicBezTo>
                  <a:pt x="146695" y="68262"/>
                  <a:pt x="41223" y="173665"/>
                  <a:pt x="41223" y="303077"/>
                </a:cubicBezTo>
                <a:cubicBezTo>
                  <a:pt x="41223" y="377980"/>
                  <a:pt x="77526" y="449176"/>
                  <a:pt x="138432" y="493302"/>
                </a:cubicBezTo>
                <a:lnTo>
                  <a:pt x="114200" y="526582"/>
                </a:lnTo>
                <a:cubicBezTo>
                  <a:pt x="42709" y="474762"/>
                  <a:pt x="0" y="391237"/>
                  <a:pt x="0" y="303077"/>
                </a:cubicBezTo>
                <a:cubicBezTo>
                  <a:pt x="0" y="150953"/>
                  <a:pt x="123948" y="27195"/>
                  <a:pt x="276308" y="27195"/>
                </a:cubicBezTo>
                <a:lnTo>
                  <a:pt x="276308" y="3185"/>
                </a:lnTo>
                <a:cubicBezTo>
                  <a:pt x="276308" y="589"/>
                  <a:pt x="279279" y="-894"/>
                  <a:pt x="281414" y="5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7"/>
          <p:cNvSpPr/>
          <p:nvPr/>
        </p:nvSpPr>
        <p:spPr>
          <a:xfrm>
            <a:off x="6044345" y="3395108"/>
            <a:ext cx="451304" cy="44250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8"/>
          <p:cNvSpPr/>
          <p:nvPr/>
        </p:nvSpPr>
        <p:spPr>
          <a:xfrm>
            <a:off x="9673538" y="3390708"/>
            <a:ext cx="436731" cy="451304"/>
          </a:xfrm>
          <a:custGeom>
            <a:avLst/>
            <a:gdLst>
              <a:gd name="connsiteX0" fmla="*/ 201045 w 587108"/>
              <a:gd name="connsiteY0" fmla="*/ 374989 h 606698"/>
              <a:gd name="connsiteX1" fmla="*/ 401729 w 587108"/>
              <a:gd name="connsiteY1" fmla="*/ 374989 h 606698"/>
              <a:gd name="connsiteX2" fmla="*/ 432462 w 587108"/>
              <a:gd name="connsiteY2" fmla="*/ 405650 h 606698"/>
              <a:gd name="connsiteX3" fmla="*/ 401729 w 587108"/>
              <a:gd name="connsiteY3" fmla="*/ 436310 h 606698"/>
              <a:gd name="connsiteX4" fmla="*/ 201045 w 587108"/>
              <a:gd name="connsiteY4" fmla="*/ 436310 h 606698"/>
              <a:gd name="connsiteX5" fmla="*/ 170312 w 587108"/>
              <a:gd name="connsiteY5" fmla="*/ 405650 h 606698"/>
              <a:gd name="connsiteX6" fmla="*/ 201045 w 587108"/>
              <a:gd name="connsiteY6" fmla="*/ 374989 h 606698"/>
              <a:gd name="connsiteX7" fmla="*/ 201041 w 587108"/>
              <a:gd name="connsiteY7" fmla="*/ 247195 h 606698"/>
              <a:gd name="connsiteX8" fmla="*/ 539054 w 587108"/>
              <a:gd name="connsiteY8" fmla="*/ 247195 h 606698"/>
              <a:gd name="connsiteX9" fmla="*/ 569783 w 587108"/>
              <a:gd name="connsiteY9" fmla="*/ 277856 h 606698"/>
              <a:gd name="connsiteX10" fmla="*/ 539054 w 587108"/>
              <a:gd name="connsiteY10" fmla="*/ 308516 h 606698"/>
              <a:gd name="connsiteX11" fmla="*/ 201041 w 587108"/>
              <a:gd name="connsiteY11" fmla="*/ 308516 h 606698"/>
              <a:gd name="connsiteX12" fmla="*/ 170312 w 587108"/>
              <a:gd name="connsiteY12" fmla="*/ 277856 h 606698"/>
              <a:gd name="connsiteX13" fmla="*/ 201041 w 587108"/>
              <a:gd name="connsiteY13" fmla="*/ 247195 h 606698"/>
              <a:gd name="connsiteX14" fmla="*/ 201045 w 587108"/>
              <a:gd name="connsiteY14" fmla="*/ 119189 h 606698"/>
              <a:gd name="connsiteX15" fmla="*/ 356709 w 587108"/>
              <a:gd name="connsiteY15" fmla="*/ 119189 h 606698"/>
              <a:gd name="connsiteX16" fmla="*/ 387442 w 587108"/>
              <a:gd name="connsiteY16" fmla="*/ 149885 h 606698"/>
              <a:gd name="connsiteX17" fmla="*/ 356709 w 587108"/>
              <a:gd name="connsiteY17" fmla="*/ 180581 h 606698"/>
              <a:gd name="connsiteX18" fmla="*/ 201045 w 587108"/>
              <a:gd name="connsiteY18" fmla="*/ 180581 h 606698"/>
              <a:gd name="connsiteX19" fmla="*/ 170312 w 587108"/>
              <a:gd name="connsiteY19" fmla="*/ 149885 h 606698"/>
              <a:gd name="connsiteX20" fmla="*/ 201045 w 587108"/>
              <a:gd name="connsiteY20" fmla="*/ 119189 h 606698"/>
              <a:gd name="connsiteX21" fmla="*/ 87274 w 587108"/>
              <a:gd name="connsiteY21" fmla="*/ 0 h 606698"/>
              <a:gd name="connsiteX22" fmla="*/ 109016 w 587108"/>
              <a:gd name="connsiteY22" fmla="*/ 9089 h 606698"/>
              <a:gd name="connsiteX23" fmla="*/ 165407 w 587108"/>
              <a:gd name="connsiteY23" fmla="*/ 65391 h 606698"/>
              <a:gd name="connsiteX24" fmla="*/ 165407 w 587108"/>
              <a:gd name="connsiteY24" fmla="*/ 108806 h 606698"/>
              <a:gd name="connsiteX25" fmla="*/ 122077 w 587108"/>
              <a:gd name="connsiteY25" fmla="*/ 108806 h 606698"/>
              <a:gd name="connsiteX26" fmla="*/ 117928 w 587108"/>
              <a:gd name="connsiteY26" fmla="*/ 104817 h 606698"/>
              <a:gd name="connsiteX27" fmla="*/ 117928 w 587108"/>
              <a:gd name="connsiteY27" fmla="*/ 488956 h 606698"/>
              <a:gd name="connsiteX28" fmla="*/ 482240 w 587108"/>
              <a:gd name="connsiteY28" fmla="*/ 488956 h 606698"/>
              <a:gd name="connsiteX29" fmla="*/ 478245 w 587108"/>
              <a:gd name="connsiteY29" fmla="*/ 484814 h 606698"/>
              <a:gd name="connsiteX30" fmla="*/ 478245 w 587108"/>
              <a:gd name="connsiteY30" fmla="*/ 441553 h 606698"/>
              <a:gd name="connsiteX31" fmla="*/ 521576 w 587108"/>
              <a:gd name="connsiteY31" fmla="*/ 441553 h 606698"/>
              <a:gd name="connsiteX32" fmla="*/ 578120 w 587108"/>
              <a:gd name="connsiteY32" fmla="*/ 497854 h 606698"/>
              <a:gd name="connsiteX33" fmla="*/ 578120 w 587108"/>
              <a:gd name="connsiteY33" fmla="*/ 541269 h 606698"/>
              <a:gd name="connsiteX34" fmla="*/ 521576 w 587108"/>
              <a:gd name="connsiteY34" fmla="*/ 597724 h 606698"/>
              <a:gd name="connsiteX35" fmla="*/ 478245 w 587108"/>
              <a:gd name="connsiteY35" fmla="*/ 597724 h 606698"/>
              <a:gd name="connsiteX36" fmla="*/ 478245 w 587108"/>
              <a:gd name="connsiteY36" fmla="*/ 554309 h 606698"/>
              <a:gd name="connsiteX37" fmla="*/ 482240 w 587108"/>
              <a:gd name="connsiteY37" fmla="*/ 550320 h 606698"/>
              <a:gd name="connsiteX38" fmla="*/ 87198 w 587108"/>
              <a:gd name="connsiteY38" fmla="*/ 550320 h 606698"/>
              <a:gd name="connsiteX39" fmla="*/ 56467 w 587108"/>
              <a:gd name="connsiteY39" fmla="*/ 519638 h 606698"/>
              <a:gd name="connsiteX40" fmla="*/ 56467 w 587108"/>
              <a:gd name="connsiteY40" fmla="*/ 104817 h 606698"/>
              <a:gd name="connsiteX41" fmla="*/ 52472 w 587108"/>
              <a:gd name="connsiteY41" fmla="*/ 108806 h 606698"/>
              <a:gd name="connsiteX42" fmla="*/ 8988 w 587108"/>
              <a:gd name="connsiteY42" fmla="*/ 108806 h 606698"/>
              <a:gd name="connsiteX43" fmla="*/ 8988 w 587108"/>
              <a:gd name="connsiteY43" fmla="*/ 65391 h 606698"/>
              <a:gd name="connsiteX44" fmla="*/ 65532 w 587108"/>
              <a:gd name="connsiteY44" fmla="*/ 9089 h 606698"/>
              <a:gd name="connsiteX45" fmla="*/ 87274 w 587108"/>
              <a:gd name="connsiteY45" fmla="*/ 0 h 606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87108" h="606698">
                <a:moveTo>
                  <a:pt x="201045" y="374989"/>
                </a:moveTo>
                <a:lnTo>
                  <a:pt x="401729" y="374989"/>
                </a:lnTo>
                <a:cubicBezTo>
                  <a:pt x="418786" y="374989"/>
                  <a:pt x="432462" y="388633"/>
                  <a:pt x="432462" y="405650"/>
                </a:cubicBezTo>
                <a:cubicBezTo>
                  <a:pt x="432462" y="422513"/>
                  <a:pt x="418786" y="436310"/>
                  <a:pt x="401729" y="436310"/>
                </a:cubicBezTo>
                <a:lnTo>
                  <a:pt x="201045" y="436310"/>
                </a:lnTo>
                <a:cubicBezTo>
                  <a:pt x="183988" y="436310"/>
                  <a:pt x="170312" y="422513"/>
                  <a:pt x="170312" y="405650"/>
                </a:cubicBezTo>
                <a:cubicBezTo>
                  <a:pt x="170312" y="388633"/>
                  <a:pt x="183988" y="374989"/>
                  <a:pt x="201045" y="374989"/>
                </a:cubicBezTo>
                <a:close/>
                <a:moveTo>
                  <a:pt x="201041" y="247195"/>
                </a:moveTo>
                <a:lnTo>
                  <a:pt x="539054" y="247195"/>
                </a:lnTo>
                <a:cubicBezTo>
                  <a:pt x="555955" y="247195"/>
                  <a:pt x="569783" y="260839"/>
                  <a:pt x="569783" y="277856"/>
                </a:cubicBezTo>
                <a:cubicBezTo>
                  <a:pt x="569783" y="294719"/>
                  <a:pt x="555955" y="308516"/>
                  <a:pt x="539054" y="308516"/>
                </a:cubicBezTo>
                <a:lnTo>
                  <a:pt x="201041" y="308516"/>
                </a:lnTo>
                <a:cubicBezTo>
                  <a:pt x="183986" y="308516"/>
                  <a:pt x="170312" y="294719"/>
                  <a:pt x="170312" y="277856"/>
                </a:cubicBezTo>
                <a:cubicBezTo>
                  <a:pt x="170312" y="260839"/>
                  <a:pt x="183986" y="247195"/>
                  <a:pt x="201041" y="247195"/>
                </a:cubicBezTo>
                <a:close/>
                <a:moveTo>
                  <a:pt x="201045" y="119189"/>
                </a:moveTo>
                <a:lnTo>
                  <a:pt x="356709" y="119189"/>
                </a:lnTo>
                <a:cubicBezTo>
                  <a:pt x="373612" y="119189"/>
                  <a:pt x="387442" y="133002"/>
                  <a:pt x="387442" y="149885"/>
                </a:cubicBezTo>
                <a:cubicBezTo>
                  <a:pt x="387442" y="166921"/>
                  <a:pt x="373612" y="180581"/>
                  <a:pt x="356709" y="180581"/>
                </a:cubicBezTo>
                <a:lnTo>
                  <a:pt x="201045" y="180581"/>
                </a:lnTo>
                <a:cubicBezTo>
                  <a:pt x="183988" y="180581"/>
                  <a:pt x="170312" y="166921"/>
                  <a:pt x="170312" y="149885"/>
                </a:cubicBezTo>
                <a:cubicBezTo>
                  <a:pt x="170312" y="133002"/>
                  <a:pt x="183988" y="119189"/>
                  <a:pt x="201045" y="119189"/>
                </a:cubicBezTo>
                <a:close/>
                <a:moveTo>
                  <a:pt x="87274" y="0"/>
                </a:moveTo>
                <a:cubicBezTo>
                  <a:pt x="95149" y="0"/>
                  <a:pt x="103024" y="3030"/>
                  <a:pt x="109016" y="9089"/>
                </a:cubicBezTo>
                <a:lnTo>
                  <a:pt x="165407" y="65391"/>
                </a:lnTo>
                <a:cubicBezTo>
                  <a:pt x="177546" y="77357"/>
                  <a:pt x="177546" y="96840"/>
                  <a:pt x="165407" y="108806"/>
                </a:cubicBezTo>
                <a:cubicBezTo>
                  <a:pt x="153422" y="120772"/>
                  <a:pt x="134062" y="120772"/>
                  <a:pt x="122077" y="108806"/>
                </a:cubicBezTo>
                <a:lnTo>
                  <a:pt x="117928" y="104817"/>
                </a:lnTo>
                <a:lnTo>
                  <a:pt x="117928" y="488956"/>
                </a:lnTo>
                <a:lnTo>
                  <a:pt x="482240" y="488956"/>
                </a:lnTo>
                <a:lnTo>
                  <a:pt x="478245" y="484814"/>
                </a:lnTo>
                <a:cubicBezTo>
                  <a:pt x="466107" y="472848"/>
                  <a:pt x="466107" y="453519"/>
                  <a:pt x="478245" y="441553"/>
                </a:cubicBezTo>
                <a:cubicBezTo>
                  <a:pt x="490230" y="429433"/>
                  <a:pt x="509591" y="429433"/>
                  <a:pt x="521576" y="441553"/>
                </a:cubicBezTo>
                <a:lnTo>
                  <a:pt x="578120" y="497854"/>
                </a:lnTo>
                <a:cubicBezTo>
                  <a:pt x="590105" y="509820"/>
                  <a:pt x="590105" y="529303"/>
                  <a:pt x="578120" y="541269"/>
                </a:cubicBezTo>
                <a:lnTo>
                  <a:pt x="521576" y="597724"/>
                </a:lnTo>
                <a:cubicBezTo>
                  <a:pt x="509591" y="609690"/>
                  <a:pt x="490230" y="609690"/>
                  <a:pt x="478245" y="597724"/>
                </a:cubicBezTo>
                <a:cubicBezTo>
                  <a:pt x="466107" y="585758"/>
                  <a:pt x="466107" y="566275"/>
                  <a:pt x="478245" y="554309"/>
                </a:cubicBezTo>
                <a:lnTo>
                  <a:pt x="482240" y="550320"/>
                </a:lnTo>
                <a:lnTo>
                  <a:pt x="87198" y="550320"/>
                </a:lnTo>
                <a:cubicBezTo>
                  <a:pt x="70296" y="550320"/>
                  <a:pt x="56467" y="536514"/>
                  <a:pt x="56467" y="519638"/>
                </a:cubicBezTo>
                <a:lnTo>
                  <a:pt x="56467" y="104817"/>
                </a:lnTo>
                <a:lnTo>
                  <a:pt x="52472" y="108806"/>
                </a:lnTo>
                <a:cubicBezTo>
                  <a:pt x="40487" y="120772"/>
                  <a:pt x="20973" y="120772"/>
                  <a:pt x="8988" y="108806"/>
                </a:cubicBezTo>
                <a:cubicBezTo>
                  <a:pt x="-2997" y="96840"/>
                  <a:pt x="-2997" y="77357"/>
                  <a:pt x="8988" y="65391"/>
                </a:cubicBezTo>
                <a:lnTo>
                  <a:pt x="65532" y="9089"/>
                </a:lnTo>
                <a:cubicBezTo>
                  <a:pt x="71525" y="3030"/>
                  <a:pt x="79399" y="0"/>
                  <a:pt x="872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3060" y="4362850"/>
            <a:ext cx="3965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zh-CN" altLang="en-US" b="1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（一）向党组织靠拢，提升政治素养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71827" y="4362850"/>
            <a:ext cx="2700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zh-CN" altLang="en-US" b="1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（二）学习优秀传统文化，提升思想道德水平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048849" y="4362850"/>
            <a:ext cx="2498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defTabSz="914400">
              <a:defRPr/>
            </a:pPr>
            <a:r>
              <a:rPr lang="zh-CN" altLang="en-US" b="1" kern="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（三）遵循职业操守，发扬艰苦奋斗的作风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284777" y="1915686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870669" y="1915686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481820" y="1915686"/>
            <a:ext cx="813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16" name="图示 15"/>
          <p:cNvGraphicFramePr/>
          <p:nvPr>
            <p:extLst>
              <p:ext uri="{D42A27DB-BD31-4B8C-83A1-F6EECF244321}">
                <p14:modId xmlns:p14="http://schemas.microsoft.com/office/powerpoint/2010/main" val="2312595197"/>
              </p:ext>
            </p:extLst>
          </p:nvPr>
        </p:nvGraphicFramePr>
        <p:xfrm>
          <a:off x="1036486" y="4759229"/>
          <a:ext cx="3508354" cy="1973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7" grpId="0"/>
      <p:bldP spid="20" grpId="0"/>
      <p:bldP spid="23" grpId="0"/>
      <p:bldP spid="27" grpId="0"/>
      <p:bldP spid="28" grpId="0"/>
      <p:bldP spid="29" grpId="0"/>
      <p:bldGraphic spid="16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圆角矩形 9"/>
          <p:cNvSpPr/>
          <p:nvPr/>
        </p:nvSpPr>
        <p:spPr>
          <a:xfrm>
            <a:off x="815166" y="919241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09242" y="1083424"/>
            <a:ext cx="2773516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1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CONTENTS</a:t>
            </a:r>
            <a:endParaRPr kumimoji="0" lang="zh-CN" altLang="en-US" sz="4000" b="1" i="1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584482" y="2343235"/>
            <a:ext cx="5023035" cy="559977"/>
            <a:chOff x="3574588" y="2611530"/>
            <a:chExt cx="5023035" cy="559977"/>
          </a:xfrm>
        </p:grpSpPr>
        <p:grpSp>
          <p:nvGrpSpPr>
            <p:cNvPr id="16" name="组合 15"/>
            <p:cNvGrpSpPr/>
            <p:nvPr/>
          </p:nvGrpSpPr>
          <p:grpSpPr>
            <a:xfrm>
              <a:off x="3594376" y="2611530"/>
              <a:ext cx="5003247" cy="559977"/>
              <a:chOff x="2915945" y="2268630"/>
              <a:chExt cx="5792628" cy="648327"/>
            </a:xfrm>
          </p:grpSpPr>
          <p:sp>
            <p:nvSpPr>
              <p:cNvPr id="29" name="矩形 28"/>
              <p:cNvSpPr/>
              <p:nvPr/>
            </p:nvSpPr>
            <p:spPr>
              <a:xfrm rot="5400000">
                <a:off x="5629967" y="-161650"/>
                <a:ext cx="648326" cy="5508887"/>
              </a:xfrm>
              <a:prstGeom prst="rect">
                <a:avLst/>
              </a:prstGeom>
              <a:pattFill prst="dkUpDiag">
                <a:fgClr>
                  <a:schemeClr val="bg1"/>
                </a:fgClr>
                <a:bgClr>
                  <a:schemeClr val="bg1">
                    <a:lumMod val="95000"/>
                  </a:schemeClr>
                </a:bgClr>
              </a:patt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 rot="5400000">
                <a:off x="2875524" y="2309051"/>
                <a:ext cx="648326" cy="567483"/>
              </a:xfrm>
              <a:custGeom>
                <a:avLst/>
                <a:gdLst>
                  <a:gd name="connsiteX0" fmla="*/ 6552162 w 8033654"/>
                  <a:gd name="connsiteY0" fmla="*/ 494730 h 7031915"/>
                  <a:gd name="connsiteX1" fmla="*/ 6555365 w 8033654"/>
                  <a:gd name="connsiteY1" fmla="*/ 531027 h 7031915"/>
                  <a:gd name="connsiteX2" fmla="*/ 6556798 w 8033654"/>
                  <a:gd name="connsiteY2" fmla="*/ 533489 h 7031915"/>
                  <a:gd name="connsiteX3" fmla="*/ 6555247 w 8033654"/>
                  <a:gd name="connsiteY3" fmla="*/ 510071 h 7031915"/>
                  <a:gd name="connsiteX4" fmla="*/ 6529086 w 8033654"/>
                  <a:gd name="connsiteY4" fmla="*/ 402424 h 7031915"/>
                  <a:gd name="connsiteX5" fmla="*/ 6546753 w 8033654"/>
                  <a:gd name="connsiteY5" fmla="*/ 467828 h 7031915"/>
                  <a:gd name="connsiteX6" fmla="*/ 6540064 w 8033654"/>
                  <a:gd name="connsiteY6" fmla="*/ 434562 h 7031915"/>
                  <a:gd name="connsiteX7" fmla="*/ 6482461 w 8033654"/>
                  <a:gd name="connsiteY7" fmla="*/ 295697 h 7031915"/>
                  <a:gd name="connsiteX8" fmla="*/ 6520430 w 8033654"/>
                  <a:gd name="connsiteY8" fmla="*/ 377086 h 7031915"/>
                  <a:gd name="connsiteX9" fmla="*/ 6515577 w 8033654"/>
                  <a:gd name="connsiteY9" fmla="*/ 362878 h 7031915"/>
                  <a:gd name="connsiteX10" fmla="*/ 2058287 w 8033654"/>
                  <a:gd name="connsiteY10" fmla="*/ 0 h 7031915"/>
                  <a:gd name="connsiteX11" fmla="*/ 2058326 w 8033654"/>
                  <a:gd name="connsiteY11" fmla="*/ 0 h 7031915"/>
                  <a:gd name="connsiteX12" fmla="*/ 5971699 w 8033654"/>
                  <a:gd name="connsiteY12" fmla="*/ 0 h 7031915"/>
                  <a:gd name="connsiteX13" fmla="*/ 5971700 w 8033654"/>
                  <a:gd name="connsiteY13" fmla="*/ 0 h 7031915"/>
                  <a:gd name="connsiteX14" fmla="*/ 5971740 w 8033654"/>
                  <a:gd name="connsiteY14" fmla="*/ 0 h 7031915"/>
                  <a:gd name="connsiteX15" fmla="*/ 6090371 w 8033654"/>
                  <a:gd name="connsiteY15" fmla="*/ 11959 h 7031915"/>
                  <a:gd name="connsiteX16" fmla="*/ 6357004 w 8033654"/>
                  <a:gd name="connsiteY16" fmla="*/ 143562 h 7031915"/>
                  <a:gd name="connsiteX17" fmla="*/ 6421756 w 8033654"/>
                  <a:gd name="connsiteY17" fmla="*/ 209878 h 7031915"/>
                  <a:gd name="connsiteX18" fmla="*/ 6426018 w 8033654"/>
                  <a:gd name="connsiteY18" fmla="*/ 214243 h 7031915"/>
                  <a:gd name="connsiteX19" fmla="*/ 6463356 w 8033654"/>
                  <a:gd name="connsiteY19" fmla="*/ 268125 h 7031915"/>
                  <a:gd name="connsiteX20" fmla="*/ 6480094 w 8033654"/>
                  <a:gd name="connsiteY20" fmla="*/ 292278 h 7031915"/>
                  <a:gd name="connsiteX21" fmla="*/ 6490605 w 8033654"/>
                  <a:gd name="connsiteY21" fmla="*/ 298322 h 7031915"/>
                  <a:gd name="connsiteX22" fmla="*/ 7949332 w 8033654"/>
                  <a:gd name="connsiteY22" fmla="*/ 3216682 h 7031915"/>
                  <a:gd name="connsiteX23" fmla="*/ 7992299 w 8033654"/>
                  <a:gd name="connsiteY23" fmla="*/ 3302616 h 7031915"/>
                  <a:gd name="connsiteX24" fmla="*/ 8021693 w 8033654"/>
                  <a:gd name="connsiteY24" fmla="*/ 3397306 h 7031915"/>
                  <a:gd name="connsiteX25" fmla="*/ 8033654 w 8033654"/>
                  <a:gd name="connsiteY25" fmla="*/ 3515957 h 7031915"/>
                  <a:gd name="connsiteX26" fmla="*/ 8021693 w 8033654"/>
                  <a:gd name="connsiteY26" fmla="*/ 3634608 h 7031915"/>
                  <a:gd name="connsiteX27" fmla="*/ 7992299 w 8033654"/>
                  <a:gd name="connsiteY27" fmla="*/ 3729298 h 7031915"/>
                  <a:gd name="connsiteX28" fmla="*/ 7949332 w 8033654"/>
                  <a:gd name="connsiteY28" fmla="*/ 3815232 h 7031915"/>
                  <a:gd name="connsiteX29" fmla="*/ 6535055 w 8033654"/>
                  <a:gd name="connsiteY29" fmla="*/ 6638796 h 7031915"/>
                  <a:gd name="connsiteX30" fmla="*/ 6524461 w 8033654"/>
                  <a:gd name="connsiteY30" fmla="*/ 6646190 h 7031915"/>
                  <a:gd name="connsiteX31" fmla="*/ 6482456 w 8033654"/>
                  <a:gd name="connsiteY31" fmla="*/ 6736229 h 7031915"/>
                  <a:gd name="connsiteX32" fmla="*/ 6090371 w 8033654"/>
                  <a:gd name="connsiteY32" fmla="*/ 7019956 h 7031915"/>
                  <a:gd name="connsiteX33" fmla="*/ 5971740 w 8033654"/>
                  <a:gd name="connsiteY33" fmla="*/ 7031915 h 7031915"/>
                  <a:gd name="connsiteX34" fmla="*/ 5971700 w 8033654"/>
                  <a:gd name="connsiteY34" fmla="*/ 7031915 h 7031915"/>
                  <a:gd name="connsiteX35" fmla="*/ 2058326 w 8033654"/>
                  <a:gd name="connsiteY35" fmla="*/ 7031915 h 7031915"/>
                  <a:gd name="connsiteX36" fmla="*/ 2176958 w 8033654"/>
                  <a:gd name="connsiteY36" fmla="*/ 7019956 h 7031915"/>
                  <a:gd name="connsiteX37" fmla="*/ 2363588 w 8033654"/>
                  <a:gd name="connsiteY37" fmla="*/ 6946684 h 7031915"/>
                  <a:gd name="connsiteX38" fmla="*/ 2418335 w 8033654"/>
                  <a:gd name="connsiteY38" fmla="*/ 6906767 h 7031915"/>
                  <a:gd name="connsiteX39" fmla="*/ 2418334 w 8033654"/>
                  <a:gd name="connsiteY39" fmla="*/ 6906767 h 7031915"/>
                  <a:gd name="connsiteX40" fmla="*/ 2363588 w 8033654"/>
                  <a:gd name="connsiteY40" fmla="*/ 6946684 h 7031915"/>
                  <a:gd name="connsiteX41" fmla="*/ 2176957 w 8033654"/>
                  <a:gd name="connsiteY41" fmla="*/ 7019956 h 7031915"/>
                  <a:gd name="connsiteX42" fmla="*/ 2058326 w 8033654"/>
                  <a:gd name="connsiteY42" fmla="*/ 7031915 h 7031915"/>
                  <a:gd name="connsiteX43" fmla="*/ 2058286 w 8033654"/>
                  <a:gd name="connsiteY43" fmla="*/ 7031915 h 7031915"/>
                  <a:gd name="connsiteX44" fmla="*/ 1939655 w 8033654"/>
                  <a:gd name="connsiteY44" fmla="*/ 7019956 h 7031915"/>
                  <a:gd name="connsiteX45" fmla="*/ 1642007 w 8033654"/>
                  <a:gd name="connsiteY45" fmla="*/ 6859480 h 7031915"/>
                  <a:gd name="connsiteX46" fmla="*/ 1570173 w 8033654"/>
                  <a:gd name="connsiteY46" fmla="*/ 6772417 h 7031915"/>
                  <a:gd name="connsiteX47" fmla="*/ 1508795 w 8033654"/>
                  <a:gd name="connsiteY47" fmla="*/ 6649661 h 7031915"/>
                  <a:gd name="connsiteX48" fmla="*/ 1508794 w 8033654"/>
                  <a:gd name="connsiteY48" fmla="*/ 6649657 h 7031915"/>
                  <a:gd name="connsiteX49" fmla="*/ 115723 w 8033654"/>
                  <a:gd name="connsiteY49" fmla="*/ 3863519 h 7031915"/>
                  <a:gd name="connsiteX50" fmla="*/ 115722 w 8033654"/>
                  <a:gd name="connsiteY50" fmla="*/ 3863518 h 7031915"/>
                  <a:gd name="connsiteX51" fmla="*/ 29470 w 8033654"/>
                  <a:gd name="connsiteY51" fmla="*/ 3691014 h 7031915"/>
                  <a:gd name="connsiteX52" fmla="*/ 11962 w 8033654"/>
                  <a:gd name="connsiteY52" fmla="*/ 3634608 h 7031915"/>
                  <a:gd name="connsiteX53" fmla="*/ 0 w 8033654"/>
                  <a:gd name="connsiteY53" fmla="*/ 3515957 h 7031915"/>
                  <a:gd name="connsiteX54" fmla="*/ 11962 w 8033654"/>
                  <a:gd name="connsiteY54" fmla="*/ 3397306 h 7031915"/>
                  <a:gd name="connsiteX55" fmla="*/ 29470 w 8033654"/>
                  <a:gd name="connsiteY55" fmla="*/ 3340901 h 7031915"/>
                  <a:gd name="connsiteX56" fmla="*/ 115722 w 8033654"/>
                  <a:gd name="connsiteY56" fmla="*/ 3168396 h 7031915"/>
                  <a:gd name="connsiteX57" fmla="*/ 115723 w 8033654"/>
                  <a:gd name="connsiteY57" fmla="*/ 3168396 h 7031915"/>
                  <a:gd name="connsiteX58" fmla="*/ 1508796 w 8033654"/>
                  <a:gd name="connsiteY58" fmla="*/ 382255 h 7031915"/>
                  <a:gd name="connsiteX59" fmla="*/ 1570174 w 8033654"/>
                  <a:gd name="connsiteY59" fmla="*/ 259499 h 7031915"/>
                  <a:gd name="connsiteX60" fmla="*/ 1642008 w 8033654"/>
                  <a:gd name="connsiteY60" fmla="*/ 172435 h 7031915"/>
                  <a:gd name="connsiteX61" fmla="*/ 1939656 w 8033654"/>
                  <a:gd name="connsiteY61" fmla="*/ 11959 h 7031915"/>
                  <a:gd name="-1" fmla="*/ 6552162 w 8033654"/>
                  <a:gd name="-2" fmla="*/ 494730 h 7031915"/>
                  <a:gd name="-3" fmla="*/ 6555365 w 8033654"/>
                  <a:gd name="-4" fmla="*/ 531027 h 7031915"/>
                  <a:gd name="-5" fmla="*/ 6556798 w 8033654"/>
                  <a:gd name="-6" fmla="*/ 533489 h 7031915"/>
                  <a:gd name="-7" fmla="*/ 6555247 w 8033654"/>
                  <a:gd name="-8" fmla="*/ 510071 h 7031915"/>
                  <a:gd name="-9" fmla="*/ 6552162 w 8033654"/>
                  <a:gd name="-10" fmla="*/ 494730 h 7031915"/>
                  <a:gd name="-11" fmla="*/ 6529086 w 8033654"/>
                  <a:gd name="-12" fmla="*/ 402424 h 7031915"/>
                  <a:gd name="-13" fmla="*/ 6546753 w 8033654"/>
                  <a:gd name="-14" fmla="*/ 467828 h 7031915"/>
                  <a:gd name="-15" fmla="*/ 6540064 w 8033654"/>
                  <a:gd name="-16" fmla="*/ 434562 h 7031915"/>
                  <a:gd name="-17" fmla="*/ 6529086 w 8033654"/>
                  <a:gd name="-18" fmla="*/ 402424 h 7031915"/>
                  <a:gd name="-19" fmla="*/ 6482461 w 8033654"/>
                  <a:gd name="-20" fmla="*/ 295697 h 7031915"/>
                  <a:gd name="-21" fmla="*/ 6520430 w 8033654"/>
                  <a:gd name="-22" fmla="*/ 377086 h 7031915"/>
                  <a:gd name="-23" fmla="*/ 6515577 w 8033654"/>
                  <a:gd name="-24" fmla="*/ 362878 h 7031915"/>
                  <a:gd name="-25" fmla="*/ 6482461 w 8033654"/>
                  <a:gd name="-26" fmla="*/ 295697 h 7031915"/>
                  <a:gd name="-27" fmla="*/ 2058287 w 8033654"/>
                  <a:gd name="-28" fmla="*/ 0 h 7031915"/>
                  <a:gd name="-29" fmla="*/ 2058326 w 8033654"/>
                  <a:gd name="-30" fmla="*/ 0 h 7031915"/>
                  <a:gd name="-31" fmla="*/ 5971699 w 8033654"/>
                  <a:gd name="-32" fmla="*/ 0 h 7031915"/>
                  <a:gd name="-33" fmla="*/ 5971700 w 8033654"/>
                  <a:gd name="-34" fmla="*/ 0 h 7031915"/>
                  <a:gd name="-35" fmla="*/ 5971740 w 8033654"/>
                  <a:gd name="-36" fmla="*/ 0 h 7031915"/>
                  <a:gd name="-37" fmla="*/ 6090371 w 8033654"/>
                  <a:gd name="-38" fmla="*/ 11959 h 7031915"/>
                  <a:gd name="-39" fmla="*/ 6357004 w 8033654"/>
                  <a:gd name="-40" fmla="*/ 143562 h 7031915"/>
                  <a:gd name="-41" fmla="*/ 6421756 w 8033654"/>
                  <a:gd name="-42" fmla="*/ 209878 h 7031915"/>
                  <a:gd name="-43" fmla="*/ 6426018 w 8033654"/>
                  <a:gd name="-44" fmla="*/ 214243 h 7031915"/>
                  <a:gd name="-45" fmla="*/ 6463356 w 8033654"/>
                  <a:gd name="-46" fmla="*/ 268125 h 7031915"/>
                  <a:gd name="-47" fmla="*/ 6480094 w 8033654"/>
                  <a:gd name="-48" fmla="*/ 292278 h 7031915"/>
                  <a:gd name="-49" fmla="*/ 6490605 w 8033654"/>
                  <a:gd name="-50" fmla="*/ 298322 h 7031915"/>
                  <a:gd name="-51" fmla="*/ 7949332 w 8033654"/>
                  <a:gd name="-52" fmla="*/ 3216682 h 7031915"/>
                  <a:gd name="-53" fmla="*/ 7992299 w 8033654"/>
                  <a:gd name="-54" fmla="*/ 3302616 h 7031915"/>
                  <a:gd name="-55" fmla="*/ 8021693 w 8033654"/>
                  <a:gd name="-56" fmla="*/ 3397306 h 7031915"/>
                  <a:gd name="-57" fmla="*/ 8033654 w 8033654"/>
                  <a:gd name="-58" fmla="*/ 3515957 h 7031915"/>
                  <a:gd name="-59" fmla="*/ 8021693 w 8033654"/>
                  <a:gd name="-60" fmla="*/ 3634608 h 7031915"/>
                  <a:gd name="-61" fmla="*/ 7992299 w 8033654"/>
                  <a:gd name="-62" fmla="*/ 3729298 h 7031915"/>
                  <a:gd name="-63" fmla="*/ 7949332 w 8033654"/>
                  <a:gd name="-64" fmla="*/ 3815232 h 7031915"/>
                  <a:gd name="-65" fmla="*/ 6535055 w 8033654"/>
                  <a:gd name="-66" fmla="*/ 6638796 h 7031915"/>
                  <a:gd name="-67" fmla="*/ 6524461 w 8033654"/>
                  <a:gd name="-68" fmla="*/ 6646190 h 7031915"/>
                  <a:gd name="-69" fmla="*/ 6482456 w 8033654"/>
                  <a:gd name="-70" fmla="*/ 6736229 h 7031915"/>
                  <a:gd name="-71" fmla="*/ 6090371 w 8033654"/>
                  <a:gd name="-72" fmla="*/ 7019956 h 7031915"/>
                  <a:gd name="-73" fmla="*/ 5971740 w 8033654"/>
                  <a:gd name="-74" fmla="*/ 7031915 h 7031915"/>
                  <a:gd name="-75" fmla="*/ 5971700 w 8033654"/>
                  <a:gd name="-76" fmla="*/ 7031915 h 7031915"/>
                  <a:gd name="-77" fmla="*/ 2058326 w 8033654"/>
                  <a:gd name="-78" fmla="*/ 7031915 h 7031915"/>
                  <a:gd name="-79" fmla="*/ 2176958 w 8033654"/>
                  <a:gd name="-80" fmla="*/ 7019956 h 7031915"/>
                  <a:gd name="-81" fmla="*/ 2363588 w 8033654"/>
                  <a:gd name="-82" fmla="*/ 6946684 h 7031915"/>
                  <a:gd name="-83" fmla="*/ 2418335 w 8033654"/>
                  <a:gd name="-84" fmla="*/ 6906767 h 7031915"/>
                  <a:gd name="-85" fmla="*/ 2418334 w 8033654"/>
                  <a:gd name="-86" fmla="*/ 6906767 h 7031915"/>
                  <a:gd name="-87" fmla="*/ 2176957 w 8033654"/>
                  <a:gd name="-88" fmla="*/ 7019956 h 7031915"/>
                  <a:gd name="-89" fmla="*/ 2058326 w 8033654"/>
                  <a:gd name="-90" fmla="*/ 7031915 h 7031915"/>
                  <a:gd name="-91" fmla="*/ 2058286 w 8033654"/>
                  <a:gd name="-92" fmla="*/ 7031915 h 7031915"/>
                  <a:gd name="-93" fmla="*/ 1939655 w 8033654"/>
                  <a:gd name="-94" fmla="*/ 7019956 h 7031915"/>
                  <a:gd name="-95" fmla="*/ 1642007 w 8033654"/>
                  <a:gd name="-96" fmla="*/ 6859480 h 7031915"/>
                  <a:gd name="-97" fmla="*/ 1570173 w 8033654"/>
                  <a:gd name="-98" fmla="*/ 6772417 h 7031915"/>
                  <a:gd name="-99" fmla="*/ 1508795 w 8033654"/>
                  <a:gd name="-100" fmla="*/ 6649661 h 7031915"/>
                  <a:gd name="-101" fmla="*/ 1508794 w 8033654"/>
                  <a:gd name="-102" fmla="*/ 6649657 h 7031915"/>
                  <a:gd name="-103" fmla="*/ 115723 w 8033654"/>
                  <a:gd name="-104" fmla="*/ 3863519 h 7031915"/>
                  <a:gd name="-105" fmla="*/ 115722 w 8033654"/>
                  <a:gd name="-106" fmla="*/ 3863518 h 7031915"/>
                  <a:gd name="-107" fmla="*/ 29470 w 8033654"/>
                  <a:gd name="-108" fmla="*/ 3691014 h 7031915"/>
                  <a:gd name="-109" fmla="*/ 11962 w 8033654"/>
                  <a:gd name="-110" fmla="*/ 3634608 h 7031915"/>
                  <a:gd name="-111" fmla="*/ 0 w 8033654"/>
                  <a:gd name="-112" fmla="*/ 3515957 h 7031915"/>
                  <a:gd name="-113" fmla="*/ 11962 w 8033654"/>
                  <a:gd name="-114" fmla="*/ 3397306 h 7031915"/>
                  <a:gd name="-115" fmla="*/ 29470 w 8033654"/>
                  <a:gd name="-116" fmla="*/ 3340901 h 7031915"/>
                  <a:gd name="-117" fmla="*/ 115722 w 8033654"/>
                  <a:gd name="-118" fmla="*/ 3168396 h 7031915"/>
                  <a:gd name="-119" fmla="*/ 115723 w 8033654"/>
                  <a:gd name="-120" fmla="*/ 3168396 h 7031915"/>
                  <a:gd name="-121" fmla="*/ 1508796 w 8033654"/>
                  <a:gd name="-122" fmla="*/ 382255 h 7031915"/>
                  <a:gd name="-123" fmla="*/ 1570174 w 8033654"/>
                  <a:gd name="-124" fmla="*/ 259499 h 7031915"/>
                  <a:gd name="connsiteX62" fmla="*/ 1642008 w 8033654"/>
                  <a:gd name="connsiteY62" fmla="*/ 172435 h 7031915"/>
                  <a:gd name="connsiteX63" fmla="*/ 1939656 w 8033654"/>
                  <a:gd name="connsiteY63" fmla="*/ 11959 h 7031915"/>
                  <a:gd name="connsiteX64" fmla="*/ 2058287 w 8033654"/>
                  <a:gd name="connsiteY64" fmla="*/ 0 h 7031915"/>
                  <a:gd name="-125" fmla="*/ 6552162 w 8033654"/>
                  <a:gd name="-126" fmla="*/ 494730 h 7031915"/>
                  <a:gd name="-127" fmla="*/ 6555365 w 8033654"/>
                  <a:gd name="-128" fmla="*/ 531027 h 7031915"/>
                  <a:gd name="-129" fmla="*/ 6556798 w 8033654"/>
                  <a:gd name="-130" fmla="*/ 533489 h 7031915"/>
                  <a:gd name="-131" fmla="*/ 6555247 w 8033654"/>
                  <a:gd name="-132" fmla="*/ 510071 h 7031915"/>
                  <a:gd name="-133" fmla="*/ 6552162 w 8033654"/>
                  <a:gd name="-134" fmla="*/ 494730 h 7031915"/>
                  <a:gd name="-135" fmla="*/ 6529086 w 8033654"/>
                  <a:gd name="-136" fmla="*/ 402424 h 7031915"/>
                  <a:gd name="-137" fmla="*/ 6546753 w 8033654"/>
                  <a:gd name="-138" fmla="*/ 467828 h 7031915"/>
                  <a:gd name="-139" fmla="*/ 6540064 w 8033654"/>
                  <a:gd name="-140" fmla="*/ 434562 h 7031915"/>
                  <a:gd name="-141" fmla="*/ 6529086 w 8033654"/>
                  <a:gd name="-142" fmla="*/ 402424 h 7031915"/>
                  <a:gd name="-143" fmla="*/ 6482461 w 8033654"/>
                  <a:gd name="-144" fmla="*/ 295697 h 7031915"/>
                  <a:gd name="-145" fmla="*/ 6520430 w 8033654"/>
                  <a:gd name="-146" fmla="*/ 377086 h 7031915"/>
                  <a:gd name="-147" fmla="*/ 6515577 w 8033654"/>
                  <a:gd name="-148" fmla="*/ 362878 h 7031915"/>
                  <a:gd name="-149" fmla="*/ 6482461 w 8033654"/>
                  <a:gd name="-150" fmla="*/ 295697 h 7031915"/>
                  <a:gd name="-151" fmla="*/ 2058287 w 8033654"/>
                  <a:gd name="-152" fmla="*/ 0 h 7031915"/>
                  <a:gd name="-153" fmla="*/ 2058326 w 8033654"/>
                  <a:gd name="-154" fmla="*/ 0 h 7031915"/>
                  <a:gd name="-155" fmla="*/ 5971699 w 8033654"/>
                  <a:gd name="-156" fmla="*/ 0 h 7031915"/>
                  <a:gd name="-157" fmla="*/ 5971700 w 8033654"/>
                  <a:gd name="-158" fmla="*/ 0 h 7031915"/>
                  <a:gd name="-159" fmla="*/ 5971740 w 8033654"/>
                  <a:gd name="-160" fmla="*/ 0 h 7031915"/>
                  <a:gd name="-161" fmla="*/ 6090371 w 8033654"/>
                  <a:gd name="-162" fmla="*/ 11959 h 7031915"/>
                  <a:gd name="-163" fmla="*/ 6357004 w 8033654"/>
                  <a:gd name="-164" fmla="*/ 143562 h 7031915"/>
                  <a:gd name="-165" fmla="*/ 6421756 w 8033654"/>
                  <a:gd name="-166" fmla="*/ 209878 h 7031915"/>
                  <a:gd name="-167" fmla="*/ 6426018 w 8033654"/>
                  <a:gd name="-168" fmla="*/ 214243 h 7031915"/>
                  <a:gd name="-169" fmla="*/ 6463356 w 8033654"/>
                  <a:gd name="-170" fmla="*/ 268125 h 7031915"/>
                  <a:gd name="-171" fmla="*/ 6480094 w 8033654"/>
                  <a:gd name="-172" fmla="*/ 292278 h 7031915"/>
                  <a:gd name="-173" fmla="*/ 6490605 w 8033654"/>
                  <a:gd name="-174" fmla="*/ 298322 h 7031915"/>
                  <a:gd name="-175" fmla="*/ 7949332 w 8033654"/>
                  <a:gd name="-176" fmla="*/ 3216682 h 7031915"/>
                  <a:gd name="-177" fmla="*/ 7992299 w 8033654"/>
                  <a:gd name="-178" fmla="*/ 3302616 h 7031915"/>
                  <a:gd name="-179" fmla="*/ 8021693 w 8033654"/>
                  <a:gd name="-180" fmla="*/ 3397306 h 7031915"/>
                  <a:gd name="-181" fmla="*/ 8033654 w 8033654"/>
                  <a:gd name="-182" fmla="*/ 3515957 h 7031915"/>
                  <a:gd name="-183" fmla="*/ 8021693 w 8033654"/>
                  <a:gd name="-184" fmla="*/ 3634608 h 7031915"/>
                  <a:gd name="-185" fmla="*/ 7992299 w 8033654"/>
                  <a:gd name="-186" fmla="*/ 3729298 h 7031915"/>
                  <a:gd name="-187" fmla="*/ 7949332 w 8033654"/>
                  <a:gd name="-188" fmla="*/ 3815232 h 7031915"/>
                  <a:gd name="-189" fmla="*/ 6535055 w 8033654"/>
                  <a:gd name="-190" fmla="*/ 6638796 h 7031915"/>
                  <a:gd name="-191" fmla="*/ 6524461 w 8033654"/>
                  <a:gd name="-192" fmla="*/ 6646190 h 7031915"/>
                  <a:gd name="-193" fmla="*/ 6482456 w 8033654"/>
                  <a:gd name="-194" fmla="*/ 6736229 h 7031915"/>
                  <a:gd name="-195" fmla="*/ 6090371 w 8033654"/>
                  <a:gd name="-196" fmla="*/ 7019956 h 7031915"/>
                  <a:gd name="-197" fmla="*/ 5971740 w 8033654"/>
                  <a:gd name="-198" fmla="*/ 7031915 h 7031915"/>
                  <a:gd name="-199" fmla="*/ 5971700 w 8033654"/>
                  <a:gd name="-200" fmla="*/ 7031915 h 7031915"/>
                  <a:gd name="-201" fmla="*/ 2058326 w 8033654"/>
                  <a:gd name="-202" fmla="*/ 7031915 h 7031915"/>
                  <a:gd name="-203" fmla="*/ 2176958 w 8033654"/>
                  <a:gd name="-204" fmla="*/ 7019956 h 7031915"/>
                  <a:gd name="-205" fmla="*/ 2363588 w 8033654"/>
                  <a:gd name="-206" fmla="*/ 6946684 h 7031915"/>
                  <a:gd name="-207" fmla="*/ 2418335 w 8033654"/>
                  <a:gd name="-208" fmla="*/ 6906767 h 7031915"/>
                  <a:gd name="-209" fmla="*/ 2176957 w 8033654"/>
                  <a:gd name="-210" fmla="*/ 7019956 h 7031915"/>
                  <a:gd name="-211" fmla="*/ 2058326 w 8033654"/>
                  <a:gd name="-212" fmla="*/ 7031915 h 7031915"/>
                  <a:gd name="-213" fmla="*/ 2058286 w 8033654"/>
                  <a:gd name="-214" fmla="*/ 7031915 h 7031915"/>
                  <a:gd name="-215" fmla="*/ 1939655 w 8033654"/>
                  <a:gd name="-216" fmla="*/ 7019956 h 7031915"/>
                  <a:gd name="-217" fmla="*/ 1642007 w 8033654"/>
                  <a:gd name="-218" fmla="*/ 6859480 h 7031915"/>
                  <a:gd name="-219" fmla="*/ 1570173 w 8033654"/>
                  <a:gd name="-220" fmla="*/ 6772417 h 7031915"/>
                  <a:gd name="-221" fmla="*/ 1508795 w 8033654"/>
                  <a:gd name="-222" fmla="*/ 6649661 h 7031915"/>
                  <a:gd name="-223" fmla="*/ 1508794 w 8033654"/>
                  <a:gd name="-224" fmla="*/ 6649657 h 7031915"/>
                  <a:gd name="-225" fmla="*/ 115723 w 8033654"/>
                  <a:gd name="-226" fmla="*/ 3863519 h 7031915"/>
                  <a:gd name="-227" fmla="*/ 115722 w 8033654"/>
                  <a:gd name="-228" fmla="*/ 3863518 h 7031915"/>
                  <a:gd name="-229" fmla="*/ 29470 w 8033654"/>
                  <a:gd name="-230" fmla="*/ 3691014 h 7031915"/>
                  <a:gd name="-231" fmla="*/ 11962 w 8033654"/>
                  <a:gd name="-232" fmla="*/ 3634608 h 7031915"/>
                  <a:gd name="-233" fmla="*/ 0 w 8033654"/>
                  <a:gd name="-234" fmla="*/ 3515957 h 7031915"/>
                  <a:gd name="-235" fmla="*/ 11962 w 8033654"/>
                  <a:gd name="-236" fmla="*/ 3397306 h 7031915"/>
                  <a:gd name="-237" fmla="*/ 29470 w 8033654"/>
                  <a:gd name="-238" fmla="*/ 3340901 h 7031915"/>
                  <a:gd name="-239" fmla="*/ 115722 w 8033654"/>
                  <a:gd name="-240" fmla="*/ 3168396 h 7031915"/>
                  <a:gd name="-241" fmla="*/ 115723 w 8033654"/>
                  <a:gd name="-242" fmla="*/ 3168396 h 7031915"/>
                  <a:gd name="-243" fmla="*/ 1508796 w 8033654"/>
                  <a:gd name="-244" fmla="*/ 382255 h 7031915"/>
                  <a:gd name="-245" fmla="*/ 1570174 w 8033654"/>
                  <a:gd name="-246" fmla="*/ 259499 h 7031915"/>
                  <a:gd name="-247" fmla="*/ 1642008 w 8033654"/>
                  <a:gd name="-248" fmla="*/ 172435 h 7031915"/>
                  <a:gd name="-249" fmla="*/ 1939656 w 8033654"/>
                  <a:gd name="-250" fmla="*/ 11959 h 7031915"/>
                  <a:gd name="-251" fmla="*/ 2058287 w 8033654"/>
                  <a:gd name="-252" fmla="*/ 0 h 7031915"/>
                  <a:gd name="-253" fmla="*/ 6552162 w 8033654"/>
                  <a:gd name="-254" fmla="*/ 494730 h 7031915"/>
                  <a:gd name="-255" fmla="*/ 6555365 w 8033654"/>
                  <a:gd name="-256" fmla="*/ 531027 h 7031915"/>
                  <a:gd name="-257" fmla="*/ 6556798 w 8033654"/>
                  <a:gd name="-258" fmla="*/ 533489 h 7031915"/>
                  <a:gd name="-259" fmla="*/ 6555247 w 8033654"/>
                  <a:gd name="-260" fmla="*/ 510071 h 7031915"/>
                  <a:gd name="-261" fmla="*/ 6552162 w 8033654"/>
                  <a:gd name="-262" fmla="*/ 494730 h 7031915"/>
                  <a:gd name="-263" fmla="*/ 6529086 w 8033654"/>
                  <a:gd name="-264" fmla="*/ 402424 h 7031915"/>
                  <a:gd name="-265" fmla="*/ 6546753 w 8033654"/>
                  <a:gd name="-266" fmla="*/ 467828 h 7031915"/>
                  <a:gd name="-267" fmla="*/ 6540064 w 8033654"/>
                  <a:gd name="-268" fmla="*/ 434562 h 7031915"/>
                  <a:gd name="-269" fmla="*/ 6529086 w 8033654"/>
                  <a:gd name="-270" fmla="*/ 402424 h 7031915"/>
                  <a:gd name="-271" fmla="*/ 6482461 w 8033654"/>
                  <a:gd name="-272" fmla="*/ 295697 h 7031915"/>
                  <a:gd name="-273" fmla="*/ 6520430 w 8033654"/>
                  <a:gd name="-274" fmla="*/ 377086 h 7031915"/>
                  <a:gd name="-275" fmla="*/ 6515577 w 8033654"/>
                  <a:gd name="-276" fmla="*/ 362878 h 7031915"/>
                  <a:gd name="-277" fmla="*/ 6482461 w 8033654"/>
                  <a:gd name="-278" fmla="*/ 295697 h 7031915"/>
                  <a:gd name="-279" fmla="*/ 2058287 w 8033654"/>
                  <a:gd name="-280" fmla="*/ 0 h 7031915"/>
                  <a:gd name="-281" fmla="*/ 2058326 w 8033654"/>
                  <a:gd name="-282" fmla="*/ 0 h 7031915"/>
                  <a:gd name="-283" fmla="*/ 5971699 w 8033654"/>
                  <a:gd name="-284" fmla="*/ 0 h 7031915"/>
                  <a:gd name="-285" fmla="*/ 5971700 w 8033654"/>
                  <a:gd name="-286" fmla="*/ 0 h 7031915"/>
                  <a:gd name="-287" fmla="*/ 5971740 w 8033654"/>
                  <a:gd name="-288" fmla="*/ 0 h 7031915"/>
                  <a:gd name="-289" fmla="*/ 6090371 w 8033654"/>
                  <a:gd name="-290" fmla="*/ 11959 h 7031915"/>
                  <a:gd name="-291" fmla="*/ 6357004 w 8033654"/>
                  <a:gd name="-292" fmla="*/ 143562 h 7031915"/>
                  <a:gd name="-293" fmla="*/ 6421756 w 8033654"/>
                  <a:gd name="-294" fmla="*/ 209878 h 7031915"/>
                  <a:gd name="-295" fmla="*/ 6426018 w 8033654"/>
                  <a:gd name="-296" fmla="*/ 214243 h 7031915"/>
                  <a:gd name="-297" fmla="*/ 6463356 w 8033654"/>
                  <a:gd name="-298" fmla="*/ 268125 h 7031915"/>
                  <a:gd name="-299" fmla="*/ 6480094 w 8033654"/>
                  <a:gd name="-300" fmla="*/ 292278 h 7031915"/>
                  <a:gd name="-301" fmla="*/ 6490605 w 8033654"/>
                  <a:gd name="-302" fmla="*/ 298322 h 7031915"/>
                  <a:gd name="-303" fmla="*/ 7949332 w 8033654"/>
                  <a:gd name="-304" fmla="*/ 3216682 h 7031915"/>
                  <a:gd name="-305" fmla="*/ 7992299 w 8033654"/>
                  <a:gd name="-306" fmla="*/ 3302616 h 7031915"/>
                  <a:gd name="-307" fmla="*/ 8021693 w 8033654"/>
                  <a:gd name="-308" fmla="*/ 3397306 h 7031915"/>
                  <a:gd name="-309" fmla="*/ 8033654 w 8033654"/>
                  <a:gd name="-310" fmla="*/ 3515957 h 7031915"/>
                  <a:gd name="-311" fmla="*/ 8021693 w 8033654"/>
                  <a:gd name="-312" fmla="*/ 3634608 h 7031915"/>
                  <a:gd name="-313" fmla="*/ 7992299 w 8033654"/>
                  <a:gd name="-314" fmla="*/ 3729298 h 7031915"/>
                  <a:gd name="-315" fmla="*/ 7949332 w 8033654"/>
                  <a:gd name="-316" fmla="*/ 3815232 h 7031915"/>
                  <a:gd name="-317" fmla="*/ 6535055 w 8033654"/>
                  <a:gd name="-318" fmla="*/ 6638796 h 7031915"/>
                  <a:gd name="-319" fmla="*/ 6524461 w 8033654"/>
                  <a:gd name="-320" fmla="*/ 6646190 h 7031915"/>
                  <a:gd name="-321" fmla="*/ 6482456 w 8033654"/>
                  <a:gd name="-322" fmla="*/ 6736229 h 7031915"/>
                  <a:gd name="-323" fmla="*/ 6090371 w 8033654"/>
                  <a:gd name="-324" fmla="*/ 7019956 h 7031915"/>
                  <a:gd name="-325" fmla="*/ 5971740 w 8033654"/>
                  <a:gd name="-326" fmla="*/ 7031915 h 7031915"/>
                  <a:gd name="-327" fmla="*/ 5971700 w 8033654"/>
                  <a:gd name="-328" fmla="*/ 7031915 h 7031915"/>
                  <a:gd name="-329" fmla="*/ 2058326 w 8033654"/>
                  <a:gd name="-330" fmla="*/ 7031915 h 7031915"/>
                  <a:gd name="-331" fmla="*/ 2176958 w 8033654"/>
                  <a:gd name="-332" fmla="*/ 7019956 h 7031915"/>
                  <a:gd name="-333" fmla="*/ 2363588 w 8033654"/>
                  <a:gd name="-334" fmla="*/ 6946684 h 7031915"/>
                  <a:gd name="-335" fmla="*/ 2176957 w 8033654"/>
                  <a:gd name="-336" fmla="*/ 7019956 h 7031915"/>
                  <a:gd name="-337" fmla="*/ 2058326 w 8033654"/>
                  <a:gd name="-338" fmla="*/ 7031915 h 7031915"/>
                  <a:gd name="-339" fmla="*/ 2058286 w 8033654"/>
                  <a:gd name="-340" fmla="*/ 7031915 h 7031915"/>
                  <a:gd name="-341" fmla="*/ 1939655 w 8033654"/>
                  <a:gd name="-342" fmla="*/ 7019956 h 7031915"/>
                  <a:gd name="-343" fmla="*/ 1642007 w 8033654"/>
                  <a:gd name="-344" fmla="*/ 6859480 h 7031915"/>
                  <a:gd name="-345" fmla="*/ 1570173 w 8033654"/>
                  <a:gd name="-346" fmla="*/ 6772417 h 7031915"/>
                  <a:gd name="-347" fmla="*/ 1508795 w 8033654"/>
                  <a:gd name="-348" fmla="*/ 6649661 h 7031915"/>
                  <a:gd name="-349" fmla="*/ 1508794 w 8033654"/>
                  <a:gd name="-350" fmla="*/ 6649657 h 7031915"/>
                  <a:gd name="-351" fmla="*/ 115723 w 8033654"/>
                  <a:gd name="-352" fmla="*/ 3863519 h 7031915"/>
                  <a:gd name="-353" fmla="*/ 115722 w 8033654"/>
                  <a:gd name="-354" fmla="*/ 3863518 h 7031915"/>
                  <a:gd name="-355" fmla="*/ 29470 w 8033654"/>
                  <a:gd name="-356" fmla="*/ 3691014 h 7031915"/>
                  <a:gd name="-357" fmla="*/ 11962 w 8033654"/>
                  <a:gd name="-358" fmla="*/ 3634608 h 7031915"/>
                  <a:gd name="-359" fmla="*/ 0 w 8033654"/>
                  <a:gd name="-360" fmla="*/ 3515957 h 7031915"/>
                  <a:gd name="-361" fmla="*/ 11962 w 8033654"/>
                  <a:gd name="-362" fmla="*/ 3397306 h 7031915"/>
                  <a:gd name="-363" fmla="*/ 29470 w 8033654"/>
                  <a:gd name="-364" fmla="*/ 3340901 h 7031915"/>
                  <a:gd name="-365" fmla="*/ 115722 w 8033654"/>
                  <a:gd name="-366" fmla="*/ 3168396 h 7031915"/>
                  <a:gd name="-367" fmla="*/ 115723 w 8033654"/>
                  <a:gd name="-368" fmla="*/ 3168396 h 7031915"/>
                  <a:gd name="-369" fmla="*/ 1508796 w 8033654"/>
                  <a:gd name="-370" fmla="*/ 382255 h 7031915"/>
                  <a:gd name="-371" fmla="*/ 1570174 w 8033654"/>
                  <a:gd name="-372" fmla="*/ 259499 h 7031915"/>
                  <a:gd name="-373" fmla="*/ 1642008 w 8033654"/>
                  <a:gd name="-374" fmla="*/ 172435 h 7031915"/>
                  <a:gd name="-375" fmla="*/ 1939656 w 8033654"/>
                  <a:gd name="-376" fmla="*/ 11959 h 7031915"/>
                  <a:gd name="-377" fmla="*/ 2058287 w 8033654"/>
                  <a:gd name="-378" fmla="*/ 0 h 7031915"/>
                  <a:gd name="-379" fmla="*/ 6552162 w 8033654"/>
                  <a:gd name="-380" fmla="*/ 494730 h 7031915"/>
                  <a:gd name="-381" fmla="*/ 6555365 w 8033654"/>
                  <a:gd name="-382" fmla="*/ 531027 h 7031915"/>
                  <a:gd name="-383" fmla="*/ 6556798 w 8033654"/>
                  <a:gd name="-384" fmla="*/ 533489 h 7031915"/>
                  <a:gd name="-385" fmla="*/ 6555247 w 8033654"/>
                  <a:gd name="-386" fmla="*/ 510071 h 7031915"/>
                  <a:gd name="-387" fmla="*/ 6552162 w 8033654"/>
                  <a:gd name="-388" fmla="*/ 494730 h 7031915"/>
                  <a:gd name="-389" fmla="*/ 6529086 w 8033654"/>
                  <a:gd name="-390" fmla="*/ 402424 h 7031915"/>
                  <a:gd name="-391" fmla="*/ 6546753 w 8033654"/>
                  <a:gd name="-392" fmla="*/ 467828 h 7031915"/>
                  <a:gd name="-393" fmla="*/ 6540064 w 8033654"/>
                  <a:gd name="-394" fmla="*/ 434562 h 7031915"/>
                  <a:gd name="-395" fmla="*/ 6529086 w 8033654"/>
                  <a:gd name="-396" fmla="*/ 402424 h 7031915"/>
                  <a:gd name="-397" fmla="*/ 6482461 w 8033654"/>
                  <a:gd name="-398" fmla="*/ 295697 h 7031915"/>
                  <a:gd name="-399" fmla="*/ 6520430 w 8033654"/>
                  <a:gd name="-400" fmla="*/ 377086 h 7031915"/>
                  <a:gd name="-401" fmla="*/ 6515577 w 8033654"/>
                  <a:gd name="-402" fmla="*/ 362878 h 7031915"/>
                  <a:gd name="-403" fmla="*/ 6482461 w 8033654"/>
                  <a:gd name="-404" fmla="*/ 295697 h 7031915"/>
                  <a:gd name="-405" fmla="*/ 2058287 w 8033654"/>
                  <a:gd name="-406" fmla="*/ 0 h 7031915"/>
                  <a:gd name="-407" fmla="*/ 2058326 w 8033654"/>
                  <a:gd name="-408" fmla="*/ 0 h 7031915"/>
                  <a:gd name="-409" fmla="*/ 5971699 w 8033654"/>
                  <a:gd name="-410" fmla="*/ 0 h 7031915"/>
                  <a:gd name="-411" fmla="*/ 5971700 w 8033654"/>
                  <a:gd name="-412" fmla="*/ 0 h 7031915"/>
                  <a:gd name="-413" fmla="*/ 5971740 w 8033654"/>
                  <a:gd name="-414" fmla="*/ 0 h 7031915"/>
                  <a:gd name="-415" fmla="*/ 6090371 w 8033654"/>
                  <a:gd name="-416" fmla="*/ 11959 h 7031915"/>
                  <a:gd name="-417" fmla="*/ 6357004 w 8033654"/>
                  <a:gd name="-418" fmla="*/ 143562 h 7031915"/>
                  <a:gd name="-419" fmla="*/ 6421756 w 8033654"/>
                  <a:gd name="-420" fmla="*/ 209878 h 7031915"/>
                  <a:gd name="-421" fmla="*/ 6426018 w 8033654"/>
                  <a:gd name="-422" fmla="*/ 214243 h 7031915"/>
                  <a:gd name="-423" fmla="*/ 6463356 w 8033654"/>
                  <a:gd name="-424" fmla="*/ 268125 h 7031915"/>
                  <a:gd name="-425" fmla="*/ 6480094 w 8033654"/>
                  <a:gd name="-426" fmla="*/ 292278 h 7031915"/>
                  <a:gd name="-427" fmla="*/ 6490605 w 8033654"/>
                  <a:gd name="-428" fmla="*/ 298322 h 7031915"/>
                  <a:gd name="-429" fmla="*/ 7949332 w 8033654"/>
                  <a:gd name="-430" fmla="*/ 3216682 h 7031915"/>
                  <a:gd name="-431" fmla="*/ 7992299 w 8033654"/>
                  <a:gd name="-432" fmla="*/ 3302616 h 7031915"/>
                  <a:gd name="-433" fmla="*/ 8021693 w 8033654"/>
                  <a:gd name="-434" fmla="*/ 3397306 h 7031915"/>
                  <a:gd name="-435" fmla="*/ 8033654 w 8033654"/>
                  <a:gd name="-436" fmla="*/ 3515957 h 7031915"/>
                  <a:gd name="-437" fmla="*/ 8021693 w 8033654"/>
                  <a:gd name="-438" fmla="*/ 3634608 h 7031915"/>
                  <a:gd name="-439" fmla="*/ 7992299 w 8033654"/>
                  <a:gd name="-440" fmla="*/ 3729298 h 7031915"/>
                  <a:gd name="-441" fmla="*/ 7949332 w 8033654"/>
                  <a:gd name="-442" fmla="*/ 3815232 h 7031915"/>
                  <a:gd name="-443" fmla="*/ 6535055 w 8033654"/>
                  <a:gd name="-444" fmla="*/ 6638796 h 7031915"/>
                  <a:gd name="-445" fmla="*/ 6524461 w 8033654"/>
                  <a:gd name="-446" fmla="*/ 6646190 h 7031915"/>
                  <a:gd name="-447" fmla="*/ 6482456 w 8033654"/>
                  <a:gd name="-448" fmla="*/ 6736229 h 7031915"/>
                  <a:gd name="-449" fmla="*/ 6090371 w 8033654"/>
                  <a:gd name="-450" fmla="*/ 7019956 h 7031915"/>
                  <a:gd name="-451" fmla="*/ 5971740 w 8033654"/>
                  <a:gd name="-452" fmla="*/ 7031915 h 7031915"/>
                  <a:gd name="-453" fmla="*/ 5971700 w 8033654"/>
                  <a:gd name="-454" fmla="*/ 7031915 h 7031915"/>
                  <a:gd name="-455" fmla="*/ 2058326 w 8033654"/>
                  <a:gd name="-456" fmla="*/ 7031915 h 7031915"/>
                  <a:gd name="-457" fmla="*/ 2176958 w 8033654"/>
                  <a:gd name="-458" fmla="*/ 7019956 h 7031915"/>
                  <a:gd name="-459" fmla="*/ 2176957 w 8033654"/>
                  <a:gd name="-460" fmla="*/ 7019956 h 7031915"/>
                  <a:gd name="-461" fmla="*/ 2058326 w 8033654"/>
                  <a:gd name="-462" fmla="*/ 7031915 h 7031915"/>
                  <a:gd name="-463" fmla="*/ 2058286 w 8033654"/>
                  <a:gd name="-464" fmla="*/ 7031915 h 7031915"/>
                  <a:gd name="-465" fmla="*/ 1939655 w 8033654"/>
                  <a:gd name="-466" fmla="*/ 7019956 h 7031915"/>
                  <a:gd name="-467" fmla="*/ 1642007 w 8033654"/>
                  <a:gd name="-468" fmla="*/ 6859480 h 7031915"/>
                  <a:gd name="-469" fmla="*/ 1570173 w 8033654"/>
                  <a:gd name="-470" fmla="*/ 6772417 h 7031915"/>
                  <a:gd name="-471" fmla="*/ 1508795 w 8033654"/>
                  <a:gd name="-472" fmla="*/ 6649661 h 7031915"/>
                  <a:gd name="-473" fmla="*/ 1508794 w 8033654"/>
                  <a:gd name="-474" fmla="*/ 6649657 h 7031915"/>
                  <a:gd name="-475" fmla="*/ 115723 w 8033654"/>
                  <a:gd name="-476" fmla="*/ 3863519 h 7031915"/>
                  <a:gd name="-477" fmla="*/ 115722 w 8033654"/>
                  <a:gd name="-478" fmla="*/ 3863518 h 7031915"/>
                  <a:gd name="-479" fmla="*/ 29470 w 8033654"/>
                  <a:gd name="-480" fmla="*/ 3691014 h 7031915"/>
                  <a:gd name="-481" fmla="*/ 11962 w 8033654"/>
                  <a:gd name="-482" fmla="*/ 3634608 h 7031915"/>
                  <a:gd name="-483" fmla="*/ 0 w 8033654"/>
                  <a:gd name="-484" fmla="*/ 3515957 h 7031915"/>
                  <a:gd name="-485" fmla="*/ 11962 w 8033654"/>
                  <a:gd name="-486" fmla="*/ 3397306 h 7031915"/>
                  <a:gd name="-487" fmla="*/ 29470 w 8033654"/>
                  <a:gd name="-488" fmla="*/ 3340901 h 7031915"/>
                  <a:gd name="-489" fmla="*/ 115722 w 8033654"/>
                  <a:gd name="-490" fmla="*/ 3168396 h 7031915"/>
                  <a:gd name="-491" fmla="*/ 115723 w 8033654"/>
                  <a:gd name="-492" fmla="*/ 3168396 h 7031915"/>
                  <a:gd name="-493" fmla="*/ 1508796 w 8033654"/>
                  <a:gd name="-494" fmla="*/ 382255 h 7031915"/>
                  <a:gd name="-495" fmla="*/ 1570174 w 8033654"/>
                  <a:gd name="-496" fmla="*/ 259499 h 7031915"/>
                  <a:gd name="-497" fmla="*/ 1642008 w 8033654"/>
                  <a:gd name="-498" fmla="*/ 172435 h 7031915"/>
                  <a:gd name="-499" fmla="*/ 1939656 w 8033654"/>
                  <a:gd name="-500" fmla="*/ 11959 h 7031915"/>
                  <a:gd name="-501" fmla="*/ 2058287 w 8033654"/>
                  <a:gd name="-502" fmla="*/ 0 h 7031915"/>
                  <a:gd name="-503" fmla="*/ 6552162 w 8033654"/>
                  <a:gd name="-504" fmla="*/ 494730 h 7031915"/>
                  <a:gd name="-505" fmla="*/ 6555365 w 8033654"/>
                  <a:gd name="-506" fmla="*/ 531027 h 7031915"/>
                  <a:gd name="-507" fmla="*/ 6556798 w 8033654"/>
                  <a:gd name="-508" fmla="*/ 533489 h 7031915"/>
                  <a:gd name="-509" fmla="*/ 6555247 w 8033654"/>
                  <a:gd name="-510" fmla="*/ 510071 h 7031915"/>
                  <a:gd name="-511" fmla="*/ 6552162 w 8033654"/>
                  <a:gd name="-512" fmla="*/ 494730 h 7031915"/>
                  <a:gd name="-513" fmla="*/ 6529086 w 8033654"/>
                  <a:gd name="-514" fmla="*/ 402424 h 7031915"/>
                  <a:gd name="-515" fmla="*/ 6540064 w 8033654"/>
                  <a:gd name="-516" fmla="*/ 434562 h 7031915"/>
                  <a:gd name="-517" fmla="*/ 6529086 w 8033654"/>
                  <a:gd name="-518" fmla="*/ 402424 h 7031915"/>
                  <a:gd name="-519" fmla="*/ 6482461 w 8033654"/>
                  <a:gd name="-520" fmla="*/ 295697 h 7031915"/>
                  <a:gd name="-521" fmla="*/ 6520430 w 8033654"/>
                  <a:gd name="-522" fmla="*/ 377086 h 7031915"/>
                  <a:gd name="-523" fmla="*/ 6515577 w 8033654"/>
                  <a:gd name="-524" fmla="*/ 362878 h 7031915"/>
                  <a:gd name="-525" fmla="*/ 6482461 w 8033654"/>
                  <a:gd name="-526" fmla="*/ 295697 h 7031915"/>
                  <a:gd name="-527" fmla="*/ 2058287 w 8033654"/>
                  <a:gd name="-528" fmla="*/ 0 h 7031915"/>
                  <a:gd name="-529" fmla="*/ 2058326 w 8033654"/>
                  <a:gd name="-530" fmla="*/ 0 h 7031915"/>
                  <a:gd name="-531" fmla="*/ 5971699 w 8033654"/>
                  <a:gd name="-532" fmla="*/ 0 h 7031915"/>
                  <a:gd name="-533" fmla="*/ 5971700 w 8033654"/>
                  <a:gd name="-534" fmla="*/ 0 h 7031915"/>
                  <a:gd name="-535" fmla="*/ 5971740 w 8033654"/>
                  <a:gd name="-536" fmla="*/ 0 h 7031915"/>
                  <a:gd name="-537" fmla="*/ 6090371 w 8033654"/>
                  <a:gd name="-538" fmla="*/ 11959 h 7031915"/>
                  <a:gd name="-539" fmla="*/ 6357004 w 8033654"/>
                  <a:gd name="-540" fmla="*/ 143562 h 7031915"/>
                  <a:gd name="-541" fmla="*/ 6421756 w 8033654"/>
                  <a:gd name="-542" fmla="*/ 209878 h 7031915"/>
                  <a:gd name="-543" fmla="*/ 6426018 w 8033654"/>
                  <a:gd name="-544" fmla="*/ 214243 h 7031915"/>
                  <a:gd name="-545" fmla="*/ 6463356 w 8033654"/>
                  <a:gd name="-546" fmla="*/ 268125 h 7031915"/>
                  <a:gd name="-547" fmla="*/ 6480094 w 8033654"/>
                  <a:gd name="-548" fmla="*/ 292278 h 7031915"/>
                  <a:gd name="-549" fmla="*/ 6490605 w 8033654"/>
                  <a:gd name="-550" fmla="*/ 298322 h 7031915"/>
                  <a:gd name="-551" fmla="*/ 7949332 w 8033654"/>
                  <a:gd name="-552" fmla="*/ 3216682 h 7031915"/>
                  <a:gd name="-553" fmla="*/ 7992299 w 8033654"/>
                  <a:gd name="-554" fmla="*/ 3302616 h 7031915"/>
                  <a:gd name="-555" fmla="*/ 8021693 w 8033654"/>
                  <a:gd name="-556" fmla="*/ 3397306 h 7031915"/>
                  <a:gd name="-557" fmla="*/ 8033654 w 8033654"/>
                  <a:gd name="-558" fmla="*/ 3515957 h 7031915"/>
                  <a:gd name="-559" fmla="*/ 8021693 w 8033654"/>
                  <a:gd name="-560" fmla="*/ 3634608 h 7031915"/>
                  <a:gd name="-561" fmla="*/ 7992299 w 8033654"/>
                  <a:gd name="-562" fmla="*/ 3729298 h 7031915"/>
                  <a:gd name="-563" fmla="*/ 7949332 w 8033654"/>
                  <a:gd name="-564" fmla="*/ 3815232 h 7031915"/>
                  <a:gd name="-565" fmla="*/ 6535055 w 8033654"/>
                  <a:gd name="-566" fmla="*/ 6638796 h 7031915"/>
                  <a:gd name="-567" fmla="*/ 6524461 w 8033654"/>
                  <a:gd name="-568" fmla="*/ 6646190 h 7031915"/>
                  <a:gd name="-569" fmla="*/ 6482456 w 8033654"/>
                  <a:gd name="-570" fmla="*/ 6736229 h 7031915"/>
                  <a:gd name="-571" fmla="*/ 6090371 w 8033654"/>
                  <a:gd name="-572" fmla="*/ 7019956 h 7031915"/>
                  <a:gd name="-573" fmla="*/ 5971740 w 8033654"/>
                  <a:gd name="-574" fmla="*/ 7031915 h 7031915"/>
                  <a:gd name="-575" fmla="*/ 5971700 w 8033654"/>
                  <a:gd name="-576" fmla="*/ 7031915 h 7031915"/>
                  <a:gd name="-577" fmla="*/ 2058326 w 8033654"/>
                  <a:gd name="-578" fmla="*/ 7031915 h 7031915"/>
                  <a:gd name="-579" fmla="*/ 2176958 w 8033654"/>
                  <a:gd name="-580" fmla="*/ 7019956 h 7031915"/>
                  <a:gd name="-581" fmla="*/ 2176957 w 8033654"/>
                  <a:gd name="-582" fmla="*/ 7019956 h 7031915"/>
                  <a:gd name="-583" fmla="*/ 2058326 w 8033654"/>
                  <a:gd name="-584" fmla="*/ 7031915 h 7031915"/>
                  <a:gd name="-585" fmla="*/ 2058286 w 8033654"/>
                  <a:gd name="-586" fmla="*/ 7031915 h 7031915"/>
                  <a:gd name="-587" fmla="*/ 1939655 w 8033654"/>
                  <a:gd name="-588" fmla="*/ 7019956 h 7031915"/>
                  <a:gd name="-589" fmla="*/ 1642007 w 8033654"/>
                  <a:gd name="-590" fmla="*/ 6859480 h 7031915"/>
                  <a:gd name="-591" fmla="*/ 1570173 w 8033654"/>
                  <a:gd name="-592" fmla="*/ 6772417 h 7031915"/>
                  <a:gd name="-593" fmla="*/ 1508795 w 8033654"/>
                  <a:gd name="-594" fmla="*/ 6649661 h 7031915"/>
                  <a:gd name="-595" fmla="*/ 1508794 w 8033654"/>
                  <a:gd name="-596" fmla="*/ 6649657 h 7031915"/>
                  <a:gd name="-597" fmla="*/ 115723 w 8033654"/>
                  <a:gd name="-598" fmla="*/ 3863519 h 7031915"/>
                  <a:gd name="-599" fmla="*/ 115722 w 8033654"/>
                  <a:gd name="-600" fmla="*/ 3863518 h 7031915"/>
                  <a:gd name="-601" fmla="*/ 29470 w 8033654"/>
                  <a:gd name="-602" fmla="*/ 3691014 h 7031915"/>
                  <a:gd name="-603" fmla="*/ 11962 w 8033654"/>
                  <a:gd name="-604" fmla="*/ 3634608 h 7031915"/>
                  <a:gd name="-605" fmla="*/ 0 w 8033654"/>
                  <a:gd name="-606" fmla="*/ 3515957 h 7031915"/>
                  <a:gd name="-607" fmla="*/ 11962 w 8033654"/>
                  <a:gd name="-608" fmla="*/ 3397306 h 7031915"/>
                  <a:gd name="-609" fmla="*/ 29470 w 8033654"/>
                  <a:gd name="-610" fmla="*/ 3340901 h 7031915"/>
                  <a:gd name="-611" fmla="*/ 115722 w 8033654"/>
                  <a:gd name="-612" fmla="*/ 3168396 h 7031915"/>
                  <a:gd name="-613" fmla="*/ 115723 w 8033654"/>
                  <a:gd name="-614" fmla="*/ 3168396 h 7031915"/>
                  <a:gd name="-615" fmla="*/ 1508796 w 8033654"/>
                  <a:gd name="-616" fmla="*/ 382255 h 7031915"/>
                  <a:gd name="-617" fmla="*/ 1570174 w 8033654"/>
                  <a:gd name="-618" fmla="*/ 259499 h 7031915"/>
                  <a:gd name="-619" fmla="*/ 1642008 w 8033654"/>
                  <a:gd name="-620" fmla="*/ 172435 h 7031915"/>
                  <a:gd name="-621" fmla="*/ 1939656 w 8033654"/>
                  <a:gd name="-622" fmla="*/ 11959 h 7031915"/>
                  <a:gd name="-623" fmla="*/ 2058287 w 8033654"/>
                  <a:gd name="-624" fmla="*/ 0 h 7031915"/>
                  <a:gd name="-625" fmla="*/ 6555247 w 8033654"/>
                  <a:gd name="-626" fmla="*/ 510071 h 7031915"/>
                  <a:gd name="-627" fmla="*/ 6555365 w 8033654"/>
                  <a:gd name="-628" fmla="*/ 531027 h 7031915"/>
                  <a:gd name="-629" fmla="*/ 6556798 w 8033654"/>
                  <a:gd name="-630" fmla="*/ 533489 h 7031915"/>
                  <a:gd name="-631" fmla="*/ 6555247 w 8033654"/>
                  <a:gd name="-632" fmla="*/ 510071 h 7031915"/>
                  <a:gd name="-633" fmla="*/ 6529086 w 8033654"/>
                  <a:gd name="-634" fmla="*/ 402424 h 7031915"/>
                  <a:gd name="-635" fmla="*/ 6540064 w 8033654"/>
                  <a:gd name="-636" fmla="*/ 434562 h 7031915"/>
                  <a:gd name="-637" fmla="*/ 6529086 w 8033654"/>
                  <a:gd name="-638" fmla="*/ 402424 h 7031915"/>
                  <a:gd name="-639" fmla="*/ 6482461 w 8033654"/>
                  <a:gd name="-640" fmla="*/ 295697 h 7031915"/>
                  <a:gd name="-641" fmla="*/ 6520430 w 8033654"/>
                  <a:gd name="-642" fmla="*/ 377086 h 7031915"/>
                  <a:gd name="-643" fmla="*/ 6515577 w 8033654"/>
                  <a:gd name="-644" fmla="*/ 362878 h 7031915"/>
                  <a:gd name="-645" fmla="*/ 6482461 w 8033654"/>
                  <a:gd name="-646" fmla="*/ 295697 h 7031915"/>
                  <a:gd name="-647" fmla="*/ 2058287 w 8033654"/>
                  <a:gd name="-648" fmla="*/ 0 h 7031915"/>
                  <a:gd name="-649" fmla="*/ 2058326 w 8033654"/>
                  <a:gd name="-650" fmla="*/ 0 h 7031915"/>
                  <a:gd name="-651" fmla="*/ 5971699 w 8033654"/>
                  <a:gd name="-652" fmla="*/ 0 h 7031915"/>
                  <a:gd name="-653" fmla="*/ 5971700 w 8033654"/>
                  <a:gd name="-654" fmla="*/ 0 h 7031915"/>
                  <a:gd name="-655" fmla="*/ 5971740 w 8033654"/>
                  <a:gd name="-656" fmla="*/ 0 h 7031915"/>
                  <a:gd name="-657" fmla="*/ 6090371 w 8033654"/>
                  <a:gd name="-658" fmla="*/ 11959 h 7031915"/>
                  <a:gd name="-659" fmla="*/ 6357004 w 8033654"/>
                  <a:gd name="-660" fmla="*/ 143562 h 7031915"/>
                  <a:gd name="-661" fmla="*/ 6421756 w 8033654"/>
                  <a:gd name="-662" fmla="*/ 209878 h 7031915"/>
                  <a:gd name="-663" fmla="*/ 6426018 w 8033654"/>
                  <a:gd name="-664" fmla="*/ 214243 h 7031915"/>
                  <a:gd name="-665" fmla="*/ 6463356 w 8033654"/>
                  <a:gd name="-666" fmla="*/ 268125 h 7031915"/>
                  <a:gd name="-667" fmla="*/ 6480094 w 8033654"/>
                  <a:gd name="-668" fmla="*/ 292278 h 7031915"/>
                  <a:gd name="-669" fmla="*/ 6490605 w 8033654"/>
                  <a:gd name="-670" fmla="*/ 298322 h 7031915"/>
                  <a:gd name="-671" fmla="*/ 7949332 w 8033654"/>
                  <a:gd name="-672" fmla="*/ 3216682 h 7031915"/>
                  <a:gd name="-673" fmla="*/ 7992299 w 8033654"/>
                  <a:gd name="-674" fmla="*/ 3302616 h 7031915"/>
                  <a:gd name="-675" fmla="*/ 8021693 w 8033654"/>
                  <a:gd name="-676" fmla="*/ 3397306 h 7031915"/>
                  <a:gd name="-677" fmla="*/ 8033654 w 8033654"/>
                  <a:gd name="-678" fmla="*/ 3515957 h 7031915"/>
                  <a:gd name="-679" fmla="*/ 8021693 w 8033654"/>
                  <a:gd name="-680" fmla="*/ 3634608 h 7031915"/>
                  <a:gd name="-681" fmla="*/ 7992299 w 8033654"/>
                  <a:gd name="-682" fmla="*/ 3729298 h 7031915"/>
                  <a:gd name="-683" fmla="*/ 7949332 w 8033654"/>
                  <a:gd name="-684" fmla="*/ 3815232 h 7031915"/>
                  <a:gd name="-685" fmla="*/ 6535055 w 8033654"/>
                  <a:gd name="-686" fmla="*/ 6638796 h 7031915"/>
                  <a:gd name="-687" fmla="*/ 6524461 w 8033654"/>
                  <a:gd name="-688" fmla="*/ 6646190 h 7031915"/>
                  <a:gd name="-689" fmla="*/ 6482456 w 8033654"/>
                  <a:gd name="-690" fmla="*/ 6736229 h 7031915"/>
                  <a:gd name="-691" fmla="*/ 6090371 w 8033654"/>
                  <a:gd name="-692" fmla="*/ 7019956 h 7031915"/>
                  <a:gd name="-693" fmla="*/ 5971740 w 8033654"/>
                  <a:gd name="-694" fmla="*/ 7031915 h 7031915"/>
                  <a:gd name="-695" fmla="*/ 5971700 w 8033654"/>
                  <a:gd name="-696" fmla="*/ 7031915 h 7031915"/>
                  <a:gd name="-697" fmla="*/ 2058326 w 8033654"/>
                  <a:gd name="-698" fmla="*/ 7031915 h 7031915"/>
                  <a:gd name="-699" fmla="*/ 2176958 w 8033654"/>
                  <a:gd name="-700" fmla="*/ 7019956 h 7031915"/>
                  <a:gd name="-701" fmla="*/ 2176957 w 8033654"/>
                  <a:gd name="-702" fmla="*/ 7019956 h 7031915"/>
                  <a:gd name="-703" fmla="*/ 2058326 w 8033654"/>
                  <a:gd name="-704" fmla="*/ 7031915 h 7031915"/>
                  <a:gd name="-705" fmla="*/ 2058286 w 8033654"/>
                  <a:gd name="-706" fmla="*/ 7031915 h 7031915"/>
                  <a:gd name="-707" fmla="*/ 1939655 w 8033654"/>
                  <a:gd name="-708" fmla="*/ 7019956 h 7031915"/>
                  <a:gd name="-709" fmla="*/ 1642007 w 8033654"/>
                  <a:gd name="-710" fmla="*/ 6859480 h 7031915"/>
                  <a:gd name="-711" fmla="*/ 1570173 w 8033654"/>
                  <a:gd name="-712" fmla="*/ 6772417 h 7031915"/>
                  <a:gd name="-713" fmla="*/ 1508795 w 8033654"/>
                  <a:gd name="-714" fmla="*/ 6649661 h 7031915"/>
                  <a:gd name="-715" fmla="*/ 1508794 w 8033654"/>
                  <a:gd name="-716" fmla="*/ 6649657 h 7031915"/>
                  <a:gd name="-717" fmla="*/ 115723 w 8033654"/>
                  <a:gd name="-718" fmla="*/ 3863519 h 7031915"/>
                  <a:gd name="-719" fmla="*/ 115722 w 8033654"/>
                  <a:gd name="-720" fmla="*/ 3863518 h 7031915"/>
                  <a:gd name="-721" fmla="*/ 29470 w 8033654"/>
                  <a:gd name="-722" fmla="*/ 3691014 h 7031915"/>
                  <a:gd name="-723" fmla="*/ 11962 w 8033654"/>
                  <a:gd name="-724" fmla="*/ 3634608 h 7031915"/>
                  <a:gd name="-725" fmla="*/ 0 w 8033654"/>
                  <a:gd name="-726" fmla="*/ 3515957 h 7031915"/>
                  <a:gd name="-727" fmla="*/ 11962 w 8033654"/>
                  <a:gd name="-728" fmla="*/ 3397306 h 7031915"/>
                  <a:gd name="-729" fmla="*/ 29470 w 8033654"/>
                  <a:gd name="-730" fmla="*/ 3340901 h 7031915"/>
                  <a:gd name="-731" fmla="*/ 115722 w 8033654"/>
                  <a:gd name="-732" fmla="*/ 3168396 h 7031915"/>
                  <a:gd name="-733" fmla="*/ 115723 w 8033654"/>
                  <a:gd name="-734" fmla="*/ 3168396 h 7031915"/>
                  <a:gd name="-735" fmla="*/ 1508796 w 8033654"/>
                  <a:gd name="-736" fmla="*/ 382255 h 7031915"/>
                  <a:gd name="-737" fmla="*/ 1570174 w 8033654"/>
                  <a:gd name="-738" fmla="*/ 259499 h 7031915"/>
                  <a:gd name="-739" fmla="*/ 1642008 w 8033654"/>
                  <a:gd name="-740" fmla="*/ 172435 h 7031915"/>
                  <a:gd name="-741" fmla="*/ 1939656 w 8033654"/>
                  <a:gd name="-742" fmla="*/ 11959 h 7031915"/>
                  <a:gd name="-743" fmla="*/ 2058287 w 8033654"/>
                  <a:gd name="-744" fmla="*/ 0 h 7031915"/>
                  <a:gd name="-745" fmla="*/ 6556798 w 8033654"/>
                  <a:gd name="-746" fmla="*/ 533489 h 7031915"/>
                  <a:gd name="-747" fmla="*/ 6555365 w 8033654"/>
                  <a:gd name="-748" fmla="*/ 531027 h 7031915"/>
                  <a:gd name="-749" fmla="*/ 6556798 w 8033654"/>
                  <a:gd name="-750" fmla="*/ 533489 h 7031915"/>
                  <a:gd name="-751" fmla="*/ 6529086 w 8033654"/>
                  <a:gd name="-752" fmla="*/ 402424 h 7031915"/>
                  <a:gd name="-753" fmla="*/ 6540064 w 8033654"/>
                  <a:gd name="-754" fmla="*/ 434562 h 7031915"/>
                  <a:gd name="-755" fmla="*/ 6529086 w 8033654"/>
                  <a:gd name="-756" fmla="*/ 402424 h 7031915"/>
                  <a:gd name="-757" fmla="*/ 6482461 w 8033654"/>
                  <a:gd name="-758" fmla="*/ 295697 h 7031915"/>
                  <a:gd name="-759" fmla="*/ 6520430 w 8033654"/>
                  <a:gd name="-760" fmla="*/ 377086 h 7031915"/>
                  <a:gd name="-761" fmla="*/ 6515577 w 8033654"/>
                  <a:gd name="-762" fmla="*/ 362878 h 7031915"/>
                  <a:gd name="-763" fmla="*/ 6482461 w 8033654"/>
                  <a:gd name="-764" fmla="*/ 295697 h 7031915"/>
                  <a:gd name="-765" fmla="*/ 2058287 w 8033654"/>
                  <a:gd name="-766" fmla="*/ 0 h 7031915"/>
                  <a:gd name="-767" fmla="*/ 2058326 w 8033654"/>
                  <a:gd name="-768" fmla="*/ 0 h 7031915"/>
                  <a:gd name="-769" fmla="*/ 5971699 w 8033654"/>
                  <a:gd name="-770" fmla="*/ 0 h 7031915"/>
                  <a:gd name="-771" fmla="*/ 5971700 w 8033654"/>
                  <a:gd name="-772" fmla="*/ 0 h 7031915"/>
                  <a:gd name="-773" fmla="*/ 5971740 w 8033654"/>
                  <a:gd name="-774" fmla="*/ 0 h 7031915"/>
                  <a:gd name="-775" fmla="*/ 6090371 w 8033654"/>
                  <a:gd name="-776" fmla="*/ 11959 h 7031915"/>
                  <a:gd name="-777" fmla="*/ 6357004 w 8033654"/>
                  <a:gd name="-778" fmla="*/ 143562 h 7031915"/>
                  <a:gd name="-779" fmla="*/ 6421756 w 8033654"/>
                  <a:gd name="-780" fmla="*/ 209878 h 7031915"/>
                  <a:gd name="-781" fmla="*/ 6426018 w 8033654"/>
                  <a:gd name="-782" fmla="*/ 214243 h 7031915"/>
                  <a:gd name="-783" fmla="*/ 6463356 w 8033654"/>
                  <a:gd name="-784" fmla="*/ 268125 h 7031915"/>
                  <a:gd name="-785" fmla="*/ 6480094 w 8033654"/>
                  <a:gd name="-786" fmla="*/ 292278 h 7031915"/>
                  <a:gd name="-787" fmla="*/ 6490605 w 8033654"/>
                  <a:gd name="-788" fmla="*/ 298322 h 7031915"/>
                  <a:gd name="-789" fmla="*/ 7949332 w 8033654"/>
                  <a:gd name="-790" fmla="*/ 3216682 h 7031915"/>
                  <a:gd name="-791" fmla="*/ 7992299 w 8033654"/>
                  <a:gd name="-792" fmla="*/ 3302616 h 7031915"/>
                  <a:gd name="-793" fmla="*/ 8021693 w 8033654"/>
                  <a:gd name="-794" fmla="*/ 3397306 h 7031915"/>
                  <a:gd name="-795" fmla="*/ 8033654 w 8033654"/>
                  <a:gd name="-796" fmla="*/ 3515957 h 7031915"/>
                  <a:gd name="-797" fmla="*/ 8021693 w 8033654"/>
                  <a:gd name="-798" fmla="*/ 3634608 h 7031915"/>
                  <a:gd name="-799" fmla="*/ 7992299 w 8033654"/>
                  <a:gd name="-800" fmla="*/ 3729298 h 7031915"/>
                  <a:gd name="-801" fmla="*/ 7949332 w 8033654"/>
                  <a:gd name="-802" fmla="*/ 3815232 h 7031915"/>
                  <a:gd name="-803" fmla="*/ 6535055 w 8033654"/>
                  <a:gd name="-804" fmla="*/ 6638796 h 7031915"/>
                  <a:gd name="-805" fmla="*/ 6524461 w 8033654"/>
                  <a:gd name="-806" fmla="*/ 6646190 h 7031915"/>
                  <a:gd name="-807" fmla="*/ 6482456 w 8033654"/>
                  <a:gd name="-808" fmla="*/ 6736229 h 7031915"/>
                  <a:gd name="-809" fmla="*/ 6090371 w 8033654"/>
                  <a:gd name="-810" fmla="*/ 7019956 h 7031915"/>
                  <a:gd name="-811" fmla="*/ 5971740 w 8033654"/>
                  <a:gd name="-812" fmla="*/ 7031915 h 7031915"/>
                  <a:gd name="-813" fmla="*/ 5971700 w 8033654"/>
                  <a:gd name="-814" fmla="*/ 7031915 h 7031915"/>
                  <a:gd name="-815" fmla="*/ 2058326 w 8033654"/>
                  <a:gd name="-816" fmla="*/ 7031915 h 7031915"/>
                  <a:gd name="-817" fmla="*/ 2176958 w 8033654"/>
                  <a:gd name="-818" fmla="*/ 7019956 h 7031915"/>
                  <a:gd name="-819" fmla="*/ 2176957 w 8033654"/>
                  <a:gd name="-820" fmla="*/ 7019956 h 7031915"/>
                  <a:gd name="-821" fmla="*/ 2058326 w 8033654"/>
                  <a:gd name="-822" fmla="*/ 7031915 h 7031915"/>
                  <a:gd name="-823" fmla="*/ 2058286 w 8033654"/>
                  <a:gd name="-824" fmla="*/ 7031915 h 7031915"/>
                  <a:gd name="-825" fmla="*/ 1939655 w 8033654"/>
                  <a:gd name="-826" fmla="*/ 7019956 h 7031915"/>
                  <a:gd name="-827" fmla="*/ 1642007 w 8033654"/>
                  <a:gd name="-828" fmla="*/ 6859480 h 7031915"/>
                  <a:gd name="-829" fmla="*/ 1570173 w 8033654"/>
                  <a:gd name="-830" fmla="*/ 6772417 h 7031915"/>
                  <a:gd name="-831" fmla="*/ 1508795 w 8033654"/>
                  <a:gd name="-832" fmla="*/ 6649661 h 7031915"/>
                  <a:gd name="-833" fmla="*/ 1508794 w 8033654"/>
                  <a:gd name="-834" fmla="*/ 6649657 h 7031915"/>
                  <a:gd name="-835" fmla="*/ 115723 w 8033654"/>
                  <a:gd name="-836" fmla="*/ 3863519 h 7031915"/>
                  <a:gd name="-837" fmla="*/ 115722 w 8033654"/>
                  <a:gd name="-838" fmla="*/ 3863518 h 7031915"/>
                  <a:gd name="-839" fmla="*/ 29470 w 8033654"/>
                  <a:gd name="-840" fmla="*/ 3691014 h 7031915"/>
                  <a:gd name="-841" fmla="*/ 11962 w 8033654"/>
                  <a:gd name="-842" fmla="*/ 3634608 h 7031915"/>
                  <a:gd name="-843" fmla="*/ 0 w 8033654"/>
                  <a:gd name="-844" fmla="*/ 3515957 h 7031915"/>
                  <a:gd name="-845" fmla="*/ 11962 w 8033654"/>
                  <a:gd name="-846" fmla="*/ 3397306 h 7031915"/>
                  <a:gd name="-847" fmla="*/ 29470 w 8033654"/>
                  <a:gd name="-848" fmla="*/ 3340901 h 7031915"/>
                  <a:gd name="-849" fmla="*/ 115722 w 8033654"/>
                  <a:gd name="-850" fmla="*/ 3168396 h 7031915"/>
                  <a:gd name="-851" fmla="*/ 115723 w 8033654"/>
                  <a:gd name="-852" fmla="*/ 3168396 h 7031915"/>
                  <a:gd name="-853" fmla="*/ 1508796 w 8033654"/>
                  <a:gd name="-854" fmla="*/ 382255 h 7031915"/>
                  <a:gd name="-855" fmla="*/ 1570174 w 8033654"/>
                  <a:gd name="-856" fmla="*/ 259499 h 7031915"/>
                  <a:gd name="-857" fmla="*/ 1642008 w 8033654"/>
                  <a:gd name="-858" fmla="*/ 172435 h 7031915"/>
                  <a:gd name="-859" fmla="*/ 1939656 w 8033654"/>
                  <a:gd name="-860" fmla="*/ 11959 h 7031915"/>
                  <a:gd name="-861" fmla="*/ 2058287 w 8033654"/>
                  <a:gd name="-862" fmla="*/ 0 h 7031915"/>
                  <a:gd name="-863" fmla="*/ 6529086 w 8033654"/>
                  <a:gd name="-864" fmla="*/ 402424 h 7031915"/>
                  <a:gd name="-865" fmla="*/ 6540064 w 8033654"/>
                  <a:gd name="-866" fmla="*/ 434562 h 7031915"/>
                  <a:gd name="-867" fmla="*/ 6529086 w 8033654"/>
                  <a:gd name="-868" fmla="*/ 402424 h 7031915"/>
                  <a:gd name="-869" fmla="*/ 6482461 w 8033654"/>
                  <a:gd name="-870" fmla="*/ 295697 h 7031915"/>
                  <a:gd name="-871" fmla="*/ 6520430 w 8033654"/>
                  <a:gd name="-872" fmla="*/ 377086 h 7031915"/>
                  <a:gd name="-873" fmla="*/ 6515577 w 8033654"/>
                  <a:gd name="-874" fmla="*/ 362878 h 7031915"/>
                  <a:gd name="-875" fmla="*/ 6482461 w 8033654"/>
                  <a:gd name="-876" fmla="*/ 295697 h 7031915"/>
                  <a:gd name="-877" fmla="*/ 2058287 w 8033654"/>
                  <a:gd name="-878" fmla="*/ 0 h 7031915"/>
                  <a:gd name="-879" fmla="*/ 2058326 w 8033654"/>
                  <a:gd name="-880" fmla="*/ 0 h 7031915"/>
                  <a:gd name="-881" fmla="*/ 5971699 w 8033654"/>
                  <a:gd name="-882" fmla="*/ 0 h 7031915"/>
                  <a:gd name="-883" fmla="*/ 5971700 w 8033654"/>
                  <a:gd name="-884" fmla="*/ 0 h 7031915"/>
                  <a:gd name="-885" fmla="*/ 5971740 w 8033654"/>
                  <a:gd name="-886" fmla="*/ 0 h 7031915"/>
                  <a:gd name="-887" fmla="*/ 6090371 w 8033654"/>
                  <a:gd name="-888" fmla="*/ 11959 h 7031915"/>
                  <a:gd name="-889" fmla="*/ 6357004 w 8033654"/>
                  <a:gd name="-890" fmla="*/ 143562 h 7031915"/>
                  <a:gd name="-891" fmla="*/ 6421756 w 8033654"/>
                  <a:gd name="-892" fmla="*/ 209878 h 7031915"/>
                  <a:gd name="-893" fmla="*/ 6426018 w 8033654"/>
                  <a:gd name="-894" fmla="*/ 214243 h 7031915"/>
                  <a:gd name="-895" fmla="*/ 6463356 w 8033654"/>
                  <a:gd name="-896" fmla="*/ 268125 h 7031915"/>
                  <a:gd name="-897" fmla="*/ 6480094 w 8033654"/>
                  <a:gd name="-898" fmla="*/ 292278 h 7031915"/>
                  <a:gd name="-899" fmla="*/ 6490605 w 8033654"/>
                  <a:gd name="-900" fmla="*/ 298322 h 7031915"/>
                  <a:gd name="-901" fmla="*/ 7949332 w 8033654"/>
                  <a:gd name="-902" fmla="*/ 3216682 h 7031915"/>
                  <a:gd name="-903" fmla="*/ 7992299 w 8033654"/>
                  <a:gd name="-904" fmla="*/ 3302616 h 7031915"/>
                  <a:gd name="-905" fmla="*/ 8021693 w 8033654"/>
                  <a:gd name="-906" fmla="*/ 3397306 h 7031915"/>
                  <a:gd name="-907" fmla="*/ 8033654 w 8033654"/>
                  <a:gd name="-908" fmla="*/ 3515957 h 7031915"/>
                  <a:gd name="-909" fmla="*/ 8021693 w 8033654"/>
                  <a:gd name="-910" fmla="*/ 3634608 h 7031915"/>
                  <a:gd name="-911" fmla="*/ 7992299 w 8033654"/>
                  <a:gd name="-912" fmla="*/ 3729298 h 7031915"/>
                  <a:gd name="-913" fmla="*/ 7949332 w 8033654"/>
                  <a:gd name="-914" fmla="*/ 3815232 h 7031915"/>
                  <a:gd name="-915" fmla="*/ 6535055 w 8033654"/>
                  <a:gd name="-916" fmla="*/ 6638796 h 7031915"/>
                  <a:gd name="-917" fmla="*/ 6524461 w 8033654"/>
                  <a:gd name="-918" fmla="*/ 6646190 h 7031915"/>
                  <a:gd name="-919" fmla="*/ 6482456 w 8033654"/>
                  <a:gd name="-920" fmla="*/ 6736229 h 7031915"/>
                  <a:gd name="-921" fmla="*/ 6090371 w 8033654"/>
                  <a:gd name="-922" fmla="*/ 7019956 h 7031915"/>
                  <a:gd name="-923" fmla="*/ 5971740 w 8033654"/>
                  <a:gd name="-924" fmla="*/ 7031915 h 7031915"/>
                  <a:gd name="-925" fmla="*/ 5971700 w 8033654"/>
                  <a:gd name="-926" fmla="*/ 7031915 h 7031915"/>
                  <a:gd name="-927" fmla="*/ 2058326 w 8033654"/>
                  <a:gd name="-928" fmla="*/ 7031915 h 7031915"/>
                  <a:gd name="-929" fmla="*/ 2176958 w 8033654"/>
                  <a:gd name="-930" fmla="*/ 7019956 h 7031915"/>
                  <a:gd name="-931" fmla="*/ 2176957 w 8033654"/>
                  <a:gd name="-932" fmla="*/ 7019956 h 7031915"/>
                  <a:gd name="-933" fmla="*/ 2058326 w 8033654"/>
                  <a:gd name="-934" fmla="*/ 7031915 h 7031915"/>
                  <a:gd name="-935" fmla="*/ 2058286 w 8033654"/>
                  <a:gd name="-936" fmla="*/ 7031915 h 7031915"/>
                  <a:gd name="-937" fmla="*/ 1939655 w 8033654"/>
                  <a:gd name="-938" fmla="*/ 7019956 h 7031915"/>
                  <a:gd name="-939" fmla="*/ 1642007 w 8033654"/>
                  <a:gd name="-940" fmla="*/ 6859480 h 7031915"/>
                  <a:gd name="-941" fmla="*/ 1570173 w 8033654"/>
                  <a:gd name="-942" fmla="*/ 6772417 h 7031915"/>
                  <a:gd name="-943" fmla="*/ 1508795 w 8033654"/>
                  <a:gd name="-944" fmla="*/ 6649661 h 7031915"/>
                  <a:gd name="-945" fmla="*/ 1508794 w 8033654"/>
                  <a:gd name="-946" fmla="*/ 6649657 h 7031915"/>
                  <a:gd name="-947" fmla="*/ 115723 w 8033654"/>
                  <a:gd name="-948" fmla="*/ 3863519 h 7031915"/>
                  <a:gd name="-949" fmla="*/ 115722 w 8033654"/>
                  <a:gd name="-950" fmla="*/ 3863518 h 7031915"/>
                  <a:gd name="-951" fmla="*/ 29470 w 8033654"/>
                  <a:gd name="-952" fmla="*/ 3691014 h 7031915"/>
                  <a:gd name="-953" fmla="*/ 11962 w 8033654"/>
                  <a:gd name="-954" fmla="*/ 3634608 h 7031915"/>
                  <a:gd name="-955" fmla="*/ 0 w 8033654"/>
                  <a:gd name="-956" fmla="*/ 3515957 h 7031915"/>
                  <a:gd name="-957" fmla="*/ 11962 w 8033654"/>
                  <a:gd name="-958" fmla="*/ 3397306 h 7031915"/>
                  <a:gd name="-959" fmla="*/ 29470 w 8033654"/>
                  <a:gd name="-960" fmla="*/ 3340901 h 7031915"/>
                  <a:gd name="-961" fmla="*/ 115722 w 8033654"/>
                  <a:gd name="-962" fmla="*/ 3168396 h 7031915"/>
                  <a:gd name="-963" fmla="*/ 115723 w 8033654"/>
                  <a:gd name="-964" fmla="*/ 3168396 h 7031915"/>
                  <a:gd name="-965" fmla="*/ 1508796 w 8033654"/>
                  <a:gd name="-966" fmla="*/ 382255 h 7031915"/>
                  <a:gd name="-967" fmla="*/ 1570174 w 8033654"/>
                  <a:gd name="-968" fmla="*/ 259499 h 7031915"/>
                  <a:gd name="-969" fmla="*/ 1642008 w 8033654"/>
                  <a:gd name="-970" fmla="*/ 172435 h 7031915"/>
                  <a:gd name="-971" fmla="*/ 1939656 w 8033654"/>
                  <a:gd name="-972" fmla="*/ 11959 h 7031915"/>
                  <a:gd name="-973" fmla="*/ 2058287 w 8033654"/>
                  <a:gd name="-974" fmla="*/ 0 h 7031915"/>
                  <a:gd name="-975" fmla="*/ 6529086 w 8033654"/>
                  <a:gd name="-976" fmla="*/ 402424 h 7031915"/>
                  <a:gd name="-977" fmla="*/ 6540064 w 8033654"/>
                  <a:gd name="-978" fmla="*/ 434562 h 7031915"/>
                  <a:gd name="-979" fmla="*/ 6529086 w 8033654"/>
                  <a:gd name="-980" fmla="*/ 402424 h 7031915"/>
                  <a:gd name="-981" fmla="*/ 6482461 w 8033654"/>
                  <a:gd name="-982" fmla="*/ 295697 h 7031915"/>
                  <a:gd name="-983" fmla="*/ 6520430 w 8033654"/>
                  <a:gd name="-984" fmla="*/ 377086 h 7031915"/>
                  <a:gd name="-985" fmla="*/ 6515577 w 8033654"/>
                  <a:gd name="-986" fmla="*/ 362878 h 7031915"/>
                  <a:gd name="-987" fmla="*/ 6482461 w 8033654"/>
                  <a:gd name="-988" fmla="*/ 295697 h 7031915"/>
                  <a:gd name="-989" fmla="*/ 2058287 w 8033654"/>
                  <a:gd name="-990" fmla="*/ 0 h 7031915"/>
                  <a:gd name="-991" fmla="*/ 2058326 w 8033654"/>
                  <a:gd name="-992" fmla="*/ 0 h 7031915"/>
                  <a:gd name="-993" fmla="*/ 5971699 w 8033654"/>
                  <a:gd name="-994" fmla="*/ 0 h 7031915"/>
                  <a:gd name="-995" fmla="*/ 5971700 w 8033654"/>
                  <a:gd name="-996" fmla="*/ 0 h 7031915"/>
                  <a:gd name="-997" fmla="*/ 5971740 w 8033654"/>
                  <a:gd name="-998" fmla="*/ 0 h 7031915"/>
                  <a:gd name="-999" fmla="*/ 6090371 w 8033654"/>
                  <a:gd name="-1000" fmla="*/ 11959 h 7031915"/>
                  <a:gd name="-1001" fmla="*/ 6357004 w 8033654"/>
                  <a:gd name="-1002" fmla="*/ 143562 h 7031915"/>
                  <a:gd name="-1003" fmla="*/ 6421756 w 8033654"/>
                  <a:gd name="-1004" fmla="*/ 209878 h 7031915"/>
                  <a:gd name="-1005" fmla="*/ 6426018 w 8033654"/>
                  <a:gd name="-1006" fmla="*/ 214243 h 7031915"/>
                  <a:gd name="-1007" fmla="*/ 6463356 w 8033654"/>
                  <a:gd name="-1008" fmla="*/ 268125 h 7031915"/>
                  <a:gd name="-1009" fmla="*/ 6480094 w 8033654"/>
                  <a:gd name="-1010" fmla="*/ 292278 h 7031915"/>
                  <a:gd name="-1011" fmla="*/ 7949332 w 8033654"/>
                  <a:gd name="-1012" fmla="*/ 3216682 h 7031915"/>
                  <a:gd name="-1013" fmla="*/ 7992299 w 8033654"/>
                  <a:gd name="-1014" fmla="*/ 3302616 h 7031915"/>
                  <a:gd name="-1015" fmla="*/ 8021693 w 8033654"/>
                  <a:gd name="-1016" fmla="*/ 3397306 h 7031915"/>
                  <a:gd name="-1017" fmla="*/ 8033654 w 8033654"/>
                  <a:gd name="-1018" fmla="*/ 3515957 h 7031915"/>
                  <a:gd name="-1019" fmla="*/ 8021693 w 8033654"/>
                  <a:gd name="-1020" fmla="*/ 3634608 h 7031915"/>
                  <a:gd name="-1021" fmla="*/ 7992299 w 8033654"/>
                  <a:gd name="-1022" fmla="*/ 3729298 h 7031915"/>
                  <a:gd name="-1023" fmla="*/ 7949332 w 8033654"/>
                  <a:gd name="-1024" fmla="*/ 3815232 h 7031915"/>
                  <a:gd name="-1025" fmla="*/ 6535055 w 8033654"/>
                  <a:gd name="-1026" fmla="*/ 6638796 h 7031915"/>
                  <a:gd name="-1027" fmla="*/ 6524461 w 8033654"/>
                  <a:gd name="-1028" fmla="*/ 6646190 h 7031915"/>
                  <a:gd name="-1029" fmla="*/ 6482456 w 8033654"/>
                  <a:gd name="-1030" fmla="*/ 6736229 h 7031915"/>
                  <a:gd name="-1031" fmla="*/ 6090371 w 8033654"/>
                  <a:gd name="-1032" fmla="*/ 7019956 h 7031915"/>
                  <a:gd name="-1033" fmla="*/ 5971740 w 8033654"/>
                  <a:gd name="-1034" fmla="*/ 7031915 h 7031915"/>
                  <a:gd name="-1035" fmla="*/ 5971700 w 8033654"/>
                  <a:gd name="-1036" fmla="*/ 7031915 h 7031915"/>
                  <a:gd name="-1037" fmla="*/ 2058326 w 8033654"/>
                  <a:gd name="-1038" fmla="*/ 7031915 h 7031915"/>
                  <a:gd name="-1039" fmla="*/ 2176958 w 8033654"/>
                  <a:gd name="-1040" fmla="*/ 7019956 h 7031915"/>
                  <a:gd name="-1041" fmla="*/ 2176957 w 8033654"/>
                  <a:gd name="-1042" fmla="*/ 7019956 h 7031915"/>
                  <a:gd name="-1043" fmla="*/ 2058326 w 8033654"/>
                  <a:gd name="-1044" fmla="*/ 7031915 h 7031915"/>
                  <a:gd name="-1045" fmla="*/ 2058286 w 8033654"/>
                  <a:gd name="-1046" fmla="*/ 7031915 h 7031915"/>
                  <a:gd name="-1047" fmla="*/ 1939655 w 8033654"/>
                  <a:gd name="-1048" fmla="*/ 7019956 h 7031915"/>
                  <a:gd name="-1049" fmla="*/ 1642007 w 8033654"/>
                  <a:gd name="-1050" fmla="*/ 6859480 h 7031915"/>
                  <a:gd name="-1051" fmla="*/ 1570173 w 8033654"/>
                  <a:gd name="-1052" fmla="*/ 6772417 h 7031915"/>
                  <a:gd name="-1053" fmla="*/ 1508795 w 8033654"/>
                  <a:gd name="-1054" fmla="*/ 6649661 h 7031915"/>
                  <a:gd name="-1055" fmla="*/ 1508794 w 8033654"/>
                  <a:gd name="-1056" fmla="*/ 6649657 h 7031915"/>
                  <a:gd name="-1057" fmla="*/ 115723 w 8033654"/>
                  <a:gd name="-1058" fmla="*/ 3863519 h 7031915"/>
                  <a:gd name="-1059" fmla="*/ 115722 w 8033654"/>
                  <a:gd name="-1060" fmla="*/ 3863518 h 7031915"/>
                  <a:gd name="-1061" fmla="*/ 29470 w 8033654"/>
                  <a:gd name="-1062" fmla="*/ 3691014 h 7031915"/>
                  <a:gd name="-1063" fmla="*/ 11962 w 8033654"/>
                  <a:gd name="-1064" fmla="*/ 3634608 h 7031915"/>
                  <a:gd name="-1065" fmla="*/ 0 w 8033654"/>
                  <a:gd name="-1066" fmla="*/ 3515957 h 7031915"/>
                  <a:gd name="-1067" fmla="*/ 11962 w 8033654"/>
                  <a:gd name="-1068" fmla="*/ 3397306 h 7031915"/>
                  <a:gd name="-1069" fmla="*/ 29470 w 8033654"/>
                  <a:gd name="-1070" fmla="*/ 3340901 h 7031915"/>
                  <a:gd name="-1071" fmla="*/ 115722 w 8033654"/>
                  <a:gd name="-1072" fmla="*/ 3168396 h 7031915"/>
                  <a:gd name="-1073" fmla="*/ 115723 w 8033654"/>
                  <a:gd name="-1074" fmla="*/ 3168396 h 7031915"/>
                  <a:gd name="-1075" fmla="*/ 1508796 w 8033654"/>
                  <a:gd name="-1076" fmla="*/ 382255 h 7031915"/>
                  <a:gd name="-1077" fmla="*/ 1570174 w 8033654"/>
                  <a:gd name="-1078" fmla="*/ 259499 h 7031915"/>
                  <a:gd name="-1079" fmla="*/ 1642008 w 8033654"/>
                  <a:gd name="-1080" fmla="*/ 172435 h 7031915"/>
                  <a:gd name="-1081" fmla="*/ 1939656 w 8033654"/>
                  <a:gd name="-1082" fmla="*/ 11959 h 7031915"/>
                  <a:gd name="-1083" fmla="*/ 2058287 w 8033654"/>
                  <a:gd name="-1084" fmla="*/ 0 h 7031915"/>
                  <a:gd name="-1085" fmla="*/ 6529086 w 8033654"/>
                  <a:gd name="-1086" fmla="*/ 402424 h 7031915"/>
                  <a:gd name="-1087" fmla="*/ 6540064 w 8033654"/>
                  <a:gd name="-1088" fmla="*/ 434562 h 7031915"/>
                  <a:gd name="-1089" fmla="*/ 6529086 w 8033654"/>
                  <a:gd name="-1090" fmla="*/ 402424 h 7031915"/>
                  <a:gd name="-1091" fmla="*/ 6482461 w 8033654"/>
                  <a:gd name="-1092" fmla="*/ 295697 h 7031915"/>
                  <a:gd name="-1093" fmla="*/ 6520430 w 8033654"/>
                  <a:gd name="-1094" fmla="*/ 377086 h 7031915"/>
                  <a:gd name="-1095" fmla="*/ 6482461 w 8033654"/>
                  <a:gd name="-1096" fmla="*/ 295697 h 7031915"/>
                  <a:gd name="-1097" fmla="*/ 2058287 w 8033654"/>
                  <a:gd name="-1098" fmla="*/ 0 h 7031915"/>
                  <a:gd name="-1099" fmla="*/ 2058326 w 8033654"/>
                  <a:gd name="-1100" fmla="*/ 0 h 7031915"/>
                  <a:gd name="-1101" fmla="*/ 5971699 w 8033654"/>
                  <a:gd name="-1102" fmla="*/ 0 h 7031915"/>
                  <a:gd name="-1103" fmla="*/ 5971700 w 8033654"/>
                  <a:gd name="-1104" fmla="*/ 0 h 7031915"/>
                  <a:gd name="-1105" fmla="*/ 5971740 w 8033654"/>
                  <a:gd name="-1106" fmla="*/ 0 h 7031915"/>
                  <a:gd name="-1107" fmla="*/ 6090371 w 8033654"/>
                  <a:gd name="-1108" fmla="*/ 11959 h 7031915"/>
                  <a:gd name="-1109" fmla="*/ 6357004 w 8033654"/>
                  <a:gd name="-1110" fmla="*/ 143562 h 7031915"/>
                  <a:gd name="-1111" fmla="*/ 6421756 w 8033654"/>
                  <a:gd name="-1112" fmla="*/ 209878 h 7031915"/>
                  <a:gd name="-1113" fmla="*/ 6426018 w 8033654"/>
                  <a:gd name="-1114" fmla="*/ 214243 h 7031915"/>
                  <a:gd name="-1115" fmla="*/ 6463356 w 8033654"/>
                  <a:gd name="-1116" fmla="*/ 268125 h 7031915"/>
                  <a:gd name="-1117" fmla="*/ 6480094 w 8033654"/>
                  <a:gd name="-1118" fmla="*/ 292278 h 7031915"/>
                  <a:gd name="-1119" fmla="*/ 7949332 w 8033654"/>
                  <a:gd name="-1120" fmla="*/ 3216682 h 7031915"/>
                  <a:gd name="-1121" fmla="*/ 7992299 w 8033654"/>
                  <a:gd name="-1122" fmla="*/ 3302616 h 7031915"/>
                  <a:gd name="-1123" fmla="*/ 8021693 w 8033654"/>
                  <a:gd name="-1124" fmla="*/ 3397306 h 7031915"/>
                  <a:gd name="-1125" fmla="*/ 8033654 w 8033654"/>
                  <a:gd name="-1126" fmla="*/ 3515957 h 7031915"/>
                  <a:gd name="-1127" fmla="*/ 8021693 w 8033654"/>
                  <a:gd name="-1128" fmla="*/ 3634608 h 7031915"/>
                  <a:gd name="-1129" fmla="*/ 7992299 w 8033654"/>
                  <a:gd name="-1130" fmla="*/ 3729298 h 7031915"/>
                  <a:gd name="-1131" fmla="*/ 7949332 w 8033654"/>
                  <a:gd name="-1132" fmla="*/ 3815232 h 7031915"/>
                  <a:gd name="-1133" fmla="*/ 6535055 w 8033654"/>
                  <a:gd name="-1134" fmla="*/ 6638796 h 7031915"/>
                  <a:gd name="-1135" fmla="*/ 6524461 w 8033654"/>
                  <a:gd name="-1136" fmla="*/ 6646190 h 7031915"/>
                  <a:gd name="-1137" fmla="*/ 6482456 w 8033654"/>
                  <a:gd name="-1138" fmla="*/ 6736229 h 7031915"/>
                  <a:gd name="-1139" fmla="*/ 6090371 w 8033654"/>
                  <a:gd name="-1140" fmla="*/ 7019956 h 7031915"/>
                  <a:gd name="-1141" fmla="*/ 5971740 w 8033654"/>
                  <a:gd name="-1142" fmla="*/ 7031915 h 7031915"/>
                  <a:gd name="-1143" fmla="*/ 5971700 w 8033654"/>
                  <a:gd name="-1144" fmla="*/ 7031915 h 7031915"/>
                  <a:gd name="-1145" fmla="*/ 2058326 w 8033654"/>
                  <a:gd name="-1146" fmla="*/ 7031915 h 7031915"/>
                  <a:gd name="-1147" fmla="*/ 2176958 w 8033654"/>
                  <a:gd name="-1148" fmla="*/ 7019956 h 7031915"/>
                  <a:gd name="-1149" fmla="*/ 2176957 w 8033654"/>
                  <a:gd name="-1150" fmla="*/ 7019956 h 7031915"/>
                  <a:gd name="-1151" fmla="*/ 2058326 w 8033654"/>
                  <a:gd name="-1152" fmla="*/ 7031915 h 7031915"/>
                  <a:gd name="-1153" fmla="*/ 2058286 w 8033654"/>
                  <a:gd name="-1154" fmla="*/ 7031915 h 7031915"/>
                  <a:gd name="-1155" fmla="*/ 1939655 w 8033654"/>
                  <a:gd name="-1156" fmla="*/ 7019956 h 7031915"/>
                  <a:gd name="-1157" fmla="*/ 1642007 w 8033654"/>
                  <a:gd name="-1158" fmla="*/ 6859480 h 7031915"/>
                  <a:gd name="-1159" fmla="*/ 1570173 w 8033654"/>
                  <a:gd name="-1160" fmla="*/ 6772417 h 7031915"/>
                  <a:gd name="-1161" fmla="*/ 1508795 w 8033654"/>
                  <a:gd name="-1162" fmla="*/ 6649661 h 7031915"/>
                  <a:gd name="-1163" fmla="*/ 1508794 w 8033654"/>
                  <a:gd name="-1164" fmla="*/ 6649657 h 7031915"/>
                  <a:gd name="-1165" fmla="*/ 115723 w 8033654"/>
                  <a:gd name="-1166" fmla="*/ 3863519 h 7031915"/>
                  <a:gd name="-1167" fmla="*/ 115722 w 8033654"/>
                  <a:gd name="-1168" fmla="*/ 3863518 h 7031915"/>
                  <a:gd name="-1169" fmla="*/ 29470 w 8033654"/>
                  <a:gd name="-1170" fmla="*/ 3691014 h 7031915"/>
                  <a:gd name="-1171" fmla="*/ 11962 w 8033654"/>
                  <a:gd name="-1172" fmla="*/ 3634608 h 7031915"/>
                  <a:gd name="-1173" fmla="*/ 0 w 8033654"/>
                  <a:gd name="-1174" fmla="*/ 3515957 h 7031915"/>
                  <a:gd name="-1175" fmla="*/ 11962 w 8033654"/>
                  <a:gd name="-1176" fmla="*/ 3397306 h 7031915"/>
                  <a:gd name="-1177" fmla="*/ 29470 w 8033654"/>
                  <a:gd name="-1178" fmla="*/ 3340901 h 7031915"/>
                  <a:gd name="-1179" fmla="*/ 115722 w 8033654"/>
                  <a:gd name="-1180" fmla="*/ 3168396 h 7031915"/>
                  <a:gd name="-1181" fmla="*/ 115723 w 8033654"/>
                  <a:gd name="-1182" fmla="*/ 3168396 h 7031915"/>
                  <a:gd name="-1183" fmla="*/ 1508796 w 8033654"/>
                  <a:gd name="-1184" fmla="*/ 382255 h 7031915"/>
                  <a:gd name="-1185" fmla="*/ 1570174 w 8033654"/>
                  <a:gd name="-1186" fmla="*/ 259499 h 7031915"/>
                  <a:gd name="-1187" fmla="*/ 1642008 w 8033654"/>
                  <a:gd name="-1188" fmla="*/ 172435 h 7031915"/>
                  <a:gd name="-1189" fmla="*/ 1939656 w 8033654"/>
                  <a:gd name="-1190" fmla="*/ 11959 h 7031915"/>
                  <a:gd name="-1191" fmla="*/ 2058287 w 8033654"/>
                  <a:gd name="-1192" fmla="*/ 0 h 7031915"/>
                  <a:gd name="-1193" fmla="*/ 6529086 w 8033654"/>
                  <a:gd name="-1194" fmla="*/ 402424 h 7031915"/>
                  <a:gd name="-1195" fmla="*/ 6540064 w 8033654"/>
                  <a:gd name="-1196" fmla="*/ 434562 h 7031915"/>
                  <a:gd name="-1197" fmla="*/ 6529086 w 8033654"/>
                  <a:gd name="-1198" fmla="*/ 402424 h 7031915"/>
                  <a:gd name="-1199" fmla="*/ 2058287 w 8033654"/>
                  <a:gd name="-1200" fmla="*/ 0 h 7031915"/>
                  <a:gd name="-1201" fmla="*/ 2058326 w 8033654"/>
                  <a:gd name="-1202" fmla="*/ 0 h 7031915"/>
                  <a:gd name="-1203" fmla="*/ 5971699 w 8033654"/>
                  <a:gd name="-1204" fmla="*/ 0 h 7031915"/>
                  <a:gd name="-1205" fmla="*/ 5971700 w 8033654"/>
                  <a:gd name="-1206" fmla="*/ 0 h 7031915"/>
                  <a:gd name="-1207" fmla="*/ 5971740 w 8033654"/>
                  <a:gd name="-1208" fmla="*/ 0 h 7031915"/>
                  <a:gd name="-1209" fmla="*/ 6090371 w 8033654"/>
                  <a:gd name="-1210" fmla="*/ 11959 h 7031915"/>
                  <a:gd name="-1211" fmla="*/ 6357004 w 8033654"/>
                  <a:gd name="-1212" fmla="*/ 143562 h 7031915"/>
                  <a:gd name="-1213" fmla="*/ 6421756 w 8033654"/>
                  <a:gd name="-1214" fmla="*/ 209878 h 7031915"/>
                  <a:gd name="-1215" fmla="*/ 6426018 w 8033654"/>
                  <a:gd name="-1216" fmla="*/ 214243 h 7031915"/>
                  <a:gd name="-1217" fmla="*/ 6463356 w 8033654"/>
                  <a:gd name="-1218" fmla="*/ 268125 h 7031915"/>
                  <a:gd name="-1219" fmla="*/ 6480094 w 8033654"/>
                  <a:gd name="-1220" fmla="*/ 292278 h 7031915"/>
                  <a:gd name="-1221" fmla="*/ 7949332 w 8033654"/>
                  <a:gd name="-1222" fmla="*/ 3216682 h 7031915"/>
                  <a:gd name="-1223" fmla="*/ 7992299 w 8033654"/>
                  <a:gd name="-1224" fmla="*/ 3302616 h 7031915"/>
                  <a:gd name="-1225" fmla="*/ 8021693 w 8033654"/>
                  <a:gd name="-1226" fmla="*/ 3397306 h 7031915"/>
                  <a:gd name="-1227" fmla="*/ 8033654 w 8033654"/>
                  <a:gd name="-1228" fmla="*/ 3515957 h 7031915"/>
                  <a:gd name="-1229" fmla="*/ 8021693 w 8033654"/>
                  <a:gd name="-1230" fmla="*/ 3634608 h 7031915"/>
                  <a:gd name="-1231" fmla="*/ 7992299 w 8033654"/>
                  <a:gd name="-1232" fmla="*/ 3729298 h 7031915"/>
                  <a:gd name="-1233" fmla="*/ 7949332 w 8033654"/>
                  <a:gd name="-1234" fmla="*/ 3815232 h 7031915"/>
                  <a:gd name="-1235" fmla="*/ 6535055 w 8033654"/>
                  <a:gd name="-1236" fmla="*/ 6638796 h 7031915"/>
                  <a:gd name="-1237" fmla="*/ 6524461 w 8033654"/>
                  <a:gd name="-1238" fmla="*/ 6646190 h 7031915"/>
                  <a:gd name="-1239" fmla="*/ 6482456 w 8033654"/>
                  <a:gd name="-1240" fmla="*/ 6736229 h 7031915"/>
                  <a:gd name="-1241" fmla="*/ 6090371 w 8033654"/>
                  <a:gd name="-1242" fmla="*/ 7019956 h 7031915"/>
                  <a:gd name="-1243" fmla="*/ 5971740 w 8033654"/>
                  <a:gd name="-1244" fmla="*/ 7031915 h 7031915"/>
                  <a:gd name="-1245" fmla="*/ 5971700 w 8033654"/>
                  <a:gd name="-1246" fmla="*/ 7031915 h 7031915"/>
                  <a:gd name="-1247" fmla="*/ 2058326 w 8033654"/>
                  <a:gd name="-1248" fmla="*/ 7031915 h 7031915"/>
                  <a:gd name="-1249" fmla="*/ 2176958 w 8033654"/>
                  <a:gd name="-1250" fmla="*/ 7019956 h 7031915"/>
                  <a:gd name="-1251" fmla="*/ 2176957 w 8033654"/>
                  <a:gd name="-1252" fmla="*/ 7019956 h 7031915"/>
                  <a:gd name="-1253" fmla="*/ 2058326 w 8033654"/>
                  <a:gd name="-1254" fmla="*/ 7031915 h 7031915"/>
                  <a:gd name="-1255" fmla="*/ 2058286 w 8033654"/>
                  <a:gd name="-1256" fmla="*/ 7031915 h 7031915"/>
                  <a:gd name="-1257" fmla="*/ 1939655 w 8033654"/>
                  <a:gd name="-1258" fmla="*/ 7019956 h 7031915"/>
                  <a:gd name="-1259" fmla="*/ 1642007 w 8033654"/>
                  <a:gd name="-1260" fmla="*/ 6859480 h 7031915"/>
                  <a:gd name="-1261" fmla="*/ 1570173 w 8033654"/>
                  <a:gd name="-1262" fmla="*/ 6772417 h 7031915"/>
                  <a:gd name="-1263" fmla="*/ 1508795 w 8033654"/>
                  <a:gd name="-1264" fmla="*/ 6649661 h 7031915"/>
                  <a:gd name="-1265" fmla="*/ 1508794 w 8033654"/>
                  <a:gd name="-1266" fmla="*/ 6649657 h 7031915"/>
                  <a:gd name="-1267" fmla="*/ 115723 w 8033654"/>
                  <a:gd name="-1268" fmla="*/ 3863519 h 7031915"/>
                  <a:gd name="-1269" fmla="*/ 115722 w 8033654"/>
                  <a:gd name="-1270" fmla="*/ 3863518 h 7031915"/>
                  <a:gd name="-1271" fmla="*/ 29470 w 8033654"/>
                  <a:gd name="-1272" fmla="*/ 3691014 h 7031915"/>
                  <a:gd name="-1273" fmla="*/ 11962 w 8033654"/>
                  <a:gd name="-1274" fmla="*/ 3634608 h 7031915"/>
                  <a:gd name="-1275" fmla="*/ 0 w 8033654"/>
                  <a:gd name="-1276" fmla="*/ 3515957 h 7031915"/>
                  <a:gd name="-1277" fmla="*/ 11962 w 8033654"/>
                  <a:gd name="-1278" fmla="*/ 3397306 h 7031915"/>
                  <a:gd name="-1279" fmla="*/ 29470 w 8033654"/>
                  <a:gd name="-1280" fmla="*/ 3340901 h 7031915"/>
                  <a:gd name="-1281" fmla="*/ 115722 w 8033654"/>
                  <a:gd name="-1282" fmla="*/ 3168396 h 7031915"/>
                  <a:gd name="-1283" fmla="*/ 115723 w 8033654"/>
                  <a:gd name="-1284" fmla="*/ 3168396 h 7031915"/>
                  <a:gd name="-1285" fmla="*/ 1508796 w 8033654"/>
                  <a:gd name="-1286" fmla="*/ 382255 h 7031915"/>
                  <a:gd name="-1287" fmla="*/ 1570174 w 8033654"/>
                  <a:gd name="-1288" fmla="*/ 259499 h 7031915"/>
                  <a:gd name="-1289" fmla="*/ 1642008 w 8033654"/>
                  <a:gd name="-1290" fmla="*/ 172435 h 7031915"/>
                  <a:gd name="-1291" fmla="*/ 1939656 w 8033654"/>
                  <a:gd name="-1292" fmla="*/ 11959 h 7031915"/>
                  <a:gd name="-1293" fmla="*/ 2058287 w 8033654"/>
                  <a:gd name="-1294" fmla="*/ 0 h 7031915"/>
                  <a:gd name="-1295" fmla="*/ 2058287 w 8033654"/>
                  <a:gd name="-1296" fmla="*/ 0 h 7031915"/>
                  <a:gd name="-1297" fmla="*/ 2058326 w 8033654"/>
                  <a:gd name="-1298" fmla="*/ 0 h 7031915"/>
                  <a:gd name="-1299" fmla="*/ 5971699 w 8033654"/>
                  <a:gd name="-1300" fmla="*/ 0 h 7031915"/>
                  <a:gd name="-1301" fmla="*/ 5971700 w 8033654"/>
                  <a:gd name="-1302" fmla="*/ 0 h 7031915"/>
                  <a:gd name="-1303" fmla="*/ 5971740 w 8033654"/>
                  <a:gd name="-1304" fmla="*/ 0 h 7031915"/>
                  <a:gd name="-1305" fmla="*/ 6090371 w 8033654"/>
                  <a:gd name="-1306" fmla="*/ 11959 h 7031915"/>
                  <a:gd name="-1307" fmla="*/ 6357004 w 8033654"/>
                  <a:gd name="-1308" fmla="*/ 143562 h 7031915"/>
                  <a:gd name="-1309" fmla="*/ 6421756 w 8033654"/>
                  <a:gd name="-1310" fmla="*/ 209878 h 7031915"/>
                  <a:gd name="-1311" fmla="*/ 6426018 w 8033654"/>
                  <a:gd name="-1312" fmla="*/ 214243 h 7031915"/>
                  <a:gd name="-1313" fmla="*/ 6463356 w 8033654"/>
                  <a:gd name="-1314" fmla="*/ 268125 h 7031915"/>
                  <a:gd name="-1315" fmla="*/ 6480094 w 8033654"/>
                  <a:gd name="-1316" fmla="*/ 292278 h 7031915"/>
                  <a:gd name="-1317" fmla="*/ 7949332 w 8033654"/>
                  <a:gd name="-1318" fmla="*/ 3216682 h 7031915"/>
                  <a:gd name="-1319" fmla="*/ 7992299 w 8033654"/>
                  <a:gd name="-1320" fmla="*/ 3302616 h 7031915"/>
                  <a:gd name="-1321" fmla="*/ 8021693 w 8033654"/>
                  <a:gd name="-1322" fmla="*/ 3397306 h 7031915"/>
                  <a:gd name="-1323" fmla="*/ 8033654 w 8033654"/>
                  <a:gd name="-1324" fmla="*/ 3515957 h 7031915"/>
                  <a:gd name="-1325" fmla="*/ 8021693 w 8033654"/>
                  <a:gd name="-1326" fmla="*/ 3634608 h 7031915"/>
                  <a:gd name="-1327" fmla="*/ 7992299 w 8033654"/>
                  <a:gd name="-1328" fmla="*/ 3729298 h 7031915"/>
                  <a:gd name="-1329" fmla="*/ 7949332 w 8033654"/>
                  <a:gd name="-1330" fmla="*/ 3815232 h 7031915"/>
                  <a:gd name="-1331" fmla="*/ 6535055 w 8033654"/>
                  <a:gd name="-1332" fmla="*/ 6638796 h 7031915"/>
                  <a:gd name="-1333" fmla="*/ 6524461 w 8033654"/>
                  <a:gd name="-1334" fmla="*/ 6646190 h 7031915"/>
                  <a:gd name="-1335" fmla="*/ 6482456 w 8033654"/>
                  <a:gd name="-1336" fmla="*/ 6736229 h 7031915"/>
                  <a:gd name="-1337" fmla="*/ 6090371 w 8033654"/>
                  <a:gd name="-1338" fmla="*/ 7019956 h 7031915"/>
                  <a:gd name="-1339" fmla="*/ 5971740 w 8033654"/>
                  <a:gd name="-1340" fmla="*/ 7031915 h 7031915"/>
                  <a:gd name="-1341" fmla="*/ 5971700 w 8033654"/>
                  <a:gd name="-1342" fmla="*/ 7031915 h 7031915"/>
                  <a:gd name="-1343" fmla="*/ 2058326 w 8033654"/>
                  <a:gd name="-1344" fmla="*/ 7031915 h 7031915"/>
                  <a:gd name="-1345" fmla="*/ 2176958 w 8033654"/>
                  <a:gd name="-1346" fmla="*/ 7019956 h 7031915"/>
                  <a:gd name="-1347" fmla="*/ 2176957 w 8033654"/>
                  <a:gd name="-1348" fmla="*/ 7019956 h 7031915"/>
                  <a:gd name="-1349" fmla="*/ 2058326 w 8033654"/>
                  <a:gd name="-1350" fmla="*/ 7031915 h 7031915"/>
                  <a:gd name="-1351" fmla="*/ 2058286 w 8033654"/>
                  <a:gd name="-1352" fmla="*/ 7031915 h 7031915"/>
                  <a:gd name="-1353" fmla="*/ 1939655 w 8033654"/>
                  <a:gd name="-1354" fmla="*/ 7019956 h 7031915"/>
                  <a:gd name="-1355" fmla="*/ 1642007 w 8033654"/>
                  <a:gd name="-1356" fmla="*/ 6859480 h 7031915"/>
                  <a:gd name="-1357" fmla="*/ 1570173 w 8033654"/>
                  <a:gd name="-1358" fmla="*/ 6772417 h 7031915"/>
                  <a:gd name="-1359" fmla="*/ 1508795 w 8033654"/>
                  <a:gd name="-1360" fmla="*/ 6649661 h 7031915"/>
                  <a:gd name="-1361" fmla="*/ 1508794 w 8033654"/>
                  <a:gd name="-1362" fmla="*/ 6649657 h 7031915"/>
                  <a:gd name="-1363" fmla="*/ 115723 w 8033654"/>
                  <a:gd name="-1364" fmla="*/ 3863519 h 7031915"/>
                  <a:gd name="-1365" fmla="*/ 115722 w 8033654"/>
                  <a:gd name="-1366" fmla="*/ 3863518 h 7031915"/>
                  <a:gd name="-1367" fmla="*/ 29470 w 8033654"/>
                  <a:gd name="-1368" fmla="*/ 3691014 h 7031915"/>
                  <a:gd name="-1369" fmla="*/ 11962 w 8033654"/>
                  <a:gd name="-1370" fmla="*/ 3634608 h 7031915"/>
                  <a:gd name="-1371" fmla="*/ 0 w 8033654"/>
                  <a:gd name="-1372" fmla="*/ 3515957 h 7031915"/>
                  <a:gd name="-1373" fmla="*/ 11962 w 8033654"/>
                  <a:gd name="-1374" fmla="*/ 3397306 h 7031915"/>
                  <a:gd name="-1375" fmla="*/ 29470 w 8033654"/>
                  <a:gd name="-1376" fmla="*/ 3340901 h 7031915"/>
                  <a:gd name="-1377" fmla="*/ 115722 w 8033654"/>
                  <a:gd name="-1378" fmla="*/ 3168396 h 7031915"/>
                  <a:gd name="-1379" fmla="*/ 115723 w 8033654"/>
                  <a:gd name="-1380" fmla="*/ 3168396 h 7031915"/>
                  <a:gd name="-1381" fmla="*/ 1508796 w 8033654"/>
                  <a:gd name="-1382" fmla="*/ 382255 h 7031915"/>
                  <a:gd name="-1383" fmla="*/ 1570174 w 8033654"/>
                  <a:gd name="-1384" fmla="*/ 259499 h 7031915"/>
                  <a:gd name="-1385" fmla="*/ 1642008 w 8033654"/>
                  <a:gd name="-1386" fmla="*/ 172435 h 7031915"/>
                  <a:gd name="-1387" fmla="*/ 1939656 w 8033654"/>
                  <a:gd name="-1388" fmla="*/ 11959 h 7031915"/>
                  <a:gd name="-1389" fmla="*/ 2058287 w 8033654"/>
                  <a:gd name="-1390" fmla="*/ 0 h 7031915"/>
                  <a:gd name="-1391" fmla="*/ 2058287 w 8033654"/>
                  <a:gd name="-1392" fmla="*/ 0 h 7031915"/>
                  <a:gd name="-1393" fmla="*/ 2058326 w 8033654"/>
                  <a:gd name="-1394" fmla="*/ 0 h 7031915"/>
                  <a:gd name="-1395" fmla="*/ 5971699 w 8033654"/>
                  <a:gd name="-1396" fmla="*/ 0 h 7031915"/>
                  <a:gd name="-1397" fmla="*/ 5971700 w 8033654"/>
                  <a:gd name="-1398" fmla="*/ 0 h 7031915"/>
                  <a:gd name="-1399" fmla="*/ 5971740 w 8033654"/>
                  <a:gd name="-1400" fmla="*/ 0 h 7031915"/>
                  <a:gd name="-1401" fmla="*/ 6090371 w 8033654"/>
                  <a:gd name="-1402" fmla="*/ 11959 h 7031915"/>
                  <a:gd name="-1403" fmla="*/ 6357004 w 8033654"/>
                  <a:gd name="-1404" fmla="*/ 143562 h 7031915"/>
                  <a:gd name="-1405" fmla="*/ 6421756 w 8033654"/>
                  <a:gd name="-1406" fmla="*/ 209878 h 7031915"/>
                  <a:gd name="-1407" fmla="*/ 6426018 w 8033654"/>
                  <a:gd name="-1408" fmla="*/ 214243 h 7031915"/>
                  <a:gd name="-1409" fmla="*/ 6463356 w 8033654"/>
                  <a:gd name="-1410" fmla="*/ 268125 h 7031915"/>
                  <a:gd name="-1411" fmla="*/ 7949332 w 8033654"/>
                  <a:gd name="-1412" fmla="*/ 3216682 h 7031915"/>
                  <a:gd name="-1413" fmla="*/ 7992299 w 8033654"/>
                  <a:gd name="-1414" fmla="*/ 3302616 h 7031915"/>
                  <a:gd name="-1415" fmla="*/ 8021693 w 8033654"/>
                  <a:gd name="-1416" fmla="*/ 3397306 h 7031915"/>
                  <a:gd name="-1417" fmla="*/ 8033654 w 8033654"/>
                  <a:gd name="-1418" fmla="*/ 3515957 h 7031915"/>
                  <a:gd name="-1419" fmla="*/ 8021693 w 8033654"/>
                  <a:gd name="-1420" fmla="*/ 3634608 h 7031915"/>
                  <a:gd name="-1421" fmla="*/ 7992299 w 8033654"/>
                  <a:gd name="-1422" fmla="*/ 3729298 h 7031915"/>
                  <a:gd name="-1423" fmla="*/ 7949332 w 8033654"/>
                  <a:gd name="-1424" fmla="*/ 3815232 h 7031915"/>
                  <a:gd name="-1425" fmla="*/ 6535055 w 8033654"/>
                  <a:gd name="-1426" fmla="*/ 6638796 h 7031915"/>
                  <a:gd name="-1427" fmla="*/ 6524461 w 8033654"/>
                  <a:gd name="-1428" fmla="*/ 6646190 h 7031915"/>
                  <a:gd name="-1429" fmla="*/ 6482456 w 8033654"/>
                  <a:gd name="-1430" fmla="*/ 6736229 h 7031915"/>
                  <a:gd name="-1431" fmla="*/ 6090371 w 8033654"/>
                  <a:gd name="-1432" fmla="*/ 7019956 h 7031915"/>
                  <a:gd name="-1433" fmla="*/ 5971740 w 8033654"/>
                  <a:gd name="-1434" fmla="*/ 7031915 h 7031915"/>
                  <a:gd name="-1435" fmla="*/ 5971700 w 8033654"/>
                  <a:gd name="-1436" fmla="*/ 7031915 h 7031915"/>
                  <a:gd name="-1437" fmla="*/ 2058326 w 8033654"/>
                  <a:gd name="-1438" fmla="*/ 7031915 h 7031915"/>
                  <a:gd name="-1439" fmla="*/ 2176958 w 8033654"/>
                  <a:gd name="-1440" fmla="*/ 7019956 h 7031915"/>
                  <a:gd name="-1441" fmla="*/ 2176957 w 8033654"/>
                  <a:gd name="-1442" fmla="*/ 7019956 h 7031915"/>
                  <a:gd name="-1443" fmla="*/ 2058326 w 8033654"/>
                  <a:gd name="-1444" fmla="*/ 7031915 h 7031915"/>
                  <a:gd name="-1445" fmla="*/ 2058286 w 8033654"/>
                  <a:gd name="-1446" fmla="*/ 7031915 h 7031915"/>
                  <a:gd name="-1447" fmla="*/ 1939655 w 8033654"/>
                  <a:gd name="-1448" fmla="*/ 7019956 h 7031915"/>
                  <a:gd name="-1449" fmla="*/ 1642007 w 8033654"/>
                  <a:gd name="-1450" fmla="*/ 6859480 h 7031915"/>
                  <a:gd name="-1451" fmla="*/ 1570173 w 8033654"/>
                  <a:gd name="-1452" fmla="*/ 6772417 h 7031915"/>
                  <a:gd name="-1453" fmla="*/ 1508795 w 8033654"/>
                  <a:gd name="-1454" fmla="*/ 6649661 h 7031915"/>
                  <a:gd name="-1455" fmla="*/ 1508794 w 8033654"/>
                  <a:gd name="-1456" fmla="*/ 6649657 h 7031915"/>
                  <a:gd name="-1457" fmla="*/ 115723 w 8033654"/>
                  <a:gd name="-1458" fmla="*/ 3863519 h 7031915"/>
                  <a:gd name="-1459" fmla="*/ 115722 w 8033654"/>
                  <a:gd name="-1460" fmla="*/ 3863518 h 7031915"/>
                  <a:gd name="-1461" fmla="*/ 29470 w 8033654"/>
                  <a:gd name="-1462" fmla="*/ 3691014 h 7031915"/>
                  <a:gd name="-1463" fmla="*/ 11962 w 8033654"/>
                  <a:gd name="-1464" fmla="*/ 3634608 h 7031915"/>
                  <a:gd name="-1465" fmla="*/ 0 w 8033654"/>
                  <a:gd name="-1466" fmla="*/ 3515957 h 7031915"/>
                  <a:gd name="-1467" fmla="*/ 11962 w 8033654"/>
                  <a:gd name="-1468" fmla="*/ 3397306 h 7031915"/>
                  <a:gd name="-1469" fmla="*/ 29470 w 8033654"/>
                  <a:gd name="-1470" fmla="*/ 3340901 h 7031915"/>
                  <a:gd name="-1471" fmla="*/ 115722 w 8033654"/>
                  <a:gd name="-1472" fmla="*/ 3168396 h 7031915"/>
                  <a:gd name="-1473" fmla="*/ 115723 w 8033654"/>
                  <a:gd name="-1474" fmla="*/ 3168396 h 7031915"/>
                  <a:gd name="-1475" fmla="*/ 1508796 w 8033654"/>
                  <a:gd name="-1476" fmla="*/ 382255 h 7031915"/>
                  <a:gd name="-1477" fmla="*/ 1570174 w 8033654"/>
                  <a:gd name="-1478" fmla="*/ 259499 h 7031915"/>
                  <a:gd name="-1479" fmla="*/ 1642008 w 8033654"/>
                  <a:gd name="-1480" fmla="*/ 172435 h 7031915"/>
                  <a:gd name="-1481" fmla="*/ 1939656 w 8033654"/>
                  <a:gd name="-1482" fmla="*/ 11959 h 7031915"/>
                  <a:gd name="-1483" fmla="*/ 2058287 w 8033654"/>
                  <a:gd name="-1484" fmla="*/ 0 h 7031915"/>
                  <a:gd name="-1485" fmla="*/ 2058287 w 8033654"/>
                  <a:gd name="-1486" fmla="*/ 0 h 7031915"/>
                  <a:gd name="-1487" fmla="*/ 2058326 w 8033654"/>
                  <a:gd name="-1488" fmla="*/ 0 h 7031915"/>
                  <a:gd name="-1489" fmla="*/ 5971699 w 8033654"/>
                  <a:gd name="-1490" fmla="*/ 0 h 7031915"/>
                  <a:gd name="-1491" fmla="*/ 5971700 w 8033654"/>
                  <a:gd name="-1492" fmla="*/ 0 h 7031915"/>
                  <a:gd name="-1493" fmla="*/ 5971740 w 8033654"/>
                  <a:gd name="-1494" fmla="*/ 0 h 7031915"/>
                  <a:gd name="-1495" fmla="*/ 6090371 w 8033654"/>
                  <a:gd name="-1496" fmla="*/ 11959 h 7031915"/>
                  <a:gd name="-1497" fmla="*/ 6357004 w 8033654"/>
                  <a:gd name="-1498" fmla="*/ 143562 h 7031915"/>
                  <a:gd name="-1499" fmla="*/ 6421756 w 8033654"/>
                  <a:gd name="-1500" fmla="*/ 209878 h 7031915"/>
                  <a:gd name="-1501" fmla="*/ 6426018 w 8033654"/>
                  <a:gd name="-1502" fmla="*/ 214243 h 7031915"/>
                  <a:gd name="-1503" fmla="*/ 6463356 w 8033654"/>
                  <a:gd name="-1504" fmla="*/ 268125 h 7031915"/>
                  <a:gd name="-1505" fmla="*/ 7949332 w 8033654"/>
                  <a:gd name="-1506" fmla="*/ 3216682 h 7031915"/>
                  <a:gd name="-1507" fmla="*/ 7992299 w 8033654"/>
                  <a:gd name="-1508" fmla="*/ 3302616 h 7031915"/>
                  <a:gd name="-1509" fmla="*/ 8021693 w 8033654"/>
                  <a:gd name="-1510" fmla="*/ 3397306 h 7031915"/>
                  <a:gd name="-1511" fmla="*/ 8033654 w 8033654"/>
                  <a:gd name="-1512" fmla="*/ 3515957 h 7031915"/>
                  <a:gd name="-1513" fmla="*/ 8021693 w 8033654"/>
                  <a:gd name="-1514" fmla="*/ 3634608 h 7031915"/>
                  <a:gd name="-1515" fmla="*/ 7992299 w 8033654"/>
                  <a:gd name="-1516" fmla="*/ 3729298 h 7031915"/>
                  <a:gd name="-1517" fmla="*/ 7949332 w 8033654"/>
                  <a:gd name="-1518" fmla="*/ 3815232 h 7031915"/>
                  <a:gd name="-1519" fmla="*/ 6535055 w 8033654"/>
                  <a:gd name="-1520" fmla="*/ 6638796 h 7031915"/>
                  <a:gd name="-1521" fmla="*/ 6524461 w 8033654"/>
                  <a:gd name="-1522" fmla="*/ 6646190 h 7031915"/>
                  <a:gd name="-1523" fmla="*/ 6482456 w 8033654"/>
                  <a:gd name="-1524" fmla="*/ 6736229 h 7031915"/>
                  <a:gd name="-1525" fmla="*/ 6090371 w 8033654"/>
                  <a:gd name="-1526" fmla="*/ 7019956 h 7031915"/>
                  <a:gd name="-1527" fmla="*/ 5971740 w 8033654"/>
                  <a:gd name="-1528" fmla="*/ 7031915 h 7031915"/>
                  <a:gd name="-1529" fmla="*/ 5971700 w 8033654"/>
                  <a:gd name="-1530" fmla="*/ 7031915 h 7031915"/>
                  <a:gd name="-1531" fmla="*/ 2058326 w 8033654"/>
                  <a:gd name="-1532" fmla="*/ 7031915 h 7031915"/>
                  <a:gd name="-1533" fmla="*/ 2176958 w 8033654"/>
                  <a:gd name="-1534" fmla="*/ 7019956 h 7031915"/>
                  <a:gd name="-1535" fmla="*/ 2058326 w 8033654"/>
                  <a:gd name="-1536" fmla="*/ 7031915 h 7031915"/>
                  <a:gd name="-1537" fmla="*/ 2058286 w 8033654"/>
                  <a:gd name="-1538" fmla="*/ 7031915 h 7031915"/>
                  <a:gd name="-1539" fmla="*/ 1939655 w 8033654"/>
                  <a:gd name="-1540" fmla="*/ 7019956 h 7031915"/>
                  <a:gd name="-1541" fmla="*/ 1642007 w 8033654"/>
                  <a:gd name="-1542" fmla="*/ 6859480 h 7031915"/>
                  <a:gd name="-1543" fmla="*/ 1570173 w 8033654"/>
                  <a:gd name="-1544" fmla="*/ 6772417 h 7031915"/>
                  <a:gd name="-1545" fmla="*/ 1508795 w 8033654"/>
                  <a:gd name="-1546" fmla="*/ 6649661 h 7031915"/>
                  <a:gd name="-1547" fmla="*/ 1508794 w 8033654"/>
                  <a:gd name="-1548" fmla="*/ 6649657 h 7031915"/>
                  <a:gd name="-1549" fmla="*/ 115723 w 8033654"/>
                  <a:gd name="-1550" fmla="*/ 3863519 h 7031915"/>
                  <a:gd name="-1551" fmla="*/ 115722 w 8033654"/>
                  <a:gd name="-1552" fmla="*/ 3863518 h 7031915"/>
                  <a:gd name="-1553" fmla="*/ 29470 w 8033654"/>
                  <a:gd name="-1554" fmla="*/ 3691014 h 7031915"/>
                  <a:gd name="-1555" fmla="*/ 11962 w 8033654"/>
                  <a:gd name="-1556" fmla="*/ 3634608 h 7031915"/>
                  <a:gd name="-1557" fmla="*/ 0 w 8033654"/>
                  <a:gd name="-1558" fmla="*/ 3515957 h 7031915"/>
                  <a:gd name="-1559" fmla="*/ 11962 w 8033654"/>
                  <a:gd name="-1560" fmla="*/ 3397306 h 7031915"/>
                  <a:gd name="-1561" fmla="*/ 29470 w 8033654"/>
                  <a:gd name="-1562" fmla="*/ 3340901 h 7031915"/>
                  <a:gd name="-1563" fmla="*/ 115722 w 8033654"/>
                  <a:gd name="-1564" fmla="*/ 3168396 h 7031915"/>
                  <a:gd name="-1565" fmla="*/ 115723 w 8033654"/>
                  <a:gd name="-1566" fmla="*/ 3168396 h 7031915"/>
                  <a:gd name="-1567" fmla="*/ 1508796 w 8033654"/>
                  <a:gd name="-1568" fmla="*/ 382255 h 7031915"/>
                  <a:gd name="-1569" fmla="*/ 1570174 w 8033654"/>
                  <a:gd name="-1570" fmla="*/ 259499 h 7031915"/>
                  <a:gd name="-1571" fmla="*/ 1642008 w 8033654"/>
                  <a:gd name="-1572" fmla="*/ 172435 h 7031915"/>
                  <a:gd name="-1573" fmla="*/ 1939656 w 8033654"/>
                  <a:gd name="-1574" fmla="*/ 11959 h 7031915"/>
                  <a:gd name="-1575" fmla="*/ 2058287 w 8033654"/>
                  <a:gd name="-1576" fmla="*/ 0 h 7031915"/>
                  <a:gd name="-1577" fmla="*/ 2058287 w 8033654"/>
                  <a:gd name="-1578" fmla="*/ 0 h 7031915"/>
                  <a:gd name="-1579" fmla="*/ 2058326 w 8033654"/>
                  <a:gd name="-1580" fmla="*/ 0 h 7031915"/>
                  <a:gd name="-1581" fmla="*/ 5971699 w 8033654"/>
                  <a:gd name="-1582" fmla="*/ 0 h 7031915"/>
                  <a:gd name="-1583" fmla="*/ 5971700 w 8033654"/>
                  <a:gd name="-1584" fmla="*/ 0 h 7031915"/>
                  <a:gd name="-1585" fmla="*/ 5971740 w 8033654"/>
                  <a:gd name="-1586" fmla="*/ 0 h 7031915"/>
                  <a:gd name="-1587" fmla="*/ 6090371 w 8033654"/>
                  <a:gd name="-1588" fmla="*/ 11959 h 7031915"/>
                  <a:gd name="-1589" fmla="*/ 6357004 w 8033654"/>
                  <a:gd name="-1590" fmla="*/ 143562 h 7031915"/>
                  <a:gd name="-1591" fmla="*/ 6421756 w 8033654"/>
                  <a:gd name="-1592" fmla="*/ 209878 h 7031915"/>
                  <a:gd name="-1593" fmla="*/ 6426018 w 8033654"/>
                  <a:gd name="-1594" fmla="*/ 214243 h 7031915"/>
                  <a:gd name="-1595" fmla="*/ 6463356 w 8033654"/>
                  <a:gd name="-1596" fmla="*/ 268125 h 7031915"/>
                  <a:gd name="-1597" fmla="*/ 7949332 w 8033654"/>
                  <a:gd name="-1598" fmla="*/ 3216682 h 7031915"/>
                  <a:gd name="-1599" fmla="*/ 7992299 w 8033654"/>
                  <a:gd name="-1600" fmla="*/ 3302616 h 7031915"/>
                  <a:gd name="-1601" fmla="*/ 8021693 w 8033654"/>
                  <a:gd name="-1602" fmla="*/ 3397306 h 7031915"/>
                  <a:gd name="-1603" fmla="*/ 8033654 w 8033654"/>
                  <a:gd name="-1604" fmla="*/ 3515957 h 7031915"/>
                  <a:gd name="-1605" fmla="*/ 8021693 w 8033654"/>
                  <a:gd name="-1606" fmla="*/ 3634608 h 7031915"/>
                  <a:gd name="-1607" fmla="*/ 7992299 w 8033654"/>
                  <a:gd name="-1608" fmla="*/ 3729298 h 7031915"/>
                  <a:gd name="-1609" fmla="*/ 7949332 w 8033654"/>
                  <a:gd name="-1610" fmla="*/ 3815232 h 7031915"/>
                  <a:gd name="-1611" fmla="*/ 6535055 w 8033654"/>
                  <a:gd name="-1612" fmla="*/ 6638796 h 7031915"/>
                  <a:gd name="-1613" fmla="*/ 6524461 w 8033654"/>
                  <a:gd name="-1614" fmla="*/ 6646190 h 7031915"/>
                  <a:gd name="-1615" fmla="*/ 6482456 w 8033654"/>
                  <a:gd name="-1616" fmla="*/ 6736229 h 7031915"/>
                  <a:gd name="-1617" fmla="*/ 6090371 w 8033654"/>
                  <a:gd name="-1618" fmla="*/ 7019956 h 7031915"/>
                  <a:gd name="-1619" fmla="*/ 5971740 w 8033654"/>
                  <a:gd name="-1620" fmla="*/ 7031915 h 7031915"/>
                  <a:gd name="-1621" fmla="*/ 5971700 w 8033654"/>
                  <a:gd name="-1622" fmla="*/ 7031915 h 7031915"/>
                  <a:gd name="-1623" fmla="*/ 2058326 w 8033654"/>
                  <a:gd name="-1624" fmla="*/ 7031915 h 7031915"/>
                  <a:gd name="-1625" fmla="*/ 2058326 w 8033654"/>
                  <a:gd name="-1626" fmla="*/ 7031915 h 7031915"/>
                  <a:gd name="-1627" fmla="*/ 2058286 w 8033654"/>
                  <a:gd name="-1628" fmla="*/ 7031915 h 7031915"/>
                  <a:gd name="-1629" fmla="*/ 1939655 w 8033654"/>
                  <a:gd name="-1630" fmla="*/ 7019956 h 7031915"/>
                  <a:gd name="-1631" fmla="*/ 1642007 w 8033654"/>
                  <a:gd name="-1632" fmla="*/ 6859480 h 7031915"/>
                  <a:gd name="-1633" fmla="*/ 1570173 w 8033654"/>
                  <a:gd name="-1634" fmla="*/ 6772417 h 7031915"/>
                  <a:gd name="-1635" fmla="*/ 1508795 w 8033654"/>
                  <a:gd name="-1636" fmla="*/ 6649661 h 7031915"/>
                  <a:gd name="-1637" fmla="*/ 1508794 w 8033654"/>
                  <a:gd name="-1638" fmla="*/ 6649657 h 7031915"/>
                  <a:gd name="-1639" fmla="*/ 115723 w 8033654"/>
                  <a:gd name="-1640" fmla="*/ 3863519 h 7031915"/>
                  <a:gd name="-1641" fmla="*/ 115722 w 8033654"/>
                  <a:gd name="-1642" fmla="*/ 3863518 h 7031915"/>
                  <a:gd name="-1643" fmla="*/ 29470 w 8033654"/>
                  <a:gd name="-1644" fmla="*/ 3691014 h 7031915"/>
                  <a:gd name="-1645" fmla="*/ 11962 w 8033654"/>
                  <a:gd name="-1646" fmla="*/ 3634608 h 7031915"/>
                  <a:gd name="-1647" fmla="*/ 0 w 8033654"/>
                  <a:gd name="-1648" fmla="*/ 3515957 h 7031915"/>
                  <a:gd name="-1649" fmla="*/ 11962 w 8033654"/>
                  <a:gd name="-1650" fmla="*/ 3397306 h 7031915"/>
                  <a:gd name="-1651" fmla="*/ 29470 w 8033654"/>
                  <a:gd name="-1652" fmla="*/ 3340901 h 7031915"/>
                  <a:gd name="-1653" fmla="*/ 115722 w 8033654"/>
                  <a:gd name="-1654" fmla="*/ 3168396 h 7031915"/>
                  <a:gd name="-1655" fmla="*/ 115723 w 8033654"/>
                  <a:gd name="-1656" fmla="*/ 3168396 h 7031915"/>
                  <a:gd name="-1657" fmla="*/ 1508796 w 8033654"/>
                  <a:gd name="-1658" fmla="*/ 382255 h 7031915"/>
                  <a:gd name="-1659" fmla="*/ 1570174 w 8033654"/>
                  <a:gd name="-1660" fmla="*/ 259499 h 7031915"/>
                  <a:gd name="-1661" fmla="*/ 1642008 w 8033654"/>
                  <a:gd name="-1662" fmla="*/ 172435 h 7031915"/>
                  <a:gd name="-1663" fmla="*/ 1939656 w 8033654"/>
                  <a:gd name="-1664" fmla="*/ 11959 h 7031915"/>
                  <a:gd name="-1665" fmla="*/ 2058287 w 8033654"/>
                  <a:gd name="-1666" fmla="*/ 0 h 7031915"/>
                  <a:gd name="-1667" fmla="*/ 2058287 w 8033654"/>
                  <a:gd name="-1668" fmla="*/ 0 h 7031915"/>
                  <a:gd name="-1669" fmla="*/ 2058326 w 8033654"/>
                  <a:gd name="-1670" fmla="*/ 0 h 7031915"/>
                  <a:gd name="-1671" fmla="*/ 5971699 w 8033654"/>
                  <a:gd name="-1672" fmla="*/ 0 h 7031915"/>
                  <a:gd name="-1673" fmla="*/ 5971700 w 8033654"/>
                  <a:gd name="-1674" fmla="*/ 0 h 7031915"/>
                  <a:gd name="-1675" fmla="*/ 5971740 w 8033654"/>
                  <a:gd name="-1676" fmla="*/ 0 h 7031915"/>
                  <a:gd name="-1677" fmla="*/ 6090371 w 8033654"/>
                  <a:gd name="-1678" fmla="*/ 11959 h 7031915"/>
                  <a:gd name="-1679" fmla="*/ 6357004 w 8033654"/>
                  <a:gd name="-1680" fmla="*/ 143562 h 7031915"/>
                  <a:gd name="-1681" fmla="*/ 6421756 w 8033654"/>
                  <a:gd name="-1682" fmla="*/ 209878 h 7031915"/>
                  <a:gd name="-1683" fmla="*/ 6426018 w 8033654"/>
                  <a:gd name="-1684" fmla="*/ 214243 h 7031915"/>
                  <a:gd name="-1685" fmla="*/ 6463356 w 8033654"/>
                  <a:gd name="-1686" fmla="*/ 268125 h 7031915"/>
                  <a:gd name="-1687" fmla="*/ 7949332 w 8033654"/>
                  <a:gd name="-1688" fmla="*/ 3216682 h 7031915"/>
                  <a:gd name="-1689" fmla="*/ 7992299 w 8033654"/>
                  <a:gd name="-1690" fmla="*/ 3302616 h 7031915"/>
                  <a:gd name="-1691" fmla="*/ 8021693 w 8033654"/>
                  <a:gd name="-1692" fmla="*/ 3397306 h 7031915"/>
                  <a:gd name="-1693" fmla="*/ 8033654 w 8033654"/>
                  <a:gd name="-1694" fmla="*/ 3515957 h 7031915"/>
                  <a:gd name="-1695" fmla="*/ 8021693 w 8033654"/>
                  <a:gd name="-1696" fmla="*/ 3634608 h 7031915"/>
                  <a:gd name="-1697" fmla="*/ 7992299 w 8033654"/>
                  <a:gd name="-1698" fmla="*/ 3729298 h 7031915"/>
                  <a:gd name="-1699" fmla="*/ 7949332 w 8033654"/>
                  <a:gd name="-1700" fmla="*/ 3815232 h 7031915"/>
                  <a:gd name="-1701" fmla="*/ 6535055 w 8033654"/>
                  <a:gd name="-1702" fmla="*/ 6638796 h 7031915"/>
                  <a:gd name="-1703" fmla="*/ 6482456 w 8033654"/>
                  <a:gd name="-1704" fmla="*/ 6736229 h 7031915"/>
                  <a:gd name="-1705" fmla="*/ 6090371 w 8033654"/>
                  <a:gd name="-1706" fmla="*/ 7019956 h 7031915"/>
                  <a:gd name="-1707" fmla="*/ 5971740 w 8033654"/>
                  <a:gd name="-1708" fmla="*/ 7031915 h 7031915"/>
                  <a:gd name="-1709" fmla="*/ 5971700 w 8033654"/>
                  <a:gd name="-1710" fmla="*/ 7031915 h 7031915"/>
                  <a:gd name="-1711" fmla="*/ 2058326 w 8033654"/>
                  <a:gd name="-1712" fmla="*/ 7031915 h 7031915"/>
                  <a:gd name="-1713" fmla="*/ 2058326 w 8033654"/>
                  <a:gd name="-1714" fmla="*/ 7031915 h 7031915"/>
                  <a:gd name="-1715" fmla="*/ 2058286 w 8033654"/>
                  <a:gd name="-1716" fmla="*/ 7031915 h 7031915"/>
                  <a:gd name="-1717" fmla="*/ 1939655 w 8033654"/>
                  <a:gd name="-1718" fmla="*/ 7019956 h 7031915"/>
                  <a:gd name="-1719" fmla="*/ 1642007 w 8033654"/>
                  <a:gd name="-1720" fmla="*/ 6859480 h 7031915"/>
                  <a:gd name="-1721" fmla="*/ 1570173 w 8033654"/>
                  <a:gd name="-1722" fmla="*/ 6772417 h 7031915"/>
                  <a:gd name="-1723" fmla="*/ 1508795 w 8033654"/>
                  <a:gd name="-1724" fmla="*/ 6649661 h 7031915"/>
                  <a:gd name="-1725" fmla="*/ 1508794 w 8033654"/>
                  <a:gd name="-1726" fmla="*/ 6649657 h 7031915"/>
                  <a:gd name="-1727" fmla="*/ 115723 w 8033654"/>
                  <a:gd name="-1728" fmla="*/ 3863519 h 7031915"/>
                  <a:gd name="-1729" fmla="*/ 115722 w 8033654"/>
                  <a:gd name="-1730" fmla="*/ 3863518 h 7031915"/>
                  <a:gd name="-1731" fmla="*/ 29470 w 8033654"/>
                  <a:gd name="-1732" fmla="*/ 3691014 h 7031915"/>
                  <a:gd name="-1733" fmla="*/ 11962 w 8033654"/>
                  <a:gd name="-1734" fmla="*/ 3634608 h 7031915"/>
                  <a:gd name="-1735" fmla="*/ 0 w 8033654"/>
                  <a:gd name="-1736" fmla="*/ 3515957 h 7031915"/>
                  <a:gd name="-1737" fmla="*/ 11962 w 8033654"/>
                  <a:gd name="-1738" fmla="*/ 3397306 h 7031915"/>
                  <a:gd name="-1739" fmla="*/ 29470 w 8033654"/>
                  <a:gd name="-1740" fmla="*/ 3340901 h 7031915"/>
                  <a:gd name="-1741" fmla="*/ 115722 w 8033654"/>
                  <a:gd name="-1742" fmla="*/ 3168396 h 7031915"/>
                  <a:gd name="-1743" fmla="*/ 115723 w 8033654"/>
                  <a:gd name="-1744" fmla="*/ 3168396 h 7031915"/>
                  <a:gd name="-1745" fmla="*/ 1508796 w 8033654"/>
                  <a:gd name="-1746" fmla="*/ 382255 h 7031915"/>
                  <a:gd name="-1747" fmla="*/ 1570174 w 8033654"/>
                  <a:gd name="-1748" fmla="*/ 259499 h 7031915"/>
                  <a:gd name="-1749" fmla="*/ 1642008 w 8033654"/>
                  <a:gd name="-1750" fmla="*/ 172435 h 7031915"/>
                  <a:gd name="-1751" fmla="*/ 1939656 w 8033654"/>
                  <a:gd name="-1752" fmla="*/ 11959 h 7031915"/>
                  <a:gd name="-1753" fmla="*/ 2058287 w 8033654"/>
                  <a:gd name="-1754" fmla="*/ 0 h 7031915"/>
                  <a:gd name="-1755" fmla="*/ 2058287 w 8033654"/>
                  <a:gd name="-1756" fmla="*/ 0 h 7031915"/>
                  <a:gd name="-1757" fmla="*/ 2058326 w 8033654"/>
                  <a:gd name="-1758" fmla="*/ 0 h 7031915"/>
                  <a:gd name="-1759" fmla="*/ 5971699 w 8033654"/>
                  <a:gd name="-1760" fmla="*/ 0 h 7031915"/>
                  <a:gd name="-1761" fmla="*/ 5971700 w 8033654"/>
                  <a:gd name="-1762" fmla="*/ 0 h 7031915"/>
                  <a:gd name="-1763" fmla="*/ 5971740 w 8033654"/>
                  <a:gd name="-1764" fmla="*/ 0 h 7031915"/>
                  <a:gd name="-1765" fmla="*/ 6090371 w 8033654"/>
                  <a:gd name="-1766" fmla="*/ 11959 h 7031915"/>
                  <a:gd name="-1767" fmla="*/ 6357004 w 8033654"/>
                  <a:gd name="-1768" fmla="*/ 143562 h 7031915"/>
                  <a:gd name="-1769" fmla="*/ 6421756 w 8033654"/>
                  <a:gd name="-1770" fmla="*/ 209878 h 7031915"/>
                  <a:gd name="-1771" fmla="*/ 6426018 w 8033654"/>
                  <a:gd name="-1772" fmla="*/ 214243 h 7031915"/>
                  <a:gd name="-1773" fmla="*/ 6463356 w 8033654"/>
                  <a:gd name="-1774" fmla="*/ 268125 h 7031915"/>
                  <a:gd name="-1775" fmla="*/ 7949332 w 8033654"/>
                  <a:gd name="-1776" fmla="*/ 3216682 h 7031915"/>
                  <a:gd name="-1777" fmla="*/ 7992299 w 8033654"/>
                  <a:gd name="-1778" fmla="*/ 3302616 h 7031915"/>
                  <a:gd name="-1779" fmla="*/ 8021693 w 8033654"/>
                  <a:gd name="-1780" fmla="*/ 3397306 h 7031915"/>
                  <a:gd name="-1781" fmla="*/ 8033654 w 8033654"/>
                  <a:gd name="-1782" fmla="*/ 3515957 h 7031915"/>
                  <a:gd name="-1783" fmla="*/ 8021693 w 8033654"/>
                  <a:gd name="-1784" fmla="*/ 3634608 h 7031915"/>
                  <a:gd name="-1785" fmla="*/ 7992299 w 8033654"/>
                  <a:gd name="-1786" fmla="*/ 3729298 h 7031915"/>
                  <a:gd name="-1787" fmla="*/ 7949332 w 8033654"/>
                  <a:gd name="-1788" fmla="*/ 3815232 h 7031915"/>
                  <a:gd name="-1789" fmla="*/ 6482456 w 8033654"/>
                  <a:gd name="-1790" fmla="*/ 6736229 h 7031915"/>
                  <a:gd name="-1791" fmla="*/ 6090371 w 8033654"/>
                  <a:gd name="-1792" fmla="*/ 7019956 h 7031915"/>
                  <a:gd name="-1793" fmla="*/ 5971740 w 8033654"/>
                  <a:gd name="-1794" fmla="*/ 7031915 h 7031915"/>
                  <a:gd name="-1795" fmla="*/ 5971700 w 8033654"/>
                  <a:gd name="-1796" fmla="*/ 7031915 h 7031915"/>
                  <a:gd name="-1797" fmla="*/ 2058326 w 8033654"/>
                  <a:gd name="-1798" fmla="*/ 7031915 h 7031915"/>
                  <a:gd name="-1799" fmla="*/ 2058326 w 8033654"/>
                  <a:gd name="-1800" fmla="*/ 7031915 h 7031915"/>
                  <a:gd name="-1801" fmla="*/ 2058286 w 8033654"/>
                  <a:gd name="-1802" fmla="*/ 7031915 h 7031915"/>
                  <a:gd name="-1803" fmla="*/ 1939655 w 8033654"/>
                  <a:gd name="-1804" fmla="*/ 7019956 h 7031915"/>
                  <a:gd name="-1805" fmla="*/ 1642007 w 8033654"/>
                  <a:gd name="-1806" fmla="*/ 6859480 h 7031915"/>
                  <a:gd name="-1807" fmla="*/ 1570173 w 8033654"/>
                  <a:gd name="-1808" fmla="*/ 6772417 h 7031915"/>
                  <a:gd name="-1809" fmla="*/ 1508795 w 8033654"/>
                  <a:gd name="-1810" fmla="*/ 6649661 h 7031915"/>
                  <a:gd name="-1811" fmla="*/ 1508794 w 8033654"/>
                  <a:gd name="-1812" fmla="*/ 6649657 h 7031915"/>
                  <a:gd name="-1813" fmla="*/ 115723 w 8033654"/>
                  <a:gd name="-1814" fmla="*/ 3863519 h 7031915"/>
                  <a:gd name="-1815" fmla="*/ 115722 w 8033654"/>
                  <a:gd name="-1816" fmla="*/ 3863518 h 7031915"/>
                  <a:gd name="-1817" fmla="*/ 29470 w 8033654"/>
                  <a:gd name="-1818" fmla="*/ 3691014 h 7031915"/>
                  <a:gd name="-1819" fmla="*/ 11962 w 8033654"/>
                  <a:gd name="-1820" fmla="*/ 3634608 h 7031915"/>
                  <a:gd name="-1821" fmla="*/ 0 w 8033654"/>
                  <a:gd name="-1822" fmla="*/ 3515957 h 7031915"/>
                  <a:gd name="-1823" fmla="*/ 11962 w 8033654"/>
                  <a:gd name="-1824" fmla="*/ 3397306 h 7031915"/>
                  <a:gd name="-1825" fmla="*/ 29470 w 8033654"/>
                  <a:gd name="-1826" fmla="*/ 3340901 h 7031915"/>
                  <a:gd name="-1827" fmla="*/ 115722 w 8033654"/>
                  <a:gd name="-1828" fmla="*/ 3168396 h 7031915"/>
                  <a:gd name="-1829" fmla="*/ 115723 w 8033654"/>
                  <a:gd name="-1830" fmla="*/ 3168396 h 7031915"/>
                  <a:gd name="-1831" fmla="*/ 1508796 w 8033654"/>
                  <a:gd name="-1832" fmla="*/ 382255 h 7031915"/>
                  <a:gd name="-1833" fmla="*/ 1570174 w 8033654"/>
                  <a:gd name="-1834" fmla="*/ 259499 h 7031915"/>
                  <a:gd name="-1835" fmla="*/ 1642008 w 8033654"/>
                  <a:gd name="-1836" fmla="*/ 172435 h 7031915"/>
                  <a:gd name="-1837" fmla="*/ 1939656 w 8033654"/>
                  <a:gd name="-1838" fmla="*/ 11959 h 7031915"/>
                  <a:gd name="-1839" fmla="*/ 2058287 w 8033654"/>
                  <a:gd name="-1840" fmla="*/ 0 h 7031915"/>
                  <a:gd name="-1841" fmla="*/ 2058287 w 8033654"/>
                  <a:gd name="-1842" fmla="*/ 0 h 7031915"/>
                  <a:gd name="-1843" fmla="*/ 2058326 w 8033654"/>
                  <a:gd name="-1844" fmla="*/ 0 h 7031915"/>
                  <a:gd name="-1845" fmla="*/ 5971699 w 8033654"/>
                  <a:gd name="-1846" fmla="*/ 0 h 7031915"/>
                  <a:gd name="-1847" fmla="*/ 5971700 w 8033654"/>
                  <a:gd name="-1848" fmla="*/ 0 h 7031915"/>
                  <a:gd name="-1849" fmla="*/ 5971740 w 8033654"/>
                  <a:gd name="-1850" fmla="*/ 0 h 7031915"/>
                  <a:gd name="-1851" fmla="*/ 6090371 w 8033654"/>
                  <a:gd name="-1852" fmla="*/ 11959 h 7031915"/>
                  <a:gd name="-1853" fmla="*/ 6357004 w 8033654"/>
                  <a:gd name="-1854" fmla="*/ 143562 h 7031915"/>
                  <a:gd name="-1855" fmla="*/ 6421756 w 8033654"/>
                  <a:gd name="-1856" fmla="*/ 209878 h 7031915"/>
                  <a:gd name="-1857" fmla="*/ 6426018 w 8033654"/>
                  <a:gd name="-1858" fmla="*/ 214243 h 7031915"/>
                  <a:gd name="-1859" fmla="*/ 7949332 w 8033654"/>
                  <a:gd name="-1860" fmla="*/ 3216682 h 7031915"/>
                  <a:gd name="-1861" fmla="*/ 7992299 w 8033654"/>
                  <a:gd name="-1862" fmla="*/ 3302616 h 7031915"/>
                  <a:gd name="-1863" fmla="*/ 8021693 w 8033654"/>
                  <a:gd name="-1864" fmla="*/ 3397306 h 7031915"/>
                  <a:gd name="-1865" fmla="*/ 8033654 w 8033654"/>
                  <a:gd name="-1866" fmla="*/ 3515957 h 7031915"/>
                  <a:gd name="-1867" fmla="*/ 8021693 w 8033654"/>
                  <a:gd name="-1868" fmla="*/ 3634608 h 7031915"/>
                  <a:gd name="-1869" fmla="*/ 7992299 w 8033654"/>
                  <a:gd name="-1870" fmla="*/ 3729298 h 7031915"/>
                  <a:gd name="-1871" fmla="*/ 7949332 w 8033654"/>
                  <a:gd name="-1872" fmla="*/ 3815232 h 7031915"/>
                  <a:gd name="-1873" fmla="*/ 6482456 w 8033654"/>
                  <a:gd name="-1874" fmla="*/ 6736229 h 7031915"/>
                  <a:gd name="-1875" fmla="*/ 6090371 w 8033654"/>
                  <a:gd name="-1876" fmla="*/ 7019956 h 7031915"/>
                  <a:gd name="-1877" fmla="*/ 5971740 w 8033654"/>
                  <a:gd name="-1878" fmla="*/ 7031915 h 7031915"/>
                  <a:gd name="-1879" fmla="*/ 5971700 w 8033654"/>
                  <a:gd name="-1880" fmla="*/ 7031915 h 7031915"/>
                  <a:gd name="-1881" fmla="*/ 2058326 w 8033654"/>
                  <a:gd name="-1882" fmla="*/ 7031915 h 7031915"/>
                  <a:gd name="-1883" fmla="*/ 2058326 w 8033654"/>
                  <a:gd name="-1884" fmla="*/ 7031915 h 7031915"/>
                  <a:gd name="-1885" fmla="*/ 2058286 w 8033654"/>
                  <a:gd name="-1886" fmla="*/ 7031915 h 7031915"/>
                  <a:gd name="-1887" fmla="*/ 1939655 w 8033654"/>
                  <a:gd name="-1888" fmla="*/ 7019956 h 7031915"/>
                  <a:gd name="-1889" fmla="*/ 1642007 w 8033654"/>
                  <a:gd name="-1890" fmla="*/ 6859480 h 7031915"/>
                  <a:gd name="-1891" fmla="*/ 1570173 w 8033654"/>
                  <a:gd name="-1892" fmla="*/ 6772417 h 7031915"/>
                  <a:gd name="-1893" fmla="*/ 1508795 w 8033654"/>
                  <a:gd name="-1894" fmla="*/ 6649661 h 7031915"/>
                  <a:gd name="-1895" fmla="*/ 1508794 w 8033654"/>
                  <a:gd name="-1896" fmla="*/ 6649657 h 7031915"/>
                  <a:gd name="-1897" fmla="*/ 115723 w 8033654"/>
                  <a:gd name="-1898" fmla="*/ 3863519 h 7031915"/>
                  <a:gd name="-1899" fmla="*/ 115722 w 8033654"/>
                  <a:gd name="-1900" fmla="*/ 3863518 h 7031915"/>
                  <a:gd name="-1901" fmla="*/ 29470 w 8033654"/>
                  <a:gd name="-1902" fmla="*/ 3691014 h 7031915"/>
                  <a:gd name="-1903" fmla="*/ 11962 w 8033654"/>
                  <a:gd name="-1904" fmla="*/ 3634608 h 7031915"/>
                  <a:gd name="-1905" fmla="*/ 0 w 8033654"/>
                  <a:gd name="-1906" fmla="*/ 3515957 h 7031915"/>
                  <a:gd name="-1907" fmla="*/ 11962 w 8033654"/>
                  <a:gd name="-1908" fmla="*/ 3397306 h 7031915"/>
                  <a:gd name="-1909" fmla="*/ 29470 w 8033654"/>
                  <a:gd name="-1910" fmla="*/ 3340901 h 7031915"/>
                  <a:gd name="-1911" fmla="*/ 115722 w 8033654"/>
                  <a:gd name="-1912" fmla="*/ 3168396 h 7031915"/>
                  <a:gd name="-1913" fmla="*/ 115723 w 8033654"/>
                  <a:gd name="-1914" fmla="*/ 3168396 h 7031915"/>
                  <a:gd name="-1915" fmla="*/ 1508796 w 8033654"/>
                  <a:gd name="-1916" fmla="*/ 382255 h 7031915"/>
                  <a:gd name="-1917" fmla="*/ 1570174 w 8033654"/>
                  <a:gd name="-1918" fmla="*/ 259499 h 7031915"/>
                  <a:gd name="-1919" fmla="*/ 1642008 w 8033654"/>
                  <a:gd name="-1920" fmla="*/ 172435 h 7031915"/>
                  <a:gd name="-1921" fmla="*/ 1939656 w 8033654"/>
                  <a:gd name="-1922" fmla="*/ 11959 h 7031915"/>
                  <a:gd name="-1923" fmla="*/ 2058287 w 8033654"/>
                  <a:gd name="-1924" fmla="*/ 0 h 7031915"/>
                </a:gdLst>
                <a:ahLst/>
                <a:cxnLst>
                  <a:cxn ang="0">
                    <a:pos x="-1841" y="-1842"/>
                  </a:cxn>
                  <a:cxn ang="0">
                    <a:pos x="-1843" y="-1844"/>
                  </a:cxn>
                  <a:cxn ang="0">
                    <a:pos x="-1845" y="-1846"/>
                  </a:cxn>
                  <a:cxn ang="0">
                    <a:pos x="-1847" y="-1848"/>
                  </a:cxn>
                  <a:cxn ang="0">
                    <a:pos x="-1849" y="-1850"/>
                  </a:cxn>
                  <a:cxn ang="0">
                    <a:pos x="-1851" y="-1852"/>
                  </a:cxn>
                  <a:cxn ang="0">
                    <a:pos x="-1853" y="-1854"/>
                  </a:cxn>
                  <a:cxn ang="0">
                    <a:pos x="-1855" y="-1856"/>
                  </a:cxn>
                  <a:cxn ang="0">
                    <a:pos x="-1857" y="-1858"/>
                  </a:cxn>
                  <a:cxn ang="0">
                    <a:pos x="-1859" y="-1860"/>
                  </a:cxn>
                  <a:cxn ang="0">
                    <a:pos x="-1861" y="-1862"/>
                  </a:cxn>
                  <a:cxn ang="0">
                    <a:pos x="-1863" y="-1864"/>
                  </a:cxn>
                  <a:cxn ang="0">
                    <a:pos x="-1865" y="-1866"/>
                  </a:cxn>
                  <a:cxn ang="0">
                    <a:pos x="-1867" y="-1868"/>
                  </a:cxn>
                  <a:cxn ang="0">
                    <a:pos x="-1869" y="-1870"/>
                  </a:cxn>
                  <a:cxn ang="0">
                    <a:pos x="-1871" y="-1872"/>
                  </a:cxn>
                  <a:cxn ang="0">
                    <a:pos x="-1873" y="-1874"/>
                  </a:cxn>
                  <a:cxn ang="0">
                    <a:pos x="-1875" y="-1876"/>
                  </a:cxn>
                  <a:cxn ang="0">
                    <a:pos x="-1877" y="-1878"/>
                  </a:cxn>
                  <a:cxn ang="0">
                    <a:pos x="-1879" y="-1880"/>
                  </a:cxn>
                  <a:cxn ang="0">
                    <a:pos x="-1881" y="-1882"/>
                  </a:cxn>
                  <a:cxn ang="0">
                    <a:pos x="-1883" y="-1884"/>
                  </a:cxn>
                  <a:cxn ang="0">
                    <a:pos x="-1885" y="-1886"/>
                  </a:cxn>
                  <a:cxn ang="0">
                    <a:pos x="-1887" y="-1888"/>
                  </a:cxn>
                  <a:cxn ang="0">
                    <a:pos x="-1889" y="-1890"/>
                  </a:cxn>
                  <a:cxn ang="0">
                    <a:pos x="-1891" y="-1892"/>
                  </a:cxn>
                  <a:cxn ang="0">
                    <a:pos x="-1893" y="-1894"/>
                  </a:cxn>
                  <a:cxn ang="0">
                    <a:pos x="-1895" y="-1896"/>
                  </a:cxn>
                  <a:cxn ang="0">
                    <a:pos x="-1897" y="-1898"/>
                  </a:cxn>
                  <a:cxn ang="0">
                    <a:pos x="-1899" y="-1900"/>
                  </a:cxn>
                  <a:cxn ang="0">
                    <a:pos x="-1901" y="-1902"/>
                  </a:cxn>
                  <a:cxn ang="0">
                    <a:pos x="-1903" y="-1904"/>
                  </a:cxn>
                  <a:cxn ang="0">
                    <a:pos x="-1905" y="-1906"/>
                  </a:cxn>
                  <a:cxn ang="0">
                    <a:pos x="-1907" y="-1908"/>
                  </a:cxn>
                  <a:cxn ang="0">
                    <a:pos x="-1909" y="-1910"/>
                  </a:cxn>
                  <a:cxn ang="0">
                    <a:pos x="-1911" y="-1912"/>
                  </a:cxn>
                  <a:cxn ang="0">
                    <a:pos x="-1913" y="-1914"/>
                  </a:cxn>
                  <a:cxn ang="0">
                    <a:pos x="-1915" y="-1916"/>
                  </a:cxn>
                  <a:cxn ang="0">
                    <a:pos x="-1917" y="-1918"/>
                  </a:cxn>
                  <a:cxn ang="0">
                    <a:pos x="-1919" y="-1920"/>
                  </a:cxn>
                  <a:cxn ang="0">
                    <a:pos x="-1921" y="-1922"/>
                  </a:cxn>
                  <a:cxn ang="0">
                    <a:pos x="-1923" y="-1924"/>
                  </a:cxn>
                </a:cxnLst>
                <a:rect l="l" t="t" r="r" b="b"/>
                <a:pathLst>
                  <a:path w="8033654" h="7031915">
                    <a:moveTo>
                      <a:pt x="2058287" y="0"/>
                    </a:moveTo>
                    <a:lnTo>
                      <a:pt x="2058326" y="0"/>
                    </a:lnTo>
                    <a:lnTo>
                      <a:pt x="5971699" y="0"/>
                    </a:lnTo>
                    <a:lnTo>
                      <a:pt x="5971700" y="0"/>
                    </a:lnTo>
                    <a:lnTo>
                      <a:pt x="5971740" y="0"/>
                    </a:lnTo>
                    <a:lnTo>
                      <a:pt x="6090371" y="11959"/>
                    </a:lnTo>
                    <a:cubicBezTo>
                      <a:pt x="6190975" y="32545"/>
                      <a:pt x="6282232" y="78792"/>
                      <a:pt x="6357004" y="143562"/>
                    </a:cubicBezTo>
                    <a:lnTo>
                      <a:pt x="6421756" y="209878"/>
                    </a:lnTo>
                    <a:lnTo>
                      <a:pt x="6426018" y="214243"/>
                    </a:lnTo>
                    <a:lnTo>
                      <a:pt x="7949332" y="3216682"/>
                    </a:lnTo>
                    <a:lnTo>
                      <a:pt x="7992299" y="3302616"/>
                    </a:lnTo>
                    <a:lnTo>
                      <a:pt x="8021693" y="3397306"/>
                    </a:lnTo>
                    <a:cubicBezTo>
                      <a:pt x="8029535" y="3435632"/>
                      <a:pt x="8033654" y="3475313"/>
                      <a:pt x="8033654" y="3515957"/>
                    </a:cubicBezTo>
                    <a:cubicBezTo>
                      <a:pt x="8033654" y="3556601"/>
                      <a:pt x="8029535" y="3596283"/>
                      <a:pt x="8021693" y="3634608"/>
                    </a:cubicBezTo>
                    <a:lnTo>
                      <a:pt x="7992299" y="3729298"/>
                    </a:lnTo>
                    <a:lnTo>
                      <a:pt x="7949332" y="3815232"/>
                    </a:lnTo>
                    <a:lnTo>
                      <a:pt x="6482456" y="6736229"/>
                    </a:lnTo>
                    <a:cubicBezTo>
                      <a:pt x="6399753" y="6880056"/>
                      <a:pt x="6258044" y="6985646"/>
                      <a:pt x="6090371" y="7019956"/>
                    </a:cubicBezTo>
                    <a:lnTo>
                      <a:pt x="5971740" y="7031915"/>
                    </a:lnTo>
                    <a:lnTo>
                      <a:pt x="5971700" y="7031915"/>
                    </a:lnTo>
                    <a:lnTo>
                      <a:pt x="2058326" y="7031915"/>
                    </a:lnTo>
                    <a:lnTo>
                      <a:pt x="2058326" y="7031915"/>
                    </a:lnTo>
                    <a:lnTo>
                      <a:pt x="2058286" y="7031915"/>
                    </a:lnTo>
                    <a:lnTo>
                      <a:pt x="1939655" y="7019956"/>
                    </a:lnTo>
                    <a:cubicBezTo>
                      <a:pt x="1824680" y="6996429"/>
                      <a:pt x="1721912" y="6939386"/>
                      <a:pt x="1642007" y="6859480"/>
                    </a:cubicBezTo>
                    <a:lnTo>
                      <a:pt x="1570173" y="6772417"/>
                    </a:lnTo>
                    <a:lnTo>
                      <a:pt x="1508795" y="6649661"/>
                    </a:lnTo>
                    <a:cubicBezTo>
                      <a:pt x="1508795" y="6649660"/>
                      <a:pt x="1508794" y="6649658"/>
                      <a:pt x="1508794" y="6649657"/>
                    </a:cubicBezTo>
                    <a:lnTo>
                      <a:pt x="115723" y="3863519"/>
                    </a:lnTo>
                    <a:lnTo>
                      <a:pt x="115722" y="3863518"/>
                    </a:lnTo>
                    <a:lnTo>
                      <a:pt x="29470" y="3691014"/>
                    </a:lnTo>
                    <a:lnTo>
                      <a:pt x="11962" y="3634608"/>
                    </a:lnTo>
                    <a:cubicBezTo>
                      <a:pt x="4119" y="3596283"/>
                      <a:pt x="0" y="3556601"/>
                      <a:pt x="0" y="3515957"/>
                    </a:cubicBezTo>
                    <a:cubicBezTo>
                      <a:pt x="0" y="3475313"/>
                      <a:pt x="4119" y="3435632"/>
                      <a:pt x="11962" y="3397306"/>
                    </a:cubicBezTo>
                    <a:lnTo>
                      <a:pt x="29470" y="3340901"/>
                    </a:lnTo>
                    <a:lnTo>
                      <a:pt x="115722" y="3168396"/>
                    </a:lnTo>
                    <a:lnTo>
                      <a:pt x="115723" y="3168396"/>
                    </a:lnTo>
                    <a:lnTo>
                      <a:pt x="1508796" y="382255"/>
                    </a:lnTo>
                    <a:lnTo>
                      <a:pt x="1570174" y="259499"/>
                    </a:lnTo>
                    <a:lnTo>
                      <a:pt x="1642008" y="172435"/>
                    </a:lnTo>
                    <a:cubicBezTo>
                      <a:pt x="1721913" y="92530"/>
                      <a:pt x="1824680" y="35486"/>
                      <a:pt x="1939656" y="11959"/>
                    </a:cubicBezTo>
                    <a:lnTo>
                      <a:pt x="2058287" y="0"/>
                    </a:lnTo>
                    <a:close/>
                  </a:path>
                </a:pathLst>
              </a:custGeom>
              <a:solidFill>
                <a:srgbClr val="FFC000"/>
              </a:solid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4514850" y="2635285"/>
              <a:ext cx="28259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dist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关于专业学习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574588" y="2710539"/>
              <a:ext cx="529726" cy="3447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584482" y="3171109"/>
            <a:ext cx="5023035" cy="559977"/>
            <a:chOff x="3574588" y="3439404"/>
            <a:chExt cx="5023035" cy="559977"/>
          </a:xfrm>
        </p:grpSpPr>
        <p:grpSp>
          <p:nvGrpSpPr>
            <p:cNvPr id="32" name="组合 31"/>
            <p:cNvGrpSpPr/>
            <p:nvPr/>
          </p:nvGrpSpPr>
          <p:grpSpPr>
            <a:xfrm>
              <a:off x="3594376" y="3439404"/>
              <a:ext cx="5003247" cy="559977"/>
              <a:chOff x="2915945" y="2268630"/>
              <a:chExt cx="5792628" cy="648327"/>
            </a:xfrm>
          </p:grpSpPr>
          <p:sp>
            <p:nvSpPr>
              <p:cNvPr id="36" name="矩形 35"/>
              <p:cNvSpPr/>
              <p:nvPr/>
            </p:nvSpPr>
            <p:spPr>
              <a:xfrm rot="5400000">
                <a:off x="5629967" y="-161650"/>
                <a:ext cx="648326" cy="5508887"/>
              </a:xfrm>
              <a:prstGeom prst="rect">
                <a:avLst/>
              </a:prstGeom>
              <a:pattFill prst="dkUpDiag">
                <a:fgClr>
                  <a:schemeClr val="bg1"/>
                </a:fgClr>
                <a:bgClr>
                  <a:schemeClr val="bg1">
                    <a:lumMod val="95000"/>
                  </a:schemeClr>
                </a:bgClr>
              </a:patt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 rot="5400000">
                <a:off x="2875524" y="2309051"/>
                <a:ext cx="648326" cy="567483"/>
              </a:xfrm>
              <a:custGeom>
                <a:avLst/>
                <a:gdLst>
                  <a:gd name="connsiteX0" fmla="*/ 6552162 w 8033654"/>
                  <a:gd name="connsiteY0" fmla="*/ 494730 h 7031915"/>
                  <a:gd name="connsiteX1" fmla="*/ 6555365 w 8033654"/>
                  <a:gd name="connsiteY1" fmla="*/ 531027 h 7031915"/>
                  <a:gd name="connsiteX2" fmla="*/ 6556798 w 8033654"/>
                  <a:gd name="connsiteY2" fmla="*/ 533489 h 7031915"/>
                  <a:gd name="connsiteX3" fmla="*/ 6555247 w 8033654"/>
                  <a:gd name="connsiteY3" fmla="*/ 510071 h 7031915"/>
                  <a:gd name="connsiteX4" fmla="*/ 6529086 w 8033654"/>
                  <a:gd name="connsiteY4" fmla="*/ 402424 h 7031915"/>
                  <a:gd name="connsiteX5" fmla="*/ 6546753 w 8033654"/>
                  <a:gd name="connsiteY5" fmla="*/ 467828 h 7031915"/>
                  <a:gd name="connsiteX6" fmla="*/ 6540064 w 8033654"/>
                  <a:gd name="connsiteY6" fmla="*/ 434562 h 7031915"/>
                  <a:gd name="connsiteX7" fmla="*/ 6482461 w 8033654"/>
                  <a:gd name="connsiteY7" fmla="*/ 295697 h 7031915"/>
                  <a:gd name="connsiteX8" fmla="*/ 6520430 w 8033654"/>
                  <a:gd name="connsiteY8" fmla="*/ 377086 h 7031915"/>
                  <a:gd name="connsiteX9" fmla="*/ 6515577 w 8033654"/>
                  <a:gd name="connsiteY9" fmla="*/ 362878 h 7031915"/>
                  <a:gd name="connsiteX10" fmla="*/ 2058287 w 8033654"/>
                  <a:gd name="connsiteY10" fmla="*/ 0 h 7031915"/>
                  <a:gd name="connsiteX11" fmla="*/ 2058326 w 8033654"/>
                  <a:gd name="connsiteY11" fmla="*/ 0 h 7031915"/>
                  <a:gd name="connsiteX12" fmla="*/ 5971699 w 8033654"/>
                  <a:gd name="connsiteY12" fmla="*/ 0 h 7031915"/>
                  <a:gd name="connsiteX13" fmla="*/ 5971700 w 8033654"/>
                  <a:gd name="connsiteY13" fmla="*/ 0 h 7031915"/>
                  <a:gd name="connsiteX14" fmla="*/ 5971740 w 8033654"/>
                  <a:gd name="connsiteY14" fmla="*/ 0 h 7031915"/>
                  <a:gd name="connsiteX15" fmla="*/ 6090371 w 8033654"/>
                  <a:gd name="connsiteY15" fmla="*/ 11959 h 7031915"/>
                  <a:gd name="connsiteX16" fmla="*/ 6357004 w 8033654"/>
                  <a:gd name="connsiteY16" fmla="*/ 143562 h 7031915"/>
                  <a:gd name="connsiteX17" fmla="*/ 6421756 w 8033654"/>
                  <a:gd name="connsiteY17" fmla="*/ 209878 h 7031915"/>
                  <a:gd name="connsiteX18" fmla="*/ 6426018 w 8033654"/>
                  <a:gd name="connsiteY18" fmla="*/ 214243 h 7031915"/>
                  <a:gd name="connsiteX19" fmla="*/ 6463356 w 8033654"/>
                  <a:gd name="connsiteY19" fmla="*/ 268125 h 7031915"/>
                  <a:gd name="connsiteX20" fmla="*/ 6480094 w 8033654"/>
                  <a:gd name="connsiteY20" fmla="*/ 292278 h 7031915"/>
                  <a:gd name="connsiteX21" fmla="*/ 6490605 w 8033654"/>
                  <a:gd name="connsiteY21" fmla="*/ 298322 h 7031915"/>
                  <a:gd name="connsiteX22" fmla="*/ 7949332 w 8033654"/>
                  <a:gd name="connsiteY22" fmla="*/ 3216682 h 7031915"/>
                  <a:gd name="connsiteX23" fmla="*/ 7992299 w 8033654"/>
                  <a:gd name="connsiteY23" fmla="*/ 3302616 h 7031915"/>
                  <a:gd name="connsiteX24" fmla="*/ 8021693 w 8033654"/>
                  <a:gd name="connsiteY24" fmla="*/ 3397306 h 7031915"/>
                  <a:gd name="connsiteX25" fmla="*/ 8033654 w 8033654"/>
                  <a:gd name="connsiteY25" fmla="*/ 3515957 h 7031915"/>
                  <a:gd name="connsiteX26" fmla="*/ 8021693 w 8033654"/>
                  <a:gd name="connsiteY26" fmla="*/ 3634608 h 7031915"/>
                  <a:gd name="connsiteX27" fmla="*/ 7992299 w 8033654"/>
                  <a:gd name="connsiteY27" fmla="*/ 3729298 h 7031915"/>
                  <a:gd name="connsiteX28" fmla="*/ 7949332 w 8033654"/>
                  <a:gd name="connsiteY28" fmla="*/ 3815232 h 7031915"/>
                  <a:gd name="connsiteX29" fmla="*/ 6535055 w 8033654"/>
                  <a:gd name="connsiteY29" fmla="*/ 6638796 h 7031915"/>
                  <a:gd name="connsiteX30" fmla="*/ 6524461 w 8033654"/>
                  <a:gd name="connsiteY30" fmla="*/ 6646190 h 7031915"/>
                  <a:gd name="connsiteX31" fmla="*/ 6482456 w 8033654"/>
                  <a:gd name="connsiteY31" fmla="*/ 6736229 h 7031915"/>
                  <a:gd name="connsiteX32" fmla="*/ 6090371 w 8033654"/>
                  <a:gd name="connsiteY32" fmla="*/ 7019956 h 7031915"/>
                  <a:gd name="connsiteX33" fmla="*/ 5971740 w 8033654"/>
                  <a:gd name="connsiteY33" fmla="*/ 7031915 h 7031915"/>
                  <a:gd name="connsiteX34" fmla="*/ 5971700 w 8033654"/>
                  <a:gd name="connsiteY34" fmla="*/ 7031915 h 7031915"/>
                  <a:gd name="connsiteX35" fmla="*/ 2058326 w 8033654"/>
                  <a:gd name="connsiteY35" fmla="*/ 7031915 h 7031915"/>
                  <a:gd name="connsiteX36" fmla="*/ 2176958 w 8033654"/>
                  <a:gd name="connsiteY36" fmla="*/ 7019956 h 7031915"/>
                  <a:gd name="connsiteX37" fmla="*/ 2363588 w 8033654"/>
                  <a:gd name="connsiteY37" fmla="*/ 6946684 h 7031915"/>
                  <a:gd name="connsiteX38" fmla="*/ 2418335 w 8033654"/>
                  <a:gd name="connsiteY38" fmla="*/ 6906767 h 7031915"/>
                  <a:gd name="connsiteX39" fmla="*/ 2418334 w 8033654"/>
                  <a:gd name="connsiteY39" fmla="*/ 6906767 h 7031915"/>
                  <a:gd name="connsiteX40" fmla="*/ 2363588 w 8033654"/>
                  <a:gd name="connsiteY40" fmla="*/ 6946684 h 7031915"/>
                  <a:gd name="connsiteX41" fmla="*/ 2176957 w 8033654"/>
                  <a:gd name="connsiteY41" fmla="*/ 7019956 h 7031915"/>
                  <a:gd name="connsiteX42" fmla="*/ 2058326 w 8033654"/>
                  <a:gd name="connsiteY42" fmla="*/ 7031915 h 7031915"/>
                  <a:gd name="connsiteX43" fmla="*/ 2058286 w 8033654"/>
                  <a:gd name="connsiteY43" fmla="*/ 7031915 h 7031915"/>
                  <a:gd name="connsiteX44" fmla="*/ 1939655 w 8033654"/>
                  <a:gd name="connsiteY44" fmla="*/ 7019956 h 7031915"/>
                  <a:gd name="connsiteX45" fmla="*/ 1642007 w 8033654"/>
                  <a:gd name="connsiteY45" fmla="*/ 6859480 h 7031915"/>
                  <a:gd name="connsiteX46" fmla="*/ 1570173 w 8033654"/>
                  <a:gd name="connsiteY46" fmla="*/ 6772417 h 7031915"/>
                  <a:gd name="connsiteX47" fmla="*/ 1508795 w 8033654"/>
                  <a:gd name="connsiteY47" fmla="*/ 6649661 h 7031915"/>
                  <a:gd name="connsiteX48" fmla="*/ 1508794 w 8033654"/>
                  <a:gd name="connsiteY48" fmla="*/ 6649657 h 7031915"/>
                  <a:gd name="connsiteX49" fmla="*/ 115723 w 8033654"/>
                  <a:gd name="connsiteY49" fmla="*/ 3863519 h 7031915"/>
                  <a:gd name="connsiteX50" fmla="*/ 115722 w 8033654"/>
                  <a:gd name="connsiteY50" fmla="*/ 3863518 h 7031915"/>
                  <a:gd name="connsiteX51" fmla="*/ 29470 w 8033654"/>
                  <a:gd name="connsiteY51" fmla="*/ 3691014 h 7031915"/>
                  <a:gd name="connsiteX52" fmla="*/ 11962 w 8033654"/>
                  <a:gd name="connsiteY52" fmla="*/ 3634608 h 7031915"/>
                  <a:gd name="connsiteX53" fmla="*/ 0 w 8033654"/>
                  <a:gd name="connsiteY53" fmla="*/ 3515957 h 7031915"/>
                  <a:gd name="connsiteX54" fmla="*/ 11962 w 8033654"/>
                  <a:gd name="connsiteY54" fmla="*/ 3397306 h 7031915"/>
                  <a:gd name="connsiteX55" fmla="*/ 29470 w 8033654"/>
                  <a:gd name="connsiteY55" fmla="*/ 3340901 h 7031915"/>
                  <a:gd name="connsiteX56" fmla="*/ 115722 w 8033654"/>
                  <a:gd name="connsiteY56" fmla="*/ 3168396 h 7031915"/>
                  <a:gd name="connsiteX57" fmla="*/ 115723 w 8033654"/>
                  <a:gd name="connsiteY57" fmla="*/ 3168396 h 7031915"/>
                  <a:gd name="connsiteX58" fmla="*/ 1508796 w 8033654"/>
                  <a:gd name="connsiteY58" fmla="*/ 382255 h 7031915"/>
                  <a:gd name="connsiteX59" fmla="*/ 1570174 w 8033654"/>
                  <a:gd name="connsiteY59" fmla="*/ 259499 h 7031915"/>
                  <a:gd name="connsiteX60" fmla="*/ 1642008 w 8033654"/>
                  <a:gd name="connsiteY60" fmla="*/ 172435 h 7031915"/>
                  <a:gd name="connsiteX61" fmla="*/ 1939656 w 8033654"/>
                  <a:gd name="connsiteY61" fmla="*/ 11959 h 7031915"/>
                  <a:gd name="-1" fmla="*/ 6552162 w 8033654"/>
                  <a:gd name="-2" fmla="*/ 494730 h 7031915"/>
                  <a:gd name="-3" fmla="*/ 6555365 w 8033654"/>
                  <a:gd name="-4" fmla="*/ 531027 h 7031915"/>
                  <a:gd name="-5" fmla="*/ 6556798 w 8033654"/>
                  <a:gd name="-6" fmla="*/ 533489 h 7031915"/>
                  <a:gd name="-7" fmla="*/ 6555247 w 8033654"/>
                  <a:gd name="-8" fmla="*/ 510071 h 7031915"/>
                  <a:gd name="-9" fmla="*/ 6552162 w 8033654"/>
                  <a:gd name="-10" fmla="*/ 494730 h 7031915"/>
                  <a:gd name="-11" fmla="*/ 6529086 w 8033654"/>
                  <a:gd name="-12" fmla="*/ 402424 h 7031915"/>
                  <a:gd name="-13" fmla="*/ 6546753 w 8033654"/>
                  <a:gd name="-14" fmla="*/ 467828 h 7031915"/>
                  <a:gd name="-15" fmla="*/ 6540064 w 8033654"/>
                  <a:gd name="-16" fmla="*/ 434562 h 7031915"/>
                  <a:gd name="-17" fmla="*/ 6529086 w 8033654"/>
                  <a:gd name="-18" fmla="*/ 402424 h 7031915"/>
                  <a:gd name="-19" fmla="*/ 6482461 w 8033654"/>
                  <a:gd name="-20" fmla="*/ 295697 h 7031915"/>
                  <a:gd name="-21" fmla="*/ 6520430 w 8033654"/>
                  <a:gd name="-22" fmla="*/ 377086 h 7031915"/>
                  <a:gd name="-23" fmla="*/ 6515577 w 8033654"/>
                  <a:gd name="-24" fmla="*/ 362878 h 7031915"/>
                  <a:gd name="-25" fmla="*/ 6482461 w 8033654"/>
                  <a:gd name="-26" fmla="*/ 295697 h 7031915"/>
                  <a:gd name="-27" fmla="*/ 2058287 w 8033654"/>
                  <a:gd name="-28" fmla="*/ 0 h 7031915"/>
                  <a:gd name="-29" fmla="*/ 2058326 w 8033654"/>
                  <a:gd name="-30" fmla="*/ 0 h 7031915"/>
                  <a:gd name="-31" fmla="*/ 5971699 w 8033654"/>
                  <a:gd name="-32" fmla="*/ 0 h 7031915"/>
                  <a:gd name="-33" fmla="*/ 5971700 w 8033654"/>
                  <a:gd name="-34" fmla="*/ 0 h 7031915"/>
                  <a:gd name="-35" fmla="*/ 5971740 w 8033654"/>
                  <a:gd name="-36" fmla="*/ 0 h 7031915"/>
                  <a:gd name="-37" fmla="*/ 6090371 w 8033654"/>
                  <a:gd name="-38" fmla="*/ 11959 h 7031915"/>
                  <a:gd name="-39" fmla="*/ 6357004 w 8033654"/>
                  <a:gd name="-40" fmla="*/ 143562 h 7031915"/>
                  <a:gd name="-41" fmla="*/ 6421756 w 8033654"/>
                  <a:gd name="-42" fmla="*/ 209878 h 7031915"/>
                  <a:gd name="-43" fmla="*/ 6426018 w 8033654"/>
                  <a:gd name="-44" fmla="*/ 214243 h 7031915"/>
                  <a:gd name="-45" fmla="*/ 6463356 w 8033654"/>
                  <a:gd name="-46" fmla="*/ 268125 h 7031915"/>
                  <a:gd name="-47" fmla="*/ 6480094 w 8033654"/>
                  <a:gd name="-48" fmla="*/ 292278 h 7031915"/>
                  <a:gd name="-49" fmla="*/ 6490605 w 8033654"/>
                  <a:gd name="-50" fmla="*/ 298322 h 7031915"/>
                  <a:gd name="-51" fmla="*/ 7949332 w 8033654"/>
                  <a:gd name="-52" fmla="*/ 3216682 h 7031915"/>
                  <a:gd name="-53" fmla="*/ 7992299 w 8033654"/>
                  <a:gd name="-54" fmla="*/ 3302616 h 7031915"/>
                  <a:gd name="-55" fmla="*/ 8021693 w 8033654"/>
                  <a:gd name="-56" fmla="*/ 3397306 h 7031915"/>
                  <a:gd name="-57" fmla="*/ 8033654 w 8033654"/>
                  <a:gd name="-58" fmla="*/ 3515957 h 7031915"/>
                  <a:gd name="-59" fmla="*/ 8021693 w 8033654"/>
                  <a:gd name="-60" fmla="*/ 3634608 h 7031915"/>
                  <a:gd name="-61" fmla="*/ 7992299 w 8033654"/>
                  <a:gd name="-62" fmla="*/ 3729298 h 7031915"/>
                  <a:gd name="-63" fmla="*/ 7949332 w 8033654"/>
                  <a:gd name="-64" fmla="*/ 3815232 h 7031915"/>
                  <a:gd name="-65" fmla="*/ 6535055 w 8033654"/>
                  <a:gd name="-66" fmla="*/ 6638796 h 7031915"/>
                  <a:gd name="-67" fmla="*/ 6524461 w 8033654"/>
                  <a:gd name="-68" fmla="*/ 6646190 h 7031915"/>
                  <a:gd name="-69" fmla="*/ 6482456 w 8033654"/>
                  <a:gd name="-70" fmla="*/ 6736229 h 7031915"/>
                  <a:gd name="-71" fmla="*/ 6090371 w 8033654"/>
                  <a:gd name="-72" fmla="*/ 7019956 h 7031915"/>
                  <a:gd name="-73" fmla="*/ 5971740 w 8033654"/>
                  <a:gd name="-74" fmla="*/ 7031915 h 7031915"/>
                  <a:gd name="-75" fmla="*/ 5971700 w 8033654"/>
                  <a:gd name="-76" fmla="*/ 7031915 h 7031915"/>
                  <a:gd name="-77" fmla="*/ 2058326 w 8033654"/>
                  <a:gd name="-78" fmla="*/ 7031915 h 7031915"/>
                  <a:gd name="-79" fmla="*/ 2176958 w 8033654"/>
                  <a:gd name="-80" fmla="*/ 7019956 h 7031915"/>
                  <a:gd name="-81" fmla="*/ 2363588 w 8033654"/>
                  <a:gd name="-82" fmla="*/ 6946684 h 7031915"/>
                  <a:gd name="-83" fmla="*/ 2418335 w 8033654"/>
                  <a:gd name="-84" fmla="*/ 6906767 h 7031915"/>
                  <a:gd name="-85" fmla="*/ 2418334 w 8033654"/>
                  <a:gd name="-86" fmla="*/ 6906767 h 7031915"/>
                  <a:gd name="-87" fmla="*/ 2176957 w 8033654"/>
                  <a:gd name="-88" fmla="*/ 7019956 h 7031915"/>
                  <a:gd name="-89" fmla="*/ 2058326 w 8033654"/>
                  <a:gd name="-90" fmla="*/ 7031915 h 7031915"/>
                  <a:gd name="-91" fmla="*/ 2058286 w 8033654"/>
                  <a:gd name="-92" fmla="*/ 7031915 h 7031915"/>
                  <a:gd name="-93" fmla="*/ 1939655 w 8033654"/>
                  <a:gd name="-94" fmla="*/ 7019956 h 7031915"/>
                  <a:gd name="-95" fmla="*/ 1642007 w 8033654"/>
                  <a:gd name="-96" fmla="*/ 6859480 h 7031915"/>
                  <a:gd name="-97" fmla="*/ 1570173 w 8033654"/>
                  <a:gd name="-98" fmla="*/ 6772417 h 7031915"/>
                  <a:gd name="-99" fmla="*/ 1508795 w 8033654"/>
                  <a:gd name="-100" fmla="*/ 6649661 h 7031915"/>
                  <a:gd name="-101" fmla="*/ 1508794 w 8033654"/>
                  <a:gd name="-102" fmla="*/ 6649657 h 7031915"/>
                  <a:gd name="-103" fmla="*/ 115723 w 8033654"/>
                  <a:gd name="-104" fmla="*/ 3863519 h 7031915"/>
                  <a:gd name="-105" fmla="*/ 115722 w 8033654"/>
                  <a:gd name="-106" fmla="*/ 3863518 h 7031915"/>
                  <a:gd name="-107" fmla="*/ 29470 w 8033654"/>
                  <a:gd name="-108" fmla="*/ 3691014 h 7031915"/>
                  <a:gd name="-109" fmla="*/ 11962 w 8033654"/>
                  <a:gd name="-110" fmla="*/ 3634608 h 7031915"/>
                  <a:gd name="-111" fmla="*/ 0 w 8033654"/>
                  <a:gd name="-112" fmla="*/ 3515957 h 7031915"/>
                  <a:gd name="-113" fmla="*/ 11962 w 8033654"/>
                  <a:gd name="-114" fmla="*/ 3397306 h 7031915"/>
                  <a:gd name="-115" fmla="*/ 29470 w 8033654"/>
                  <a:gd name="-116" fmla="*/ 3340901 h 7031915"/>
                  <a:gd name="-117" fmla="*/ 115722 w 8033654"/>
                  <a:gd name="-118" fmla="*/ 3168396 h 7031915"/>
                  <a:gd name="-119" fmla="*/ 115723 w 8033654"/>
                  <a:gd name="-120" fmla="*/ 3168396 h 7031915"/>
                  <a:gd name="-121" fmla="*/ 1508796 w 8033654"/>
                  <a:gd name="-122" fmla="*/ 382255 h 7031915"/>
                  <a:gd name="-123" fmla="*/ 1570174 w 8033654"/>
                  <a:gd name="-124" fmla="*/ 259499 h 7031915"/>
                  <a:gd name="connsiteX62" fmla="*/ 1642008 w 8033654"/>
                  <a:gd name="connsiteY62" fmla="*/ 172435 h 7031915"/>
                  <a:gd name="connsiteX63" fmla="*/ 1939656 w 8033654"/>
                  <a:gd name="connsiteY63" fmla="*/ 11959 h 7031915"/>
                  <a:gd name="connsiteX64" fmla="*/ 2058287 w 8033654"/>
                  <a:gd name="connsiteY64" fmla="*/ 0 h 7031915"/>
                  <a:gd name="-125" fmla="*/ 6552162 w 8033654"/>
                  <a:gd name="-126" fmla="*/ 494730 h 7031915"/>
                  <a:gd name="-127" fmla="*/ 6555365 w 8033654"/>
                  <a:gd name="-128" fmla="*/ 531027 h 7031915"/>
                  <a:gd name="-129" fmla="*/ 6556798 w 8033654"/>
                  <a:gd name="-130" fmla="*/ 533489 h 7031915"/>
                  <a:gd name="-131" fmla="*/ 6555247 w 8033654"/>
                  <a:gd name="-132" fmla="*/ 510071 h 7031915"/>
                  <a:gd name="-133" fmla="*/ 6552162 w 8033654"/>
                  <a:gd name="-134" fmla="*/ 494730 h 7031915"/>
                  <a:gd name="-135" fmla="*/ 6529086 w 8033654"/>
                  <a:gd name="-136" fmla="*/ 402424 h 7031915"/>
                  <a:gd name="-137" fmla="*/ 6546753 w 8033654"/>
                  <a:gd name="-138" fmla="*/ 467828 h 7031915"/>
                  <a:gd name="-139" fmla="*/ 6540064 w 8033654"/>
                  <a:gd name="-140" fmla="*/ 434562 h 7031915"/>
                  <a:gd name="-141" fmla="*/ 6529086 w 8033654"/>
                  <a:gd name="-142" fmla="*/ 402424 h 7031915"/>
                  <a:gd name="-143" fmla="*/ 6482461 w 8033654"/>
                  <a:gd name="-144" fmla="*/ 295697 h 7031915"/>
                  <a:gd name="-145" fmla="*/ 6520430 w 8033654"/>
                  <a:gd name="-146" fmla="*/ 377086 h 7031915"/>
                  <a:gd name="-147" fmla="*/ 6515577 w 8033654"/>
                  <a:gd name="-148" fmla="*/ 362878 h 7031915"/>
                  <a:gd name="-149" fmla="*/ 6482461 w 8033654"/>
                  <a:gd name="-150" fmla="*/ 295697 h 7031915"/>
                  <a:gd name="-151" fmla="*/ 2058287 w 8033654"/>
                  <a:gd name="-152" fmla="*/ 0 h 7031915"/>
                  <a:gd name="-153" fmla="*/ 2058326 w 8033654"/>
                  <a:gd name="-154" fmla="*/ 0 h 7031915"/>
                  <a:gd name="-155" fmla="*/ 5971699 w 8033654"/>
                  <a:gd name="-156" fmla="*/ 0 h 7031915"/>
                  <a:gd name="-157" fmla="*/ 5971700 w 8033654"/>
                  <a:gd name="-158" fmla="*/ 0 h 7031915"/>
                  <a:gd name="-159" fmla="*/ 5971740 w 8033654"/>
                  <a:gd name="-160" fmla="*/ 0 h 7031915"/>
                  <a:gd name="-161" fmla="*/ 6090371 w 8033654"/>
                  <a:gd name="-162" fmla="*/ 11959 h 7031915"/>
                  <a:gd name="-163" fmla="*/ 6357004 w 8033654"/>
                  <a:gd name="-164" fmla="*/ 143562 h 7031915"/>
                  <a:gd name="-165" fmla="*/ 6421756 w 8033654"/>
                  <a:gd name="-166" fmla="*/ 209878 h 7031915"/>
                  <a:gd name="-167" fmla="*/ 6426018 w 8033654"/>
                  <a:gd name="-168" fmla="*/ 214243 h 7031915"/>
                  <a:gd name="-169" fmla="*/ 6463356 w 8033654"/>
                  <a:gd name="-170" fmla="*/ 268125 h 7031915"/>
                  <a:gd name="-171" fmla="*/ 6480094 w 8033654"/>
                  <a:gd name="-172" fmla="*/ 292278 h 7031915"/>
                  <a:gd name="-173" fmla="*/ 6490605 w 8033654"/>
                  <a:gd name="-174" fmla="*/ 298322 h 7031915"/>
                  <a:gd name="-175" fmla="*/ 7949332 w 8033654"/>
                  <a:gd name="-176" fmla="*/ 3216682 h 7031915"/>
                  <a:gd name="-177" fmla="*/ 7992299 w 8033654"/>
                  <a:gd name="-178" fmla="*/ 3302616 h 7031915"/>
                  <a:gd name="-179" fmla="*/ 8021693 w 8033654"/>
                  <a:gd name="-180" fmla="*/ 3397306 h 7031915"/>
                  <a:gd name="-181" fmla="*/ 8033654 w 8033654"/>
                  <a:gd name="-182" fmla="*/ 3515957 h 7031915"/>
                  <a:gd name="-183" fmla="*/ 8021693 w 8033654"/>
                  <a:gd name="-184" fmla="*/ 3634608 h 7031915"/>
                  <a:gd name="-185" fmla="*/ 7992299 w 8033654"/>
                  <a:gd name="-186" fmla="*/ 3729298 h 7031915"/>
                  <a:gd name="-187" fmla="*/ 7949332 w 8033654"/>
                  <a:gd name="-188" fmla="*/ 3815232 h 7031915"/>
                  <a:gd name="-189" fmla="*/ 6535055 w 8033654"/>
                  <a:gd name="-190" fmla="*/ 6638796 h 7031915"/>
                  <a:gd name="-191" fmla="*/ 6524461 w 8033654"/>
                  <a:gd name="-192" fmla="*/ 6646190 h 7031915"/>
                  <a:gd name="-193" fmla="*/ 6482456 w 8033654"/>
                  <a:gd name="-194" fmla="*/ 6736229 h 7031915"/>
                  <a:gd name="-195" fmla="*/ 6090371 w 8033654"/>
                  <a:gd name="-196" fmla="*/ 7019956 h 7031915"/>
                  <a:gd name="-197" fmla="*/ 5971740 w 8033654"/>
                  <a:gd name="-198" fmla="*/ 7031915 h 7031915"/>
                  <a:gd name="-199" fmla="*/ 5971700 w 8033654"/>
                  <a:gd name="-200" fmla="*/ 7031915 h 7031915"/>
                  <a:gd name="-201" fmla="*/ 2058326 w 8033654"/>
                  <a:gd name="-202" fmla="*/ 7031915 h 7031915"/>
                  <a:gd name="-203" fmla="*/ 2176958 w 8033654"/>
                  <a:gd name="-204" fmla="*/ 7019956 h 7031915"/>
                  <a:gd name="-205" fmla="*/ 2363588 w 8033654"/>
                  <a:gd name="-206" fmla="*/ 6946684 h 7031915"/>
                  <a:gd name="-207" fmla="*/ 2418335 w 8033654"/>
                  <a:gd name="-208" fmla="*/ 6906767 h 7031915"/>
                  <a:gd name="-209" fmla="*/ 2176957 w 8033654"/>
                  <a:gd name="-210" fmla="*/ 7019956 h 7031915"/>
                  <a:gd name="-211" fmla="*/ 2058326 w 8033654"/>
                  <a:gd name="-212" fmla="*/ 7031915 h 7031915"/>
                  <a:gd name="-213" fmla="*/ 2058286 w 8033654"/>
                  <a:gd name="-214" fmla="*/ 7031915 h 7031915"/>
                  <a:gd name="-215" fmla="*/ 1939655 w 8033654"/>
                  <a:gd name="-216" fmla="*/ 7019956 h 7031915"/>
                  <a:gd name="-217" fmla="*/ 1642007 w 8033654"/>
                  <a:gd name="-218" fmla="*/ 6859480 h 7031915"/>
                  <a:gd name="-219" fmla="*/ 1570173 w 8033654"/>
                  <a:gd name="-220" fmla="*/ 6772417 h 7031915"/>
                  <a:gd name="-221" fmla="*/ 1508795 w 8033654"/>
                  <a:gd name="-222" fmla="*/ 6649661 h 7031915"/>
                  <a:gd name="-223" fmla="*/ 1508794 w 8033654"/>
                  <a:gd name="-224" fmla="*/ 6649657 h 7031915"/>
                  <a:gd name="-225" fmla="*/ 115723 w 8033654"/>
                  <a:gd name="-226" fmla="*/ 3863519 h 7031915"/>
                  <a:gd name="-227" fmla="*/ 115722 w 8033654"/>
                  <a:gd name="-228" fmla="*/ 3863518 h 7031915"/>
                  <a:gd name="-229" fmla="*/ 29470 w 8033654"/>
                  <a:gd name="-230" fmla="*/ 3691014 h 7031915"/>
                  <a:gd name="-231" fmla="*/ 11962 w 8033654"/>
                  <a:gd name="-232" fmla="*/ 3634608 h 7031915"/>
                  <a:gd name="-233" fmla="*/ 0 w 8033654"/>
                  <a:gd name="-234" fmla="*/ 3515957 h 7031915"/>
                  <a:gd name="-235" fmla="*/ 11962 w 8033654"/>
                  <a:gd name="-236" fmla="*/ 3397306 h 7031915"/>
                  <a:gd name="-237" fmla="*/ 29470 w 8033654"/>
                  <a:gd name="-238" fmla="*/ 3340901 h 7031915"/>
                  <a:gd name="-239" fmla="*/ 115722 w 8033654"/>
                  <a:gd name="-240" fmla="*/ 3168396 h 7031915"/>
                  <a:gd name="-241" fmla="*/ 115723 w 8033654"/>
                  <a:gd name="-242" fmla="*/ 3168396 h 7031915"/>
                  <a:gd name="-243" fmla="*/ 1508796 w 8033654"/>
                  <a:gd name="-244" fmla="*/ 382255 h 7031915"/>
                  <a:gd name="-245" fmla="*/ 1570174 w 8033654"/>
                  <a:gd name="-246" fmla="*/ 259499 h 7031915"/>
                  <a:gd name="-247" fmla="*/ 1642008 w 8033654"/>
                  <a:gd name="-248" fmla="*/ 172435 h 7031915"/>
                  <a:gd name="-249" fmla="*/ 1939656 w 8033654"/>
                  <a:gd name="-250" fmla="*/ 11959 h 7031915"/>
                  <a:gd name="-251" fmla="*/ 2058287 w 8033654"/>
                  <a:gd name="-252" fmla="*/ 0 h 7031915"/>
                  <a:gd name="-253" fmla="*/ 6552162 w 8033654"/>
                  <a:gd name="-254" fmla="*/ 494730 h 7031915"/>
                  <a:gd name="-255" fmla="*/ 6555365 w 8033654"/>
                  <a:gd name="-256" fmla="*/ 531027 h 7031915"/>
                  <a:gd name="-257" fmla="*/ 6556798 w 8033654"/>
                  <a:gd name="-258" fmla="*/ 533489 h 7031915"/>
                  <a:gd name="-259" fmla="*/ 6555247 w 8033654"/>
                  <a:gd name="-260" fmla="*/ 510071 h 7031915"/>
                  <a:gd name="-261" fmla="*/ 6552162 w 8033654"/>
                  <a:gd name="-262" fmla="*/ 494730 h 7031915"/>
                  <a:gd name="-263" fmla="*/ 6529086 w 8033654"/>
                  <a:gd name="-264" fmla="*/ 402424 h 7031915"/>
                  <a:gd name="-265" fmla="*/ 6546753 w 8033654"/>
                  <a:gd name="-266" fmla="*/ 467828 h 7031915"/>
                  <a:gd name="-267" fmla="*/ 6540064 w 8033654"/>
                  <a:gd name="-268" fmla="*/ 434562 h 7031915"/>
                  <a:gd name="-269" fmla="*/ 6529086 w 8033654"/>
                  <a:gd name="-270" fmla="*/ 402424 h 7031915"/>
                  <a:gd name="-271" fmla="*/ 6482461 w 8033654"/>
                  <a:gd name="-272" fmla="*/ 295697 h 7031915"/>
                  <a:gd name="-273" fmla="*/ 6520430 w 8033654"/>
                  <a:gd name="-274" fmla="*/ 377086 h 7031915"/>
                  <a:gd name="-275" fmla="*/ 6515577 w 8033654"/>
                  <a:gd name="-276" fmla="*/ 362878 h 7031915"/>
                  <a:gd name="-277" fmla="*/ 6482461 w 8033654"/>
                  <a:gd name="-278" fmla="*/ 295697 h 7031915"/>
                  <a:gd name="-279" fmla="*/ 2058287 w 8033654"/>
                  <a:gd name="-280" fmla="*/ 0 h 7031915"/>
                  <a:gd name="-281" fmla="*/ 2058326 w 8033654"/>
                  <a:gd name="-282" fmla="*/ 0 h 7031915"/>
                  <a:gd name="-283" fmla="*/ 5971699 w 8033654"/>
                  <a:gd name="-284" fmla="*/ 0 h 7031915"/>
                  <a:gd name="-285" fmla="*/ 5971700 w 8033654"/>
                  <a:gd name="-286" fmla="*/ 0 h 7031915"/>
                  <a:gd name="-287" fmla="*/ 5971740 w 8033654"/>
                  <a:gd name="-288" fmla="*/ 0 h 7031915"/>
                  <a:gd name="-289" fmla="*/ 6090371 w 8033654"/>
                  <a:gd name="-290" fmla="*/ 11959 h 7031915"/>
                  <a:gd name="-291" fmla="*/ 6357004 w 8033654"/>
                  <a:gd name="-292" fmla="*/ 143562 h 7031915"/>
                  <a:gd name="-293" fmla="*/ 6421756 w 8033654"/>
                  <a:gd name="-294" fmla="*/ 209878 h 7031915"/>
                  <a:gd name="-295" fmla="*/ 6426018 w 8033654"/>
                  <a:gd name="-296" fmla="*/ 214243 h 7031915"/>
                  <a:gd name="-297" fmla="*/ 6463356 w 8033654"/>
                  <a:gd name="-298" fmla="*/ 268125 h 7031915"/>
                  <a:gd name="-299" fmla="*/ 6480094 w 8033654"/>
                  <a:gd name="-300" fmla="*/ 292278 h 7031915"/>
                  <a:gd name="-301" fmla="*/ 6490605 w 8033654"/>
                  <a:gd name="-302" fmla="*/ 298322 h 7031915"/>
                  <a:gd name="-303" fmla="*/ 7949332 w 8033654"/>
                  <a:gd name="-304" fmla="*/ 3216682 h 7031915"/>
                  <a:gd name="-305" fmla="*/ 7992299 w 8033654"/>
                  <a:gd name="-306" fmla="*/ 3302616 h 7031915"/>
                  <a:gd name="-307" fmla="*/ 8021693 w 8033654"/>
                  <a:gd name="-308" fmla="*/ 3397306 h 7031915"/>
                  <a:gd name="-309" fmla="*/ 8033654 w 8033654"/>
                  <a:gd name="-310" fmla="*/ 3515957 h 7031915"/>
                  <a:gd name="-311" fmla="*/ 8021693 w 8033654"/>
                  <a:gd name="-312" fmla="*/ 3634608 h 7031915"/>
                  <a:gd name="-313" fmla="*/ 7992299 w 8033654"/>
                  <a:gd name="-314" fmla="*/ 3729298 h 7031915"/>
                  <a:gd name="-315" fmla="*/ 7949332 w 8033654"/>
                  <a:gd name="-316" fmla="*/ 3815232 h 7031915"/>
                  <a:gd name="-317" fmla="*/ 6535055 w 8033654"/>
                  <a:gd name="-318" fmla="*/ 6638796 h 7031915"/>
                  <a:gd name="-319" fmla="*/ 6524461 w 8033654"/>
                  <a:gd name="-320" fmla="*/ 6646190 h 7031915"/>
                  <a:gd name="-321" fmla="*/ 6482456 w 8033654"/>
                  <a:gd name="-322" fmla="*/ 6736229 h 7031915"/>
                  <a:gd name="-323" fmla="*/ 6090371 w 8033654"/>
                  <a:gd name="-324" fmla="*/ 7019956 h 7031915"/>
                  <a:gd name="-325" fmla="*/ 5971740 w 8033654"/>
                  <a:gd name="-326" fmla="*/ 7031915 h 7031915"/>
                  <a:gd name="-327" fmla="*/ 5971700 w 8033654"/>
                  <a:gd name="-328" fmla="*/ 7031915 h 7031915"/>
                  <a:gd name="-329" fmla="*/ 2058326 w 8033654"/>
                  <a:gd name="-330" fmla="*/ 7031915 h 7031915"/>
                  <a:gd name="-331" fmla="*/ 2176958 w 8033654"/>
                  <a:gd name="-332" fmla="*/ 7019956 h 7031915"/>
                  <a:gd name="-333" fmla="*/ 2363588 w 8033654"/>
                  <a:gd name="-334" fmla="*/ 6946684 h 7031915"/>
                  <a:gd name="-335" fmla="*/ 2176957 w 8033654"/>
                  <a:gd name="-336" fmla="*/ 7019956 h 7031915"/>
                  <a:gd name="-337" fmla="*/ 2058326 w 8033654"/>
                  <a:gd name="-338" fmla="*/ 7031915 h 7031915"/>
                  <a:gd name="-339" fmla="*/ 2058286 w 8033654"/>
                  <a:gd name="-340" fmla="*/ 7031915 h 7031915"/>
                  <a:gd name="-341" fmla="*/ 1939655 w 8033654"/>
                  <a:gd name="-342" fmla="*/ 7019956 h 7031915"/>
                  <a:gd name="-343" fmla="*/ 1642007 w 8033654"/>
                  <a:gd name="-344" fmla="*/ 6859480 h 7031915"/>
                  <a:gd name="-345" fmla="*/ 1570173 w 8033654"/>
                  <a:gd name="-346" fmla="*/ 6772417 h 7031915"/>
                  <a:gd name="-347" fmla="*/ 1508795 w 8033654"/>
                  <a:gd name="-348" fmla="*/ 6649661 h 7031915"/>
                  <a:gd name="-349" fmla="*/ 1508794 w 8033654"/>
                  <a:gd name="-350" fmla="*/ 6649657 h 7031915"/>
                  <a:gd name="-351" fmla="*/ 115723 w 8033654"/>
                  <a:gd name="-352" fmla="*/ 3863519 h 7031915"/>
                  <a:gd name="-353" fmla="*/ 115722 w 8033654"/>
                  <a:gd name="-354" fmla="*/ 3863518 h 7031915"/>
                  <a:gd name="-355" fmla="*/ 29470 w 8033654"/>
                  <a:gd name="-356" fmla="*/ 3691014 h 7031915"/>
                  <a:gd name="-357" fmla="*/ 11962 w 8033654"/>
                  <a:gd name="-358" fmla="*/ 3634608 h 7031915"/>
                  <a:gd name="-359" fmla="*/ 0 w 8033654"/>
                  <a:gd name="-360" fmla="*/ 3515957 h 7031915"/>
                  <a:gd name="-361" fmla="*/ 11962 w 8033654"/>
                  <a:gd name="-362" fmla="*/ 3397306 h 7031915"/>
                  <a:gd name="-363" fmla="*/ 29470 w 8033654"/>
                  <a:gd name="-364" fmla="*/ 3340901 h 7031915"/>
                  <a:gd name="-365" fmla="*/ 115722 w 8033654"/>
                  <a:gd name="-366" fmla="*/ 3168396 h 7031915"/>
                  <a:gd name="-367" fmla="*/ 115723 w 8033654"/>
                  <a:gd name="-368" fmla="*/ 3168396 h 7031915"/>
                  <a:gd name="-369" fmla="*/ 1508796 w 8033654"/>
                  <a:gd name="-370" fmla="*/ 382255 h 7031915"/>
                  <a:gd name="-371" fmla="*/ 1570174 w 8033654"/>
                  <a:gd name="-372" fmla="*/ 259499 h 7031915"/>
                  <a:gd name="-373" fmla="*/ 1642008 w 8033654"/>
                  <a:gd name="-374" fmla="*/ 172435 h 7031915"/>
                  <a:gd name="-375" fmla="*/ 1939656 w 8033654"/>
                  <a:gd name="-376" fmla="*/ 11959 h 7031915"/>
                  <a:gd name="-377" fmla="*/ 2058287 w 8033654"/>
                  <a:gd name="-378" fmla="*/ 0 h 7031915"/>
                  <a:gd name="-379" fmla="*/ 6552162 w 8033654"/>
                  <a:gd name="-380" fmla="*/ 494730 h 7031915"/>
                  <a:gd name="-381" fmla="*/ 6555365 w 8033654"/>
                  <a:gd name="-382" fmla="*/ 531027 h 7031915"/>
                  <a:gd name="-383" fmla="*/ 6556798 w 8033654"/>
                  <a:gd name="-384" fmla="*/ 533489 h 7031915"/>
                  <a:gd name="-385" fmla="*/ 6555247 w 8033654"/>
                  <a:gd name="-386" fmla="*/ 510071 h 7031915"/>
                  <a:gd name="-387" fmla="*/ 6552162 w 8033654"/>
                  <a:gd name="-388" fmla="*/ 494730 h 7031915"/>
                  <a:gd name="-389" fmla="*/ 6529086 w 8033654"/>
                  <a:gd name="-390" fmla="*/ 402424 h 7031915"/>
                  <a:gd name="-391" fmla="*/ 6546753 w 8033654"/>
                  <a:gd name="-392" fmla="*/ 467828 h 7031915"/>
                  <a:gd name="-393" fmla="*/ 6540064 w 8033654"/>
                  <a:gd name="-394" fmla="*/ 434562 h 7031915"/>
                  <a:gd name="-395" fmla="*/ 6529086 w 8033654"/>
                  <a:gd name="-396" fmla="*/ 402424 h 7031915"/>
                  <a:gd name="-397" fmla="*/ 6482461 w 8033654"/>
                  <a:gd name="-398" fmla="*/ 295697 h 7031915"/>
                  <a:gd name="-399" fmla="*/ 6520430 w 8033654"/>
                  <a:gd name="-400" fmla="*/ 377086 h 7031915"/>
                  <a:gd name="-401" fmla="*/ 6515577 w 8033654"/>
                  <a:gd name="-402" fmla="*/ 362878 h 7031915"/>
                  <a:gd name="-403" fmla="*/ 6482461 w 8033654"/>
                  <a:gd name="-404" fmla="*/ 295697 h 7031915"/>
                  <a:gd name="-405" fmla="*/ 2058287 w 8033654"/>
                  <a:gd name="-406" fmla="*/ 0 h 7031915"/>
                  <a:gd name="-407" fmla="*/ 2058326 w 8033654"/>
                  <a:gd name="-408" fmla="*/ 0 h 7031915"/>
                  <a:gd name="-409" fmla="*/ 5971699 w 8033654"/>
                  <a:gd name="-410" fmla="*/ 0 h 7031915"/>
                  <a:gd name="-411" fmla="*/ 5971700 w 8033654"/>
                  <a:gd name="-412" fmla="*/ 0 h 7031915"/>
                  <a:gd name="-413" fmla="*/ 5971740 w 8033654"/>
                  <a:gd name="-414" fmla="*/ 0 h 7031915"/>
                  <a:gd name="-415" fmla="*/ 6090371 w 8033654"/>
                  <a:gd name="-416" fmla="*/ 11959 h 7031915"/>
                  <a:gd name="-417" fmla="*/ 6357004 w 8033654"/>
                  <a:gd name="-418" fmla="*/ 143562 h 7031915"/>
                  <a:gd name="-419" fmla="*/ 6421756 w 8033654"/>
                  <a:gd name="-420" fmla="*/ 209878 h 7031915"/>
                  <a:gd name="-421" fmla="*/ 6426018 w 8033654"/>
                  <a:gd name="-422" fmla="*/ 214243 h 7031915"/>
                  <a:gd name="-423" fmla="*/ 6463356 w 8033654"/>
                  <a:gd name="-424" fmla="*/ 268125 h 7031915"/>
                  <a:gd name="-425" fmla="*/ 6480094 w 8033654"/>
                  <a:gd name="-426" fmla="*/ 292278 h 7031915"/>
                  <a:gd name="-427" fmla="*/ 6490605 w 8033654"/>
                  <a:gd name="-428" fmla="*/ 298322 h 7031915"/>
                  <a:gd name="-429" fmla="*/ 7949332 w 8033654"/>
                  <a:gd name="-430" fmla="*/ 3216682 h 7031915"/>
                  <a:gd name="-431" fmla="*/ 7992299 w 8033654"/>
                  <a:gd name="-432" fmla="*/ 3302616 h 7031915"/>
                  <a:gd name="-433" fmla="*/ 8021693 w 8033654"/>
                  <a:gd name="-434" fmla="*/ 3397306 h 7031915"/>
                  <a:gd name="-435" fmla="*/ 8033654 w 8033654"/>
                  <a:gd name="-436" fmla="*/ 3515957 h 7031915"/>
                  <a:gd name="-437" fmla="*/ 8021693 w 8033654"/>
                  <a:gd name="-438" fmla="*/ 3634608 h 7031915"/>
                  <a:gd name="-439" fmla="*/ 7992299 w 8033654"/>
                  <a:gd name="-440" fmla="*/ 3729298 h 7031915"/>
                  <a:gd name="-441" fmla="*/ 7949332 w 8033654"/>
                  <a:gd name="-442" fmla="*/ 3815232 h 7031915"/>
                  <a:gd name="-443" fmla="*/ 6535055 w 8033654"/>
                  <a:gd name="-444" fmla="*/ 6638796 h 7031915"/>
                  <a:gd name="-445" fmla="*/ 6524461 w 8033654"/>
                  <a:gd name="-446" fmla="*/ 6646190 h 7031915"/>
                  <a:gd name="-447" fmla="*/ 6482456 w 8033654"/>
                  <a:gd name="-448" fmla="*/ 6736229 h 7031915"/>
                  <a:gd name="-449" fmla="*/ 6090371 w 8033654"/>
                  <a:gd name="-450" fmla="*/ 7019956 h 7031915"/>
                  <a:gd name="-451" fmla="*/ 5971740 w 8033654"/>
                  <a:gd name="-452" fmla="*/ 7031915 h 7031915"/>
                  <a:gd name="-453" fmla="*/ 5971700 w 8033654"/>
                  <a:gd name="-454" fmla="*/ 7031915 h 7031915"/>
                  <a:gd name="-455" fmla="*/ 2058326 w 8033654"/>
                  <a:gd name="-456" fmla="*/ 7031915 h 7031915"/>
                  <a:gd name="-457" fmla="*/ 2176958 w 8033654"/>
                  <a:gd name="-458" fmla="*/ 7019956 h 7031915"/>
                  <a:gd name="-459" fmla="*/ 2176957 w 8033654"/>
                  <a:gd name="-460" fmla="*/ 7019956 h 7031915"/>
                  <a:gd name="-461" fmla="*/ 2058326 w 8033654"/>
                  <a:gd name="-462" fmla="*/ 7031915 h 7031915"/>
                  <a:gd name="-463" fmla="*/ 2058286 w 8033654"/>
                  <a:gd name="-464" fmla="*/ 7031915 h 7031915"/>
                  <a:gd name="-465" fmla="*/ 1939655 w 8033654"/>
                  <a:gd name="-466" fmla="*/ 7019956 h 7031915"/>
                  <a:gd name="-467" fmla="*/ 1642007 w 8033654"/>
                  <a:gd name="-468" fmla="*/ 6859480 h 7031915"/>
                  <a:gd name="-469" fmla="*/ 1570173 w 8033654"/>
                  <a:gd name="-470" fmla="*/ 6772417 h 7031915"/>
                  <a:gd name="-471" fmla="*/ 1508795 w 8033654"/>
                  <a:gd name="-472" fmla="*/ 6649661 h 7031915"/>
                  <a:gd name="-473" fmla="*/ 1508794 w 8033654"/>
                  <a:gd name="-474" fmla="*/ 6649657 h 7031915"/>
                  <a:gd name="-475" fmla="*/ 115723 w 8033654"/>
                  <a:gd name="-476" fmla="*/ 3863519 h 7031915"/>
                  <a:gd name="-477" fmla="*/ 115722 w 8033654"/>
                  <a:gd name="-478" fmla="*/ 3863518 h 7031915"/>
                  <a:gd name="-479" fmla="*/ 29470 w 8033654"/>
                  <a:gd name="-480" fmla="*/ 3691014 h 7031915"/>
                  <a:gd name="-481" fmla="*/ 11962 w 8033654"/>
                  <a:gd name="-482" fmla="*/ 3634608 h 7031915"/>
                  <a:gd name="-483" fmla="*/ 0 w 8033654"/>
                  <a:gd name="-484" fmla="*/ 3515957 h 7031915"/>
                  <a:gd name="-485" fmla="*/ 11962 w 8033654"/>
                  <a:gd name="-486" fmla="*/ 3397306 h 7031915"/>
                  <a:gd name="-487" fmla="*/ 29470 w 8033654"/>
                  <a:gd name="-488" fmla="*/ 3340901 h 7031915"/>
                  <a:gd name="-489" fmla="*/ 115722 w 8033654"/>
                  <a:gd name="-490" fmla="*/ 3168396 h 7031915"/>
                  <a:gd name="-491" fmla="*/ 115723 w 8033654"/>
                  <a:gd name="-492" fmla="*/ 3168396 h 7031915"/>
                  <a:gd name="-493" fmla="*/ 1508796 w 8033654"/>
                  <a:gd name="-494" fmla="*/ 382255 h 7031915"/>
                  <a:gd name="-495" fmla="*/ 1570174 w 8033654"/>
                  <a:gd name="-496" fmla="*/ 259499 h 7031915"/>
                  <a:gd name="-497" fmla="*/ 1642008 w 8033654"/>
                  <a:gd name="-498" fmla="*/ 172435 h 7031915"/>
                  <a:gd name="-499" fmla="*/ 1939656 w 8033654"/>
                  <a:gd name="-500" fmla="*/ 11959 h 7031915"/>
                  <a:gd name="-501" fmla="*/ 2058287 w 8033654"/>
                  <a:gd name="-502" fmla="*/ 0 h 7031915"/>
                  <a:gd name="-503" fmla="*/ 6552162 w 8033654"/>
                  <a:gd name="-504" fmla="*/ 494730 h 7031915"/>
                  <a:gd name="-505" fmla="*/ 6555365 w 8033654"/>
                  <a:gd name="-506" fmla="*/ 531027 h 7031915"/>
                  <a:gd name="-507" fmla="*/ 6556798 w 8033654"/>
                  <a:gd name="-508" fmla="*/ 533489 h 7031915"/>
                  <a:gd name="-509" fmla="*/ 6555247 w 8033654"/>
                  <a:gd name="-510" fmla="*/ 510071 h 7031915"/>
                  <a:gd name="-511" fmla="*/ 6552162 w 8033654"/>
                  <a:gd name="-512" fmla="*/ 494730 h 7031915"/>
                  <a:gd name="-513" fmla="*/ 6529086 w 8033654"/>
                  <a:gd name="-514" fmla="*/ 402424 h 7031915"/>
                  <a:gd name="-515" fmla="*/ 6540064 w 8033654"/>
                  <a:gd name="-516" fmla="*/ 434562 h 7031915"/>
                  <a:gd name="-517" fmla="*/ 6529086 w 8033654"/>
                  <a:gd name="-518" fmla="*/ 402424 h 7031915"/>
                  <a:gd name="-519" fmla="*/ 6482461 w 8033654"/>
                  <a:gd name="-520" fmla="*/ 295697 h 7031915"/>
                  <a:gd name="-521" fmla="*/ 6520430 w 8033654"/>
                  <a:gd name="-522" fmla="*/ 377086 h 7031915"/>
                  <a:gd name="-523" fmla="*/ 6515577 w 8033654"/>
                  <a:gd name="-524" fmla="*/ 362878 h 7031915"/>
                  <a:gd name="-525" fmla="*/ 6482461 w 8033654"/>
                  <a:gd name="-526" fmla="*/ 295697 h 7031915"/>
                  <a:gd name="-527" fmla="*/ 2058287 w 8033654"/>
                  <a:gd name="-528" fmla="*/ 0 h 7031915"/>
                  <a:gd name="-529" fmla="*/ 2058326 w 8033654"/>
                  <a:gd name="-530" fmla="*/ 0 h 7031915"/>
                  <a:gd name="-531" fmla="*/ 5971699 w 8033654"/>
                  <a:gd name="-532" fmla="*/ 0 h 7031915"/>
                  <a:gd name="-533" fmla="*/ 5971700 w 8033654"/>
                  <a:gd name="-534" fmla="*/ 0 h 7031915"/>
                  <a:gd name="-535" fmla="*/ 5971740 w 8033654"/>
                  <a:gd name="-536" fmla="*/ 0 h 7031915"/>
                  <a:gd name="-537" fmla="*/ 6090371 w 8033654"/>
                  <a:gd name="-538" fmla="*/ 11959 h 7031915"/>
                  <a:gd name="-539" fmla="*/ 6357004 w 8033654"/>
                  <a:gd name="-540" fmla="*/ 143562 h 7031915"/>
                  <a:gd name="-541" fmla="*/ 6421756 w 8033654"/>
                  <a:gd name="-542" fmla="*/ 209878 h 7031915"/>
                  <a:gd name="-543" fmla="*/ 6426018 w 8033654"/>
                  <a:gd name="-544" fmla="*/ 214243 h 7031915"/>
                  <a:gd name="-545" fmla="*/ 6463356 w 8033654"/>
                  <a:gd name="-546" fmla="*/ 268125 h 7031915"/>
                  <a:gd name="-547" fmla="*/ 6480094 w 8033654"/>
                  <a:gd name="-548" fmla="*/ 292278 h 7031915"/>
                  <a:gd name="-549" fmla="*/ 6490605 w 8033654"/>
                  <a:gd name="-550" fmla="*/ 298322 h 7031915"/>
                  <a:gd name="-551" fmla="*/ 7949332 w 8033654"/>
                  <a:gd name="-552" fmla="*/ 3216682 h 7031915"/>
                  <a:gd name="-553" fmla="*/ 7992299 w 8033654"/>
                  <a:gd name="-554" fmla="*/ 3302616 h 7031915"/>
                  <a:gd name="-555" fmla="*/ 8021693 w 8033654"/>
                  <a:gd name="-556" fmla="*/ 3397306 h 7031915"/>
                  <a:gd name="-557" fmla="*/ 8033654 w 8033654"/>
                  <a:gd name="-558" fmla="*/ 3515957 h 7031915"/>
                  <a:gd name="-559" fmla="*/ 8021693 w 8033654"/>
                  <a:gd name="-560" fmla="*/ 3634608 h 7031915"/>
                  <a:gd name="-561" fmla="*/ 7992299 w 8033654"/>
                  <a:gd name="-562" fmla="*/ 3729298 h 7031915"/>
                  <a:gd name="-563" fmla="*/ 7949332 w 8033654"/>
                  <a:gd name="-564" fmla="*/ 3815232 h 7031915"/>
                  <a:gd name="-565" fmla="*/ 6535055 w 8033654"/>
                  <a:gd name="-566" fmla="*/ 6638796 h 7031915"/>
                  <a:gd name="-567" fmla="*/ 6524461 w 8033654"/>
                  <a:gd name="-568" fmla="*/ 6646190 h 7031915"/>
                  <a:gd name="-569" fmla="*/ 6482456 w 8033654"/>
                  <a:gd name="-570" fmla="*/ 6736229 h 7031915"/>
                  <a:gd name="-571" fmla="*/ 6090371 w 8033654"/>
                  <a:gd name="-572" fmla="*/ 7019956 h 7031915"/>
                  <a:gd name="-573" fmla="*/ 5971740 w 8033654"/>
                  <a:gd name="-574" fmla="*/ 7031915 h 7031915"/>
                  <a:gd name="-575" fmla="*/ 5971700 w 8033654"/>
                  <a:gd name="-576" fmla="*/ 7031915 h 7031915"/>
                  <a:gd name="-577" fmla="*/ 2058326 w 8033654"/>
                  <a:gd name="-578" fmla="*/ 7031915 h 7031915"/>
                  <a:gd name="-579" fmla="*/ 2176958 w 8033654"/>
                  <a:gd name="-580" fmla="*/ 7019956 h 7031915"/>
                  <a:gd name="-581" fmla="*/ 2176957 w 8033654"/>
                  <a:gd name="-582" fmla="*/ 7019956 h 7031915"/>
                  <a:gd name="-583" fmla="*/ 2058326 w 8033654"/>
                  <a:gd name="-584" fmla="*/ 7031915 h 7031915"/>
                  <a:gd name="-585" fmla="*/ 2058286 w 8033654"/>
                  <a:gd name="-586" fmla="*/ 7031915 h 7031915"/>
                  <a:gd name="-587" fmla="*/ 1939655 w 8033654"/>
                  <a:gd name="-588" fmla="*/ 7019956 h 7031915"/>
                  <a:gd name="-589" fmla="*/ 1642007 w 8033654"/>
                  <a:gd name="-590" fmla="*/ 6859480 h 7031915"/>
                  <a:gd name="-591" fmla="*/ 1570173 w 8033654"/>
                  <a:gd name="-592" fmla="*/ 6772417 h 7031915"/>
                  <a:gd name="-593" fmla="*/ 1508795 w 8033654"/>
                  <a:gd name="-594" fmla="*/ 6649661 h 7031915"/>
                  <a:gd name="-595" fmla="*/ 1508794 w 8033654"/>
                  <a:gd name="-596" fmla="*/ 6649657 h 7031915"/>
                  <a:gd name="-597" fmla="*/ 115723 w 8033654"/>
                  <a:gd name="-598" fmla="*/ 3863519 h 7031915"/>
                  <a:gd name="-599" fmla="*/ 115722 w 8033654"/>
                  <a:gd name="-600" fmla="*/ 3863518 h 7031915"/>
                  <a:gd name="-601" fmla="*/ 29470 w 8033654"/>
                  <a:gd name="-602" fmla="*/ 3691014 h 7031915"/>
                  <a:gd name="-603" fmla="*/ 11962 w 8033654"/>
                  <a:gd name="-604" fmla="*/ 3634608 h 7031915"/>
                  <a:gd name="-605" fmla="*/ 0 w 8033654"/>
                  <a:gd name="-606" fmla="*/ 3515957 h 7031915"/>
                  <a:gd name="-607" fmla="*/ 11962 w 8033654"/>
                  <a:gd name="-608" fmla="*/ 3397306 h 7031915"/>
                  <a:gd name="-609" fmla="*/ 29470 w 8033654"/>
                  <a:gd name="-610" fmla="*/ 3340901 h 7031915"/>
                  <a:gd name="-611" fmla="*/ 115722 w 8033654"/>
                  <a:gd name="-612" fmla="*/ 3168396 h 7031915"/>
                  <a:gd name="-613" fmla="*/ 115723 w 8033654"/>
                  <a:gd name="-614" fmla="*/ 3168396 h 7031915"/>
                  <a:gd name="-615" fmla="*/ 1508796 w 8033654"/>
                  <a:gd name="-616" fmla="*/ 382255 h 7031915"/>
                  <a:gd name="-617" fmla="*/ 1570174 w 8033654"/>
                  <a:gd name="-618" fmla="*/ 259499 h 7031915"/>
                  <a:gd name="-619" fmla="*/ 1642008 w 8033654"/>
                  <a:gd name="-620" fmla="*/ 172435 h 7031915"/>
                  <a:gd name="-621" fmla="*/ 1939656 w 8033654"/>
                  <a:gd name="-622" fmla="*/ 11959 h 7031915"/>
                  <a:gd name="-623" fmla="*/ 2058287 w 8033654"/>
                  <a:gd name="-624" fmla="*/ 0 h 7031915"/>
                  <a:gd name="-625" fmla="*/ 6555247 w 8033654"/>
                  <a:gd name="-626" fmla="*/ 510071 h 7031915"/>
                  <a:gd name="-627" fmla="*/ 6555365 w 8033654"/>
                  <a:gd name="-628" fmla="*/ 531027 h 7031915"/>
                  <a:gd name="-629" fmla="*/ 6556798 w 8033654"/>
                  <a:gd name="-630" fmla="*/ 533489 h 7031915"/>
                  <a:gd name="-631" fmla="*/ 6555247 w 8033654"/>
                  <a:gd name="-632" fmla="*/ 510071 h 7031915"/>
                  <a:gd name="-633" fmla="*/ 6529086 w 8033654"/>
                  <a:gd name="-634" fmla="*/ 402424 h 7031915"/>
                  <a:gd name="-635" fmla="*/ 6540064 w 8033654"/>
                  <a:gd name="-636" fmla="*/ 434562 h 7031915"/>
                  <a:gd name="-637" fmla="*/ 6529086 w 8033654"/>
                  <a:gd name="-638" fmla="*/ 402424 h 7031915"/>
                  <a:gd name="-639" fmla="*/ 6482461 w 8033654"/>
                  <a:gd name="-640" fmla="*/ 295697 h 7031915"/>
                  <a:gd name="-641" fmla="*/ 6520430 w 8033654"/>
                  <a:gd name="-642" fmla="*/ 377086 h 7031915"/>
                  <a:gd name="-643" fmla="*/ 6515577 w 8033654"/>
                  <a:gd name="-644" fmla="*/ 362878 h 7031915"/>
                  <a:gd name="-645" fmla="*/ 6482461 w 8033654"/>
                  <a:gd name="-646" fmla="*/ 295697 h 7031915"/>
                  <a:gd name="-647" fmla="*/ 2058287 w 8033654"/>
                  <a:gd name="-648" fmla="*/ 0 h 7031915"/>
                  <a:gd name="-649" fmla="*/ 2058326 w 8033654"/>
                  <a:gd name="-650" fmla="*/ 0 h 7031915"/>
                  <a:gd name="-651" fmla="*/ 5971699 w 8033654"/>
                  <a:gd name="-652" fmla="*/ 0 h 7031915"/>
                  <a:gd name="-653" fmla="*/ 5971700 w 8033654"/>
                  <a:gd name="-654" fmla="*/ 0 h 7031915"/>
                  <a:gd name="-655" fmla="*/ 5971740 w 8033654"/>
                  <a:gd name="-656" fmla="*/ 0 h 7031915"/>
                  <a:gd name="-657" fmla="*/ 6090371 w 8033654"/>
                  <a:gd name="-658" fmla="*/ 11959 h 7031915"/>
                  <a:gd name="-659" fmla="*/ 6357004 w 8033654"/>
                  <a:gd name="-660" fmla="*/ 143562 h 7031915"/>
                  <a:gd name="-661" fmla="*/ 6421756 w 8033654"/>
                  <a:gd name="-662" fmla="*/ 209878 h 7031915"/>
                  <a:gd name="-663" fmla="*/ 6426018 w 8033654"/>
                  <a:gd name="-664" fmla="*/ 214243 h 7031915"/>
                  <a:gd name="-665" fmla="*/ 6463356 w 8033654"/>
                  <a:gd name="-666" fmla="*/ 268125 h 7031915"/>
                  <a:gd name="-667" fmla="*/ 6480094 w 8033654"/>
                  <a:gd name="-668" fmla="*/ 292278 h 7031915"/>
                  <a:gd name="-669" fmla="*/ 6490605 w 8033654"/>
                  <a:gd name="-670" fmla="*/ 298322 h 7031915"/>
                  <a:gd name="-671" fmla="*/ 7949332 w 8033654"/>
                  <a:gd name="-672" fmla="*/ 3216682 h 7031915"/>
                  <a:gd name="-673" fmla="*/ 7992299 w 8033654"/>
                  <a:gd name="-674" fmla="*/ 3302616 h 7031915"/>
                  <a:gd name="-675" fmla="*/ 8021693 w 8033654"/>
                  <a:gd name="-676" fmla="*/ 3397306 h 7031915"/>
                  <a:gd name="-677" fmla="*/ 8033654 w 8033654"/>
                  <a:gd name="-678" fmla="*/ 3515957 h 7031915"/>
                  <a:gd name="-679" fmla="*/ 8021693 w 8033654"/>
                  <a:gd name="-680" fmla="*/ 3634608 h 7031915"/>
                  <a:gd name="-681" fmla="*/ 7992299 w 8033654"/>
                  <a:gd name="-682" fmla="*/ 3729298 h 7031915"/>
                  <a:gd name="-683" fmla="*/ 7949332 w 8033654"/>
                  <a:gd name="-684" fmla="*/ 3815232 h 7031915"/>
                  <a:gd name="-685" fmla="*/ 6535055 w 8033654"/>
                  <a:gd name="-686" fmla="*/ 6638796 h 7031915"/>
                  <a:gd name="-687" fmla="*/ 6524461 w 8033654"/>
                  <a:gd name="-688" fmla="*/ 6646190 h 7031915"/>
                  <a:gd name="-689" fmla="*/ 6482456 w 8033654"/>
                  <a:gd name="-690" fmla="*/ 6736229 h 7031915"/>
                  <a:gd name="-691" fmla="*/ 6090371 w 8033654"/>
                  <a:gd name="-692" fmla="*/ 7019956 h 7031915"/>
                  <a:gd name="-693" fmla="*/ 5971740 w 8033654"/>
                  <a:gd name="-694" fmla="*/ 7031915 h 7031915"/>
                  <a:gd name="-695" fmla="*/ 5971700 w 8033654"/>
                  <a:gd name="-696" fmla="*/ 7031915 h 7031915"/>
                  <a:gd name="-697" fmla="*/ 2058326 w 8033654"/>
                  <a:gd name="-698" fmla="*/ 7031915 h 7031915"/>
                  <a:gd name="-699" fmla="*/ 2176958 w 8033654"/>
                  <a:gd name="-700" fmla="*/ 7019956 h 7031915"/>
                  <a:gd name="-701" fmla="*/ 2176957 w 8033654"/>
                  <a:gd name="-702" fmla="*/ 7019956 h 7031915"/>
                  <a:gd name="-703" fmla="*/ 2058326 w 8033654"/>
                  <a:gd name="-704" fmla="*/ 7031915 h 7031915"/>
                  <a:gd name="-705" fmla="*/ 2058286 w 8033654"/>
                  <a:gd name="-706" fmla="*/ 7031915 h 7031915"/>
                  <a:gd name="-707" fmla="*/ 1939655 w 8033654"/>
                  <a:gd name="-708" fmla="*/ 7019956 h 7031915"/>
                  <a:gd name="-709" fmla="*/ 1642007 w 8033654"/>
                  <a:gd name="-710" fmla="*/ 6859480 h 7031915"/>
                  <a:gd name="-711" fmla="*/ 1570173 w 8033654"/>
                  <a:gd name="-712" fmla="*/ 6772417 h 7031915"/>
                  <a:gd name="-713" fmla="*/ 1508795 w 8033654"/>
                  <a:gd name="-714" fmla="*/ 6649661 h 7031915"/>
                  <a:gd name="-715" fmla="*/ 1508794 w 8033654"/>
                  <a:gd name="-716" fmla="*/ 6649657 h 7031915"/>
                  <a:gd name="-717" fmla="*/ 115723 w 8033654"/>
                  <a:gd name="-718" fmla="*/ 3863519 h 7031915"/>
                  <a:gd name="-719" fmla="*/ 115722 w 8033654"/>
                  <a:gd name="-720" fmla="*/ 3863518 h 7031915"/>
                  <a:gd name="-721" fmla="*/ 29470 w 8033654"/>
                  <a:gd name="-722" fmla="*/ 3691014 h 7031915"/>
                  <a:gd name="-723" fmla="*/ 11962 w 8033654"/>
                  <a:gd name="-724" fmla="*/ 3634608 h 7031915"/>
                  <a:gd name="-725" fmla="*/ 0 w 8033654"/>
                  <a:gd name="-726" fmla="*/ 3515957 h 7031915"/>
                  <a:gd name="-727" fmla="*/ 11962 w 8033654"/>
                  <a:gd name="-728" fmla="*/ 3397306 h 7031915"/>
                  <a:gd name="-729" fmla="*/ 29470 w 8033654"/>
                  <a:gd name="-730" fmla="*/ 3340901 h 7031915"/>
                  <a:gd name="-731" fmla="*/ 115722 w 8033654"/>
                  <a:gd name="-732" fmla="*/ 3168396 h 7031915"/>
                  <a:gd name="-733" fmla="*/ 115723 w 8033654"/>
                  <a:gd name="-734" fmla="*/ 3168396 h 7031915"/>
                  <a:gd name="-735" fmla="*/ 1508796 w 8033654"/>
                  <a:gd name="-736" fmla="*/ 382255 h 7031915"/>
                  <a:gd name="-737" fmla="*/ 1570174 w 8033654"/>
                  <a:gd name="-738" fmla="*/ 259499 h 7031915"/>
                  <a:gd name="-739" fmla="*/ 1642008 w 8033654"/>
                  <a:gd name="-740" fmla="*/ 172435 h 7031915"/>
                  <a:gd name="-741" fmla="*/ 1939656 w 8033654"/>
                  <a:gd name="-742" fmla="*/ 11959 h 7031915"/>
                  <a:gd name="-743" fmla="*/ 2058287 w 8033654"/>
                  <a:gd name="-744" fmla="*/ 0 h 7031915"/>
                  <a:gd name="-745" fmla="*/ 6556798 w 8033654"/>
                  <a:gd name="-746" fmla="*/ 533489 h 7031915"/>
                  <a:gd name="-747" fmla="*/ 6555365 w 8033654"/>
                  <a:gd name="-748" fmla="*/ 531027 h 7031915"/>
                  <a:gd name="-749" fmla="*/ 6556798 w 8033654"/>
                  <a:gd name="-750" fmla="*/ 533489 h 7031915"/>
                  <a:gd name="-751" fmla="*/ 6529086 w 8033654"/>
                  <a:gd name="-752" fmla="*/ 402424 h 7031915"/>
                  <a:gd name="-753" fmla="*/ 6540064 w 8033654"/>
                  <a:gd name="-754" fmla="*/ 434562 h 7031915"/>
                  <a:gd name="-755" fmla="*/ 6529086 w 8033654"/>
                  <a:gd name="-756" fmla="*/ 402424 h 7031915"/>
                  <a:gd name="-757" fmla="*/ 6482461 w 8033654"/>
                  <a:gd name="-758" fmla="*/ 295697 h 7031915"/>
                  <a:gd name="-759" fmla="*/ 6520430 w 8033654"/>
                  <a:gd name="-760" fmla="*/ 377086 h 7031915"/>
                  <a:gd name="-761" fmla="*/ 6515577 w 8033654"/>
                  <a:gd name="-762" fmla="*/ 362878 h 7031915"/>
                  <a:gd name="-763" fmla="*/ 6482461 w 8033654"/>
                  <a:gd name="-764" fmla="*/ 295697 h 7031915"/>
                  <a:gd name="-765" fmla="*/ 2058287 w 8033654"/>
                  <a:gd name="-766" fmla="*/ 0 h 7031915"/>
                  <a:gd name="-767" fmla="*/ 2058326 w 8033654"/>
                  <a:gd name="-768" fmla="*/ 0 h 7031915"/>
                  <a:gd name="-769" fmla="*/ 5971699 w 8033654"/>
                  <a:gd name="-770" fmla="*/ 0 h 7031915"/>
                  <a:gd name="-771" fmla="*/ 5971700 w 8033654"/>
                  <a:gd name="-772" fmla="*/ 0 h 7031915"/>
                  <a:gd name="-773" fmla="*/ 5971740 w 8033654"/>
                  <a:gd name="-774" fmla="*/ 0 h 7031915"/>
                  <a:gd name="-775" fmla="*/ 6090371 w 8033654"/>
                  <a:gd name="-776" fmla="*/ 11959 h 7031915"/>
                  <a:gd name="-777" fmla="*/ 6357004 w 8033654"/>
                  <a:gd name="-778" fmla="*/ 143562 h 7031915"/>
                  <a:gd name="-779" fmla="*/ 6421756 w 8033654"/>
                  <a:gd name="-780" fmla="*/ 209878 h 7031915"/>
                  <a:gd name="-781" fmla="*/ 6426018 w 8033654"/>
                  <a:gd name="-782" fmla="*/ 214243 h 7031915"/>
                  <a:gd name="-783" fmla="*/ 6463356 w 8033654"/>
                  <a:gd name="-784" fmla="*/ 268125 h 7031915"/>
                  <a:gd name="-785" fmla="*/ 6480094 w 8033654"/>
                  <a:gd name="-786" fmla="*/ 292278 h 7031915"/>
                  <a:gd name="-787" fmla="*/ 6490605 w 8033654"/>
                  <a:gd name="-788" fmla="*/ 298322 h 7031915"/>
                  <a:gd name="-789" fmla="*/ 7949332 w 8033654"/>
                  <a:gd name="-790" fmla="*/ 3216682 h 7031915"/>
                  <a:gd name="-791" fmla="*/ 7992299 w 8033654"/>
                  <a:gd name="-792" fmla="*/ 3302616 h 7031915"/>
                  <a:gd name="-793" fmla="*/ 8021693 w 8033654"/>
                  <a:gd name="-794" fmla="*/ 3397306 h 7031915"/>
                  <a:gd name="-795" fmla="*/ 8033654 w 8033654"/>
                  <a:gd name="-796" fmla="*/ 3515957 h 7031915"/>
                  <a:gd name="-797" fmla="*/ 8021693 w 8033654"/>
                  <a:gd name="-798" fmla="*/ 3634608 h 7031915"/>
                  <a:gd name="-799" fmla="*/ 7992299 w 8033654"/>
                  <a:gd name="-800" fmla="*/ 3729298 h 7031915"/>
                  <a:gd name="-801" fmla="*/ 7949332 w 8033654"/>
                  <a:gd name="-802" fmla="*/ 3815232 h 7031915"/>
                  <a:gd name="-803" fmla="*/ 6535055 w 8033654"/>
                  <a:gd name="-804" fmla="*/ 6638796 h 7031915"/>
                  <a:gd name="-805" fmla="*/ 6524461 w 8033654"/>
                  <a:gd name="-806" fmla="*/ 6646190 h 7031915"/>
                  <a:gd name="-807" fmla="*/ 6482456 w 8033654"/>
                  <a:gd name="-808" fmla="*/ 6736229 h 7031915"/>
                  <a:gd name="-809" fmla="*/ 6090371 w 8033654"/>
                  <a:gd name="-810" fmla="*/ 7019956 h 7031915"/>
                  <a:gd name="-811" fmla="*/ 5971740 w 8033654"/>
                  <a:gd name="-812" fmla="*/ 7031915 h 7031915"/>
                  <a:gd name="-813" fmla="*/ 5971700 w 8033654"/>
                  <a:gd name="-814" fmla="*/ 7031915 h 7031915"/>
                  <a:gd name="-815" fmla="*/ 2058326 w 8033654"/>
                  <a:gd name="-816" fmla="*/ 7031915 h 7031915"/>
                  <a:gd name="-817" fmla="*/ 2176958 w 8033654"/>
                  <a:gd name="-818" fmla="*/ 7019956 h 7031915"/>
                  <a:gd name="-819" fmla="*/ 2176957 w 8033654"/>
                  <a:gd name="-820" fmla="*/ 7019956 h 7031915"/>
                  <a:gd name="-821" fmla="*/ 2058326 w 8033654"/>
                  <a:gd name="-822" fmla="*/ 7031915 h 7031915"/>
                  <a:gd name="-823" fmla="*/ 2058286 w 8033654"/>
                  <a:gd name="-824" fmla="*/ 7031915 h 7031915"/>
                  <a:gd name="-825" fmla="*/ 1939655 w 8033654"/>
                  <a:gd name="-826" fmla="*/ 7019956 h 7031915"/>
                  <a:gd name="-827" fmla="*/ 1642007 w 8033654"/>
                  <a:gd name="-828" fmla="*/ 6859480 h 7031915"/>
                  <a:gd name="-829" fmla="*/ 1570173 w 8033654"/>
                  <a:gd name="-830" fmla="*/ 6772417 h 7031915"/>
                  <a:gd name="-831" fmla="*/ 1508795 w 8033654"/>
                  <a:gd name="-832" fmla="*/ 6649661 h 7031915"/>
                  <a:gd name="-833" fmla="*/ 1508794 w 8033654"/>
                  <a:gd name="-834" fmla="*/ 6649657 h 7031915"/>
                  <a:gd name="-835" fmla="*/ 115723 w 8033654"/>
                  <a:gd name="-836" fmla="*/ 3863519 h 7031915"/>
                  <a:gd name="-837" fmla="*/ 115722 w 8033654"/>
                  <a:gd name="-838" fmla="*/ 3863518 h 7031915"/>
                  <a:gd name="-839" fmla="*/ 29470 w 8033654"/>
                  <a:gd name="-840" fmla="*/ 3691014 h 7031915"/>
                  <a:gd name="-841" fmla="*/ 11962 w 8033654"/>
                  <a:gd name="-842" fmla="*/ 3634608 h 7031915"/>
                  <a:gd name="-843" fmla="*/ 0 w 8033654"/>
                  <a:gd name="-844" fmla="*/ 3515957 h 7031915"/>
                  <a:gd name="-845" fmla="*/ 11962 w 8033654"/>
                  <a:gd name="-846" fmla="*/ 3397306 h 7031915"/>
                  <a:gd name="-847" fmla="*/ 29470 w 8033654"/>
                  <a:gd name="-848" fmla="*/ 3340901 h 7031915"/>
                  <a:gd name="-849" fmla="*/ 115722 w 8033654"/>
                  <a:gd name="-850" fmla="*/ 3168396 h 7031915"/>
                  <a:gd name="-851" fmla="*/ 115723 w 8033654"/>
                  <a:gd name="-852" fmla="*/ 3168396 h 7031915"/>
                  <a:gd name="-853" fmla="*/ 1508796 w 8033654"/>
                  <a:gd name="-854" fmla="*/ 382255 h 7031915"/>
                  <a:gd name="-855" fmla="*/ 1570174 w 8033654"/>
                  <a:gd name="-856" fmla="*/ 259499 h 7031915"/>
                  <a:gd name="-857" fmla="*/ 1642008 w 8033654"/>
                  <a:gd name="-858" fmla="*/ 172435 h 7031915"/>
                  <a:gd name="-859" fmla="*/ 1939656 w 8033654"/>
                  <a:gd name="-860" fmla="*/ 11959 h 7031915"/>
                  <a:gd name="-861" fmla="*/ 2058287 w 8033654"/>
                  <a:gd name="-862" fmla="*/ 0 h 7031915"/>
                  <a:gd name="-863" fmla="*/ 6529086 w 8033654"/>
                  <a:gd name="-864" fmla="*/ 402424 h 7031915"/>
                  <a:gd name="-865" fmla="*/ 6540064 w 8033654"/>
                  <a:gd name="-866" fmla="*/ 434562 h 7031915"/>
                  <a:gd name="-867" fmla="*/ 6529086 w 8033654"/>
                  <a:gd name="-868" fmla="*/ 402424 h 7031915"/>
                  <a:gd name="-869" fmla="*/ 6482461 w 8033654"/>
                  <a:gd name="-870" fmla="*/ 295697 h 7031915"/>
                  <a:gd name="-871" fmla="*/ 6520430 w 8033654"/>
                  <a:gd name="-872" fmla="*/ 377086 h 7031915"/>
                  <a:gd name="-873" fmla="*/ 6515577 w 8033654"/>
                  <a:gd name="-874" fmla="*/ 362878 h 7031915"/>
                  <a:gd name="-875" fmla="*/ 6482461 w 8033654"/>
                  <a:gd name="-876" fmla="*/ 295697 h 7031915"/>
                  <a:gd name="-877" fmla="*/ 2058287 w 8033654"/>
                  <a:gd name="-878" fmla="*/ 0 h 7031915"/>
                  <a:gd name="-879" fmla="*/ 2058326 w 8033654"/>
                  <a:gd name="-880" fmla="*/ 0 h 7031915"/>
                  <a:gd name="-881" fmla="*/ 5971699 w 8033654"/>
                  <a:gd name="-882" fmla="*/ 0 h 7031915"/>
                  <a:gd name="-883" fmla="*/ 5971700 w 8033654"/>
                  <a:gd name="-884" fmla="*/ 0 h 7031915"/>
                  <a:gd name="-885" fmla="*/ 5971740 w 8033654"/>
                  <a:gd name="-886" fmla="*/ 0 h 7031915"/>
                  <a:gd name="-887" fmla="*/ 6090371 w 8033654"/>
                  <a:gd name="-888" fmla="*/ 11959 h 7031915"/>
                  <a:gd name="-889" fmla="*/ 6357004 w 8033654"/>
                  <a:gd name="-890" fmla="*/ 143562 h 7031915"/>
                  <a:gd name="-891" fmla="*/ 6421756 w 8033654"/>
                  <a:gd name="-892" fmla="*/ 209878 h 7031915"/>
                  <a:gd name="-893" fmla="*/ 6426018 w 8033654"/>
                  <a:gd name="-894" fmla="*/ 214243 h 7031915"/>
                  <a:gd name="-895" fmla="*/ 6463356 w 8033654"/>
                  <a:gd name="-896" fmla="*/ 268125 h 7031915"/>
                  <a:gd name="-897" fmla="*/ 6480094 w 8033654"/>
                  <a:gd name="-898" fmla="*/ 292278 h 7031915"/>
                  <a:gd name="-899" fmla="*/ 6490605 w 8033654"/>
                  <a:gd name="-900" fmla="*/ 298322 h 7031915"/>
                  <a:gd name="-901" fmla="*/ 7949332 w 8033654"/>
                  <a:gd name="-902" fmla="*/ 3216682 h 7031915"/>
                  <a:gd name="-903" fmla="*/ 7992299 w 8033654"/>
                  <a:gd name="-904" fmla="*/ 3302616 h 7031915"/>
                  <a:gd name="-905" fmla="*/ 8021693 w 8033654"/>
                  <a:gd name="-906" fmla="*/ 3397306 h 7031915"/>
                  <a:gd name="-907" fmla="*/ 8033654 w 8033654"/>
                  <a:gd name="-908" fmla="*/ 3515957 h 7031915"/>
                  <a:gd name="-909" fmla="*/ 8021693 w 8033654"/>
                  <a:gd name="-910" fmla="*/ 3634608 h 7031915"/>
                  <a:gd name="-911" fmla="*/ 7992299 w 8033654"/>
                  <a:gd name="-912" fmla="*/ 3729298 h 7031915"/>
                  <a:gd name="-913" fmla="*/ 7949332 w 8033654"/>
                  <a:gd name="-914" fmla="*/ 3815232 h 7031915"/>
                  <a:gd name="-915" fmla="*/ 6535055 w 8033654"/>
                  <a:gd name="-916" fmla="*/ 6638796 h 7031915"/>
                  <a:gd name="-917" fmla="*/ 6524461 w 8033654"/>
                  <a:gd name="-918" fmla="*/ 6646190 h 7031915"/>
                  <a:gd name="-919" fmla="*/ 6482456 w 8033654"/>
                  <a:gd name="-920" fmla="*/ 6736229 h 7031915"/>
                  <a:gd name="-921" fmla="*/ 6090371 w 8033654"/>
                  <a:gd name="-922" fmla="*/ 7019956 h 7031915"/>
                  <a:gd name="-923" fmla="*/ 5971740 w 8033654"/>
                  <a:gd name="-924" fmla="*/ 7031915 h 7031915"/>
                  <a:gd name="-925" fmla="*/ 5971700 w 8033654"/>
                  <a:gd name="-926" fmla="*/ 7031915 h 7031915"/>
                  <a:gd name="-927" fmla="*/ 2058326 w 8033654"/>
                  <a:gd name="-928" fmla="*/ 7031915 h 7031915"/>
                  <a:gd name="-929" fmla="*/ 2176958 w 8033654"/>
                  <a:gd name="-930" fmla="*/ 7019956 h 7031915"/>
                  <a:gd name="-931" fmla="*/ 2176957 w 8033654"/>
                  <a:gd name="-932" fmla="*/ 7019956 h 7031915"/>
                  <a:gd name="-933" fmla="*/ 2058326 w 8033654"/>
                  <a:gd name="-934" fmla="*/ 7031915 h 7031915"/>
                  <a:gd name="-935" fmla="*/ 2058286 w 8033654"/>
                  <a:gd name="-936" fmla="*/ 7031915 h 7031915"/>
                  <a:gd name="-937" fmla="*/ 1939655 w 8033654"/>
                  <a:gd name="-938" fmla="*/ 7019956 h 7031915"/>
                  <a:gd name="-939" fmla="*/ 1642007 w 8033654"/>
                  <a:gd name="-940" fmla="*/ 6859480 h 7031915"/>
                  <a:gd name="-941" fmla="*/ 1570173 w 8033654"/>
                  <a:gd name="-942" fmla="*/ 6772417 h 7031915"/>
                  <a:gd name="-943" fmla="*/ 1508795 w 8033654"/>
                  <a:gd name="-944" fmla="*/ 6649661 h 7031915"/>
                  <a:gd name="-945" fmla="*/ 1508794 w 8033654"/>
                  <a:gd name="-946" fmla="*/ 6649657 h 7031915"/>
                  <a:gd name="-947" fmla="*/ 115723 w 8033654"/>
                  <a:gd name="-948" fmla="*/ 3863519 h 7031915"/>
                  <a:gd name="-949" fmla="*/ 115722 w 8033654"/>
                  <a:gd name="-950" fmla="*/ 3863518 h 7031915"/>
                  <a:gd name="-951" fmla="*/ 29470 w 8033654"/>
                  <a:gd name="-952" fmla="*/ 3691014 h 7031915"/>
                  <a:gd name="-953" fmla="*/ 11962 w 8033654"/>
                  <a:gd name="-954" fmla="*/ 3634608 h 7031915"/>
                  <a:gd name="-955" fmla="*/ 0 w 8033654"/>
                  <a:gd name="-956" fmla="*/ 3515957 h 7031915"/>
                  <a:gd name="-957" fmla="*/ 11962 w 8033654"/>
                  <a:gd name="-958" fmla="*/ 3397306 h 7031915"/>
                  <a:gd name="-959" fmla="*/ 29470 w 8033654"/>
                  <a:gd name="-960" fmla="*/ 3340901 h 7031915"/>
                  <a:gd name="-961" fmla="*/ 115722 w 8033654"/>
                  <a:gd name="-962" fmla="*/ 3168396 h 7031915"/>
                  <a:gd name="-963" fmla="*/ 115723 w 8033654"/>
                  <a:gd name="-964" fmla="*/ 3168396 h 7031915"/>
                  <a:gd name="-965" fmla="*/ 1508796 w 8033654"/>
                  <a:gd name="-966" fmla="*/ 382255 h 7031915"/>
                  <a:gd name="-967" fmla="*/ 1570174 w 8033654"/>
                  <a:gd name="-968" fmla="*/ 259499 h 7031915"/>
                  <a:gd name="-969" fmla="*/ 1642008 w 8033654"/>
                  <a:gd name="-970" fmla="*/ 172435 h 7031915"/>
                  <a:gd name="-971" fmla="*/ 1939656 w 8033654"/>
                  <a:gd name="-972" fmla="*/ 11959 h 7031915"/>
                  <a:gd name="-973" fmla="*/ 2058287 w 8033654"/>
                  <a:gd name="-974" fmla="*/ 0 h 7031915"/>
                  <a:gd name="-975" fmla="*/ 6529086 w 8033654"/>
                  <a:gd name="-976" fmla="*/ 402424 h 7031915"/>
                  <a:gd name="-977" fmla="*/ 6540064 w 8033654"/>
                  <a:gd name="-978" fmla="*/ 434562 h 7031915"/>
                  <a:gd name="-979" fmla="*/ 6529086 w 8033654"/>
                  <a:gd name="-980" fmla="*/ 402424 h 7031915"/>
                  <a:gd name="-981" fmla="*/ 6482461 w 8033654"/>
                  <a:gd name="-982" fmla="*/ 295697 h 7031915"/>
                  <a:gd name="-983" fmla="*/ 6520430 w 8033654"/>
                  <a:gd name="-984" fmla="*/ 377086 h 7031915"/>
                  <a:gd name="-985" fmla="*/ 6515577 w 8033654"/>
                  <a:gd name="-986" fmla="*/ 362878 h 7031915"/>
                  <a:gd name="-987" fmla="*/ 6482461 w 8033654"/>
                  <a:gd name="-988" fmla="*/ 295697 h 7031915"/>
                  <a:gd name="-989" fmla="*/ 2058287 w 8033654"/>
                  <a:gd name="-990" fmla="*/ 0 h 7031915"/>
                  <a:gd name="-991" fmla="*/ 2058326 w 8033654"/>
                  <a:gd name="-992" fmla="*/ 0 h 7031915"/>
                  <a:gd name="-993" fmla="*/ 5971699 w 8033654"/>
                  <a:gd name="-994" fmla="*/ 0 h 7031915"/>
                  <a:gd name="-995" fmla="*/ 5971700 w 8033654"/>
                  <a:gd name="-996" fmla="*/ 0 h 7031915"/>
                  <a:gd name="-997" fmla="*/ 5971740 w 8033654"/>
                  <a:gd name="-998" fmla="*/ 0 h 7031915"/>
                  <a:gd name="-999" fmla="*/ 6090371 w 8033654"/>
                  <a:gd name="-1000" fmla="*/ 11959 h 7031915"/>
                  <a:gd name="-1001" fmla="*/ 6357004 w 8033654"/>
                  <a:gd name="-1002" fmla="*/ 143562 h 7031915"/>
                  <a:gd name="-1003" fmla="*/ 6421756 w 8033654"/>
                  <a:gd name="-1004" fmla="*/ 209878 h 7031915"/>
                  <a:gd name="-1005" fmla="*/ 6426018 w 8033654"/>
                  <a:gd name="-1006" fmla="*/ 214243 h 7031915"/>
                  <a:gd name="-1007" fmla="*/ 6463356 w 8033654"/>
                  <a:gd name="-1008" fmla="*/ 268125 h 7031915"/>
                  <a:gd name="-1009" fmla="*/ 6480094 w 8033654"/>
                  <a:gd name="-1010" fmla="*/ 292278 h 7031915"/>
                  <a:gd name="-1011" fmla="*/ 7949332 w 8033654"/>
                  <a:gd name="-1012" fmla="*/ 3216682 h 7031915"/>
                  <a:gd name="-1013" fmla="*/ 7992299 w 8033654"/>
                  <a:gd name="-1014" fmla="*/ 3302616 h 7031915"/>
                  <a:gd name="-1015" fmla="*/ 8021693 w 8033654"/>
                  <a:gd name="-1016" fmla="*/ 3397306 h 7031915"/>
                  <a:gd name="-1017" fmla="*/ 8033654 w 8033654"/>
                  <a:gd name="-1018" fmla="*/ 3515957 h 7031915"/>
                  <a:gd name="-1019" fmla="*/ 8021693 w 8033654"/>
                  <a:gd name="-1020" fmla="*/ 3634608 h 7031915"/>
                  <a:gd name="-1021" fmla="*/ 7992299 w 8033654"/>
                  <a:gd name="-1022" fmla="*/ 3729298 h 7031915"/>
                  <a:gd name="-1023" fmla="*/ 7949332 w 8033654"/>
                  <a:gd name="-1024" fmla="*/ 3815232 h 7031915"/>
                  <a:gd name="-1025" fmla="*/ 6535055 w 8033654"/>
                  <a:gd name="-1026" fmla="*/ 6638796 h 7031915"/>
                  <a:gd name="-1027" fmla="*/ 6524461 w 8033654"/>
                  <a:gd name="-1028" fmla="*/ 6646190 h 7031915"/>
                  <a:gd name="-1029" fmla="*/ 6482456 w 8033654"/>
                  <a:gd name="-1030" fmla="*/ 6736229 h 7031915"/>
                  <a:gd name="-1031" fmla="*/ 6090371 w 8033654"/>
                  <a:gd name="-1032" fmla="*/ 7019956 h 7031915"/>
                  <a:gd name="-1033" fmla="*/ 5971740 w 8033654"/>
                  <a:gd name="-1034" fmla="*/ 7031915 h 7031915"/>
                  <a:gd name="-1035" fmla="*/ 5971700 w 8033654"/>
                  <a:gd name="-1036" fmla="*/ 7031915 h 7031915"/>
                  <a:gd name="-1037" fmla="*/ 2058326 w 8033654"/>
                  <a:gd name="-1038" fmla="*/ 7031915 h 7031915"/>
                  <a:gd name="-1039" fmla="*/ 2176958 w 8033654"/>
                  <a:gd name="-1040" fmla="*/ 7019956 h 7031915"/>
                  <a:gd name="-1041" fmla="*/ 2176957 w 8033654"/>
                  <a:gd name="-1042" fmla="*/ 7019956 h 7031915"/>
                  <a:gd name="-1043" fmla="*/ 2058326 w 8033654"/>
                  <a:gd name="-1044" fmla="*/ 7031915 h 7031915"/>
                  <a:gd name="-1045" fmla="*/ 2058286 w 8033654"/>
                  <a:gd name="-1046" fmla="*/ 7031915 h 7031915"/>
                  <a:gd name="-1047" fmla="*/ 1939655 w 8033654"/>
                  <a:gd name="-1048" fmla="*/ 7019956 h 7031915"/>
                  <a:gd name="-1049" fmla="*/ 1642007 w 8033654"/>
                  <a:gd name="-1050" fmla="*/ 6859480 h 7031915"/>
                  <a:gd name="-1051" fmla="*/ 1570173 w 8033654"/>
                  <a:gd name="-1052" fmla="*/ 6772417 h 7031915"/>
                  <a:gd name="-1053" fmla="*/ 1508795 w 8033654"/>
                  <a:gd name="-1054" fmla="*/ 6649661 h 7031915"/>
                  <a:gd name="-1055" fmla="*/ 1508794 w 8033654"/>
                  <a:gd name="-1056" fmla="*/ 6649657 h 7031915"/>
                  <a:gd name="-1057" fmla="*/ 115723 w 8033654"/>
                  <a:gd name="-1058" fmla="*/ 3863519 h 7031915"/>
                  <a:gd name="-1059" fmla="*/ 115722 w 8033654"/>
                  <a:gd name="-1060" fmla="*/ 3863518 h 7031915"/>
                  <a:gd name="-1061" fmla="*/ 29470 w 8033654"/>
                  <a:gd name="-1062" fmla="*/ 3691014 h 7031915"/>
                  <a:gd name="-1063" fmla="*/ 11962 w 8033654"/>
                  <a:gd name="-1064" fmla="*/ 3634608 h 7031915"/>
                  <a:gd name="-1065" fmla="*/ 0 w 8033654"/>
                  <a:gd name="-1066" fmla="*/ 3515957 h 7031915"/>
                  <a:gd name="-1067" fmla="*/ 11962 w 8033654"/>
                  <a:gd name="-1068" fmla="*/ 3397306 h 7031915"/>
                  <a:gd name="-1069" fmla="*/ 29470 w 8033654"/>
                  <a:gd name="-1070" fmla="*/ 3340901 h 7031915"/>
                  <a:gd name="-1071" fmla="*/ 115722 w 8033654"/>
                  <a:gd name="-1072" fmla="*/ 3168396 h 7031915"/>
                  <a:gd name="-1073" fmla="*/ 115723 w 8033654"/>
                  <a:gd name="-1074" fmla="*/ 3168396 h 7031915"/>
                  <a:gd name="-1075" fmla="*/ 1508796 w 8033654"/>
                  <a:gd name="-1076" fmla="*/ 382255 h 7031915"/>
                  <a:gd name="-1077" fmla="*/ 1570174 w 8033654"/>
                  <a:gd name="-1078" fmla="*/ 259499 h 7031915"/>
                  <a:gd name="-1079" fmla="*/ 1642008 w 8033654"/>
                  <a:gd name="-1080" fmla="*/ 172435 h 7031915"/>
                  <a:gd name="-1081" fmla="*/ 1939656 w 8033654"/>
                  <a:gd name="-1082" fmla="*/ 11959 h 7031915"/>
                  <a:gd name="-1083" fmla="*/ 2058287 w 8033654"/>
                  <a:gd name="-1084" fmla="*/ 0 h 7031915"/>
                  <a:gd name="-1085" fmla="*/ 6529086 w 8033654"/>
                  <a:gd name="-1086" fmla="*/ 402424 h 7031915"/>
                  <a:gd name="-1087" fmla="*/ 6540064 w 8033654"/>
                  <a:gd name="-1088" fmla="*/ 434562 h 7031915"/>
                  <a:gd name="-1089" fmla="*/ 6529086 w 8033654"/>
                  <a:gd name="-1090" fmla="*/ 402424 h 7031915"/>
                  <a:gd name="-1091" fmla="*/ 6482461 w 8033654"/>
                  <a:gd name="-1092" fmla="*/ 295697 h 7031915"/>
                  <a:gd name="-1093" fmla="*/ 6520430 w 8033654"/>
                  <a:gd name="-1094" fmla="*/ 377086 h 7031915"/>
                  <a:gd name="-1095" fmla="*/ 6482461 w 8033654"/>
                  <a:gd name="-1096" fmla="*/ 295697 h 7031915"/>
                  <a:gd name="-1097" fmla="*/ 2058287 w 8033654"/>
                  <a:gd name="-1098" fmla="*/ 0 h 7031915"/>
                  <a:gd name="-1099" fmla="*/ 2058326 w 8033654"/>
                  <a:gd name="-1100" fmla="*/ 0 h 7031915"/>
                  <a:gd name="-1101" fmla="*/ 5971699 w 8033654"/>
                  <a:gd name="-1102" fmla="*/ 0 h 7031915"/>
                  <a:gd name="-1103" fmla="*/ 5971700 w 8033654"/>
                  <a:gd name="-1104" fmla="*/ 0 h 7031915"/>
                  <a:gd name="-1105" fmla="*/ 5971740 w 8033654"/>
                  <a:gd name="-1106" fmla="*/ 0 h 7031915"/>
                  <a:gd name="-1107" fmla="*/ 6090371 w 8033654"/>
                  <a:gd name="-1108" fmla="*/ 11959 h 7031915"/>
                  <a:gd name="-1109" fmla="*/ 6357004 w 8033654"/>
                  <a:gd name="-1110" fmla="*/ 143562 h 7031915"/>
                  <a:gd name="-1111" fmla="*/ 6421756 w 8033654"/>
                  <a:gd name="-1112" fmla="*/ 209878 h 7031915"/>
                  <a:gd name="-1113" fmla="*/ 6426018 w 8033654"/>
                  <a:gd name="-1114" fmla="*/ 214243 h 7031915"/>
                  <a:gd name="-1115" fmla="*/ 6463356 w 8033654"/>
                  <a:gd name="-1116" fmla="*/ 268125 h 7031915"/>
                  <a:gd name="-1117" fmla="*/ 6480094 w 8033654"/>
                  <a:gd name="-1118" fmla="*/ 292278 h 7031915"/>
                  <a:gd name="-1119" fmla="*/ 7949332 w 8033654"/>
                  <a:gd name="-1120" fmla="*/ 3216682 h 7031915"/>
                  <a:gd name="-1121" fmla="*/ 7992299 w 8033654"/>
                  <a:gd name="-1122" fmla="*/ 3302616 h 7031915"/>
                  <a:gd name="-1123" fmla="*/ 8021693 w 8033654"/>
                  <a:gd name="-1124" fmla="*/ 3397306 h 7031915"/>
                  <a:gd name="-1125" fmla="*/ 8033654 w 8033654"/>
                  <a:gd name="-1126" fmla="*/ 3515957 h 7031915"/>
                  <a:gd name="-1127" fmla="*/ 8021693 w 8033654"/>
                  <a:gd name="-1128" fmla="*/ 3634608 h 7031915"/>
                  <a:gd name="-1129" fmla="*/ 7992299 w 8033654"/>
                  <a:gd name="-1130" fmla="*/ 3729298 h 7031915"/>
                  <a:gd name="-1131" fmla="*/ 7949332 w 8033654"/>
                  <a:gd name="-1132" fmla="*/ 3815232 h 7031915"/>
                  <a:gd name="-1133" fmla="*/ 6535055 w 8033654"/>
                  <a:gd name="-1134" fmla="*/ 6638796 h 7031915"/>
                  <a:gd name="-1135" fmla="*/ 6524461 w 8033654"/>
                  <a:gd name="-1136" fmla="*/ 6646190 h 7031915"/>
                  <a:gd name="-1137" fmla="*/ 6482456 w 8033654"/>
                  <a:gd name="-1138" fmla="*/ 6736229 h 7031915"/>
                  <a:gd name="-1139" fmla="*/ 6090371 w 8033654"/>
                  <a:gd name="-1140" fmla="*/ 7019956 h 7031915"/>
                  <a:gd name="-1141" fmla="*/ 5971740 w 8033654"/>
                  <a:gd name="-1142" fmla="*/ 7031915 h 7031915"/>
                  <a:gd name="-1143" fmla="*/ 5971700 w 8033654"/>
                  <a:gd name="-1144" fmla="*/ 7031915 h 7031915"/>
                  <a:gd name="-1145" fmla="*/ 2058326 w 8033654"/>
                  <a:gd name="-1146" fmla="*/ 7031915 h 7031915"/>
                  <a:gd name="-1147" fmla="*/ 2176958 w 8033654"/>
                  <a:gd name="-1148" fmla="*/ 7019956 h 7031915"/>
                  <a:gd name="-1149" fmla="*/ 2176957 w 8033654"/>
                  <a:gd name="-1150" fmla="*/ 7019956 h 7031915"/>
                  <a:gd name="-1151" fmla="*/ 2058326 w 8033654"/>
                  <a:gd name="-1152" fmla="*/ 7031915 h 7031915"/>
                  <a:gd name="-1153" fmla="*/ 2058286 w 8033654"/>
                  <a:gd name="-1154" fmla="*/ 7031915 h 7031915"/>
                  <a:gd name="-1155" fmla="*/ 1939655 w 8033654"/>
                  <a:gd name="-1156" fmla="*/ 7019956 h 7031915"/>
                  <a:gd name="-1157" fmla="*/ 1642007 w 8033654"/>
                  <a:gd name="-1158" fmla="*/ 6859480 h 7031915"/>
                  <a:gd name="-1159" fmla="*/ 1570173 w 8033654"/>
                  <a:gd name="-1160" fmla="*/ 6772417 h 7031915"/>
                  <a:gd name="-1161" fmla="*/ 1508795 w 8033654"/>
                  <a:gd name="-1162" fmla="*/ 6649661 h 7031915"/>
                  <a:gd name="-1163" fmla="*/ 1508794 w 8033654"/>
                  <a:gd name="-1164" fmla="*/ 6649657 h 7031915"/>
                  <a:gd name="-1165" fmla="*/ 115723 w 8033654"/>
                  <a:gd name="-1166" fmla="*/ 3863519 h 7031915"/>
                  <a:gd name="-1167" fmla="*/ 115722 w 8033654"/>
                  <a:gd name="-1168" fmla="*/ 3863518 h 7031915"/>
                  <a:gd name="-1169" fmla="*/ 29470 w 8033654"/>
                  <a:gd name="-1170" fmla="*/ 3691014 h 7031915"/>
                  <a:gd name="-1171" fmla="*/ 11962 w 8033654"/>
                  <a:gd name="-1172" fmla="*/ 3634608 h 7031915"/>
                  <a:gd name="-1173" fmla="*/ 0 w 8033654"/>
                  <a:gd name="-1174" fmla="*/ 3515957 h 7031915"/>
                  <a:gd name="-1175" fmla="*/ 11962 w 8033654"/>
                  <a:gd name="-1176" fmla="*/ 3397306 h 7031915"/>
                  <a:gd name="-1177" fmla="*/ 29470 w 8033654"/>
                  <a:gd name="-1178" fmla="*/ 3340901 h 7031915"/>
                  <a:gd name="-1179" fmla="*/ 115722 w 8033654"/>
                  <a:gd name="-1180" fmla="*/ 3168396 h 7031915"/>
                  <a:gd name="-1181" fmla="*/ 115723 w 8033654"/>
                  <a:gd name="-1182" fmla="*/ 3168396 h 7031915"/>
                  <a:gd name="-1183" fmla="*/ 1508796 w 8033654"/>
                  <a:gd name="-1184" fmla="*/ 382255 h 7031915"/>
                  <a:gd name="-1185" fmla="*/ 1570174 w 8033654"/>
                  <a:gd name="-1186" fmla="*/ 259499 h 7031915"/>
                  <a:gd name="-1187" fmla="*/ 1642008 w 8033654"/>
                  <a:gd name="-1188" fmla="*/ 172435 h 7031915"/>
                  <a:gd name="-1189" fmla="*/ 1939656 w 8033654"/>
                  <a:gd name="-1190" fmla="*/ 11959 h 7031915"/>
                  <a:gd name="-1191" fmla="*/ 2058287 w 8033654"/>
                  <a:gd name="-1192" fmla="*/ 0 h 7031915"/>
                  <a:gd name="-1193" fmla="*/ 6529086 w 8033654"/>
                  <a:gd name="-1194" fmla="*/ 402424 h 7031915"/>
                  <a:gd name="-1195" fmla="*/ 6540064 w 8033654"/>
                  <a:gd name="-1196" fmla="*/ 434562 h 7031915"/>
                  <a:gd name="-1197" fmla="*/ 6529086 w 8033654"/>
                  <a:gd name="-1198" fmla="*/ 402424 h 7031915"/>
                  <a:gd name="-1199" fmla="*/ 2058287 w 8033654"/>
                  <a:gd name="-1200" fmla="*/ 0 h 7031915"/>
                  <a:gd name="-1201" fmla="*/ 2058326 w 8033654"/>
                  <a:gd name="-1202" fmla="*/ 0 h 7031915"/>
                  <a:gd name="-1203" fmla="*/ 5971699 w 8033654"/>
                  <a:gd name="-1204" fmla="*/ 0 h 7031915"/>
                  <a:gd name="-1205" fmla="*/ 5971700 w 8033654"/>
                  <a:gd name="-1206" fmla="*/ 0 h 7031915"/>
                  <a:gd name="-1207" fmla="*/ 5971740 w 8033654"/>
                  <a:gd name="-1208" fmla="*/ 0 h 7031915"/>
                  <a:gd name="-1209" fmla="*/ 6090371 w 8033654"/>
                  <a:gd name="-1210" fmla="*/ 11959 h 7031915"/>
                  <a:gd name="-1211" fmla="*/ 6357004 w 8033654"/>
                  <a:gd name="-1212" fmla="*/ 143562 h 7031915"/>
                  <a:gd name="-1213" fmla="*/ 6421756 w 8033654"/>
                  <a:gd name="-1214" fmla="*/ 209878 h 7031915"/>
                  <a:gd name="-1215" fmla="*/ 6426018 w 8033654"/>
                  <a:gd name="-1216" fmla="*/ 214243 h 7031915"/>
                  <a:gd name="-1217" fmla="*/ 6463356 w 8033654"/>
                  <a:gd name="-1218" fmla="*/ 268125 h 7031915"/>
                  <a:gd name="-1219" fmla="*/ 6480094 w 8033654"/>
                  <a:gd name="-1220" fmla="*/ 292278 h 7031915"/>
                  <a:gd name="-1221" fmla="*/ 7949332 w 8033654"/>
                  <a:gd name="-1222" fmla="*/ 3216682 h 7031915"/>
                  <a:gd name="-1223" fmla="*/ 7992299 w 8033654"/>
                  <a:gd name="-1224" fmla="*/ 3302616 h 7031915"/>
                  <a:gd name="-1225" fmla="*/ 8021693 w 8033654"/>
                  <a:gd name="-1226" fmla="*/ 3397306 h 7031915"/>
                  <a:gd name="-1227" fmla="*/ 8033654 w 8033654"/>
                  <a:gd name="-1228" fmla="*/ 3515957 h 7031915"/>
                  <a:gd name="-1229" fmla="*/ 8021693 w 8033654"/>
                  <a:gd name="-1230" fmla="*/ 3634608 h 7031915"/>
                  <a:gd name="-1231" fmla="*/ 7992299 w 8033654"/>
                  <a:gd name="-1232" fmla="*/ 3729298 h 7031915"/>
                  <a:gd name="-1233" fmla="*/ 7949332 w 8033654"/>
                  <a:gd name="-1234" fmla="*/ 3815232 h 7031915"/>
                  <a:gd name="-1235" fmla="*/ 6535055 w 8033654"/>
                  <a:gd name="-1236" fmla="*/ 6638796 h 7031915"/>
                  <a:gd name="-1237" fmla="*/ 6524461 w 8033654"/>
                  <a:gd name="-1238" fmla="*/ 6646190 h 7031915"/>
                  <a:gd name="-1239" fmla="*/ 6482456 w 8033654"/>
                  <a:gd name="-1240" fmla="*/ 6736229 h 7031915"/>
                  <a:gd name="-1241" fmla="*/ 6090371 w 8033654"/>
                  <a:gd name="-1242" fmla="*/ 7019956 h 7031915"/>
                  <a:gd name="-1243" fmla="*/ 5971740 w 8033654"/>
                  <a:gd name="-1244" fmla="*/ 7031915 h 7031915"/>
                  <a:gd name="-1245" fmla="*/ 5971700 w 8033654"/>
                  <a:gd name="-1246" fmla="*/ 7031915 h 7031915"/>
                  <a:gd name="-1247" fmla="*/ 2058326 w 8033654"/>
                  <a:gd name="-1248" fmla="*/ 7031915 h 7031915"/>
                  <a:gd name="-1249" fmla="*/ 2176958 w 8033654"/>
                  <a:gd name="-1250" fmla="*/ 7019956 h 7031915"/>
                  <a:gd name="-1251" fmla="*/ 2176957 w 8033654"/>
                  <a:gd name="-1252" fmla="*/ 7019956 h 7031915"/>
                  <a:gd name="-1253" fmla="*/ 2058326 w 8033654"/>
                  <a:gd name="-1254" fmla="*/ 7031915 h 7031915"/>
                  <a:gd name="-1255" fmla="*/ 2058286 w 8033654"/>
                  <a:gd name="-1256" fmla="*/ 7031915 h 7031915"/>
                  <a:gd name="-1257" fmla="*/ 1939655 w 8033654"/>
                  <a:gd name="-1258" fmla="*/ 7019956 h 7031915"/>
                  <a:gd name="-1259" fmla="*/ 1642007 w 8033654"/>
                  <a:gd name="-1260" fmla="*/ 6859480 h 7031915"/>
                  <a:gd name="-1261" fmla="*/ 1570173 w 8033654"/>
                  <a:gd name="-1262" fmla="*/ 6772417 h 7031915"/>
                  <a:gd name="-1263" fmla="*/ 1508795 w 8033654"/>
                  <a:gd name="-1264" fmla="*/ 6649661 h 7031915"/>
                  <a:gd name="-1265" fmla="*/ 1508794 w 8033654"/>
                  <a:gd name="-1266" fmla="*/ 6649657 h 7031915"/>
                  <a:gd name="-1267" fmla="*/ 115723 w 8033654"/>
                  <a:gd name="-1268" fmla="*/ 3863519 h 7031915"/>
                  <a:gd name="-1269" fmla="*/ 115722 w 8033654"/>
                  <a:gd name="-1270" fmla="*/ 3863518 h 7031915"/>
                  <a:gd name="-1271" fmla="*/ 29470 w 8033654"/>
                  <a:gd name="-1272" fmla="*/ 3691014 h 7031915"/>
                  <a:gd name="-1273" fmla="*/ 11962 w 8033654"/>
                  <a:gd name="-1274" fmla="*/ 3634608 h 7031915"/>
                  <a:gd name="-1275" fmla="*/ 0 w 8033654"/>
                  <a:gd name="-1276" fmla="*/ 3515957 h 7031915"/>
                  <a:gd name="-1277" fmla="*/ 11962 w 8033654"/>
                  <a:gd name="-1278" fmla="*/ 3397306 h 7031915"/>
                  <a:gd name="-1279" fmla="*/ 29470 w 8033654"/>
                  <a:gd name="-1280" fmla="*/ 3340901 h 7031915"/>
                  <a:gd name="-1281" fmla="*/ 115722 w 8033654"/>
                  <a:gd name="-1282" fmla="*/ 3168396 h 7031915"/>
                  <a:gd name="-1283" fmla="*/ 115723 w 8033654"/>
                  <a:gd name="-1284" fmla="*/ 3168396 h 7031915"/>
                  <a:gd name="-1285" fmla="*/ 1508796 w 8033654"/>
                  <a:gd name="-1286" fmla="*/ 382255 h 7031915"/>
                  <a:gd name="-1287" fmla="*/ 1570174 w 8033654"/>
                  <a:gd name="-1288" fmla="*/ 259499 h 7031915"/>
                  <a:gd name="-1289" fmla="*/ 1642008 w 8033654"/>
                  <a:gd name="-1290" fmla="*/ 172435 h 7031915"/>
                  <a:gd name="-1291" fmla="*/ 1939656 w 8033654"/>
                  <a:gd name="-1292" fmla="*/ 11959 h 7031915"/>
                  <a:gd name="-1293" fmla="*/ 2058287 w 8033654"/>
                  <a:gd name="-1294" fmla="*/ 0 h 7031915"/>
                  <a:gd name="-1295" fmla="*/ 2058287 w 8033654"/>
                  <a:gd name="-1296" fmla="*/ 0 h 7031915"/>
                  <a:gd name="-1297" fmla="*/ 2058326 w 8033654"/>
                  <a:gd name="-1298" fmla="*/ 0 h 7031915"/>
                  <a:gd name="-1299" fmla="*/ 5971699 w 8033654"/>
                  <a:gd name="-1300" fmla="*/ 0 h 7031915"/>
                  <a:gd name="-1301" fmla="*/ 5971700 w 8033654"/>
                  <a:gd name="-1302" fmla="*/ 0 h 7031915"/>
                  <a:gd name="-1303" fmla="*/ 5971740 w 8033654"/>
                  <a:gd name="-1304" fmla="*/ 0 h 7031915"/>
                  <a:gd name="-1305" fmla="*/ 6090371 w 8033654"/>
                  <a:gd name="-1306" fmla="*/ 11959 h 7031915"/>
                  <a:gd name="-1307" fmla="*/ 6357004 w 8033654"/>
                  <a:gd name="-1308" fmla="*/ 143562 h 7031915"/>
                  <a:gd name="-1309" fmla="*/ 6421756 w 8033654"/>
                  <a:gd name="-1310" fmla="*/ 209878 h 7031915"/>
                  <a:gd name="-1311" fmla="*/ 6426018 w 8033654"/>
                  <a:gd name="-1312" fmla="*/ 214243 h 7031915"/>
                  <a:gd name="-1313" fmla="*/ 6463356 w 8033654"/>
                  <a:gd name="-1314" fmla="*/ 268125 h 7031915"/>
                  <a:gd name="-1315" fmla="*/ 6480094 w 8033654"/>
                  <a:gd name="-1316" fmla="*/ 292278 h 7031915"/>
                  <a:gd name="-1317" fmla="*/ 7949332 w 8033654"/>
                  <a:gd name="-1318" fmla="*/ 3216682 h 7031915"/>
                  <a:gd name="-1319" fmla="*/ 7992299 w 8033654"/>
                  <a:gd name="-1320" fmla="*/ 3302616 h 7031915"/>
                  <a:gd name="-1321" fmla="*/ 8021693 w 8033654"/>
                  <a:gd name="-1322" fmla="*/ 3397306 h 7031915"/>
                  <a:gd name="-1323" fmla="*/ 8033654 w 8033654"/>
                  <a:gd name="-1324" fmla="*/ 3515957 h 7031915"/>
                  <a:gd name="-1325" fmla="*/ 8021693 w 8033654"/>
                  <a:gd name="-1326" fmla="*/ 3634608 h 7031915"/>
                  <a:gd name="-1327" fmla="*/ 7992299 w 8033654"/>
                  <a:gd name="-1328" fmla="*/ 3729298 h 7031915"/>
                  <a:gd name="-1329" fmla="*/ 7949332 w 8033654"/>
                  <a:gd name="-1330" fmla="*/ 3815232 h 7031915"/>
                  <a:gd name="-1331" fmla="*/ 6535055 w 8033654"/>
                  <a:gd name="-1332" fmla="*/ 6638796 h 7031915"/>
                  <a:gd name="-1333" fmla="*/ 6524461 w 8033654"/>
                  <a:gd name="-1334" fmla="*/ 6646190 h 7031915"/>
                  <a:gd name="-1335" fmla="*/ 6482456 w 8033654"/>
                  <a:gd name="-1336" fmla="*/ 6736229 h 7031915"/>
                  <a:gd name="-1337" fmla="*/ 6090371 w 8033654"/>
                  <a:gd name="-1338" fmla="*/ 7019956 h 7031915"/>
                  <a:gd name="-1339" fmla="*/ 5971740 w 8033654"/>
                  <a:gd name="-1340" fmla="*/ 7031915 h 7031915"/>
                  <a:gd name="-1341" fmla="*/ 5971700 w 8033654"/>
                  <a:gd name="-1342" fmla="*/ 7031915 h 7031915"/>
                  <a:gd name="-1343" fmla="*/ 2058326 w 8033654"/>
                  <a:gd name="-1344" fmla="*/ 7031915 h 7031915"/>
                  <a:gd name="-1345" fmla="*/ 2176958 w 8033654"/>
                  <a:gd name="-1346" fmla="*/ 7019956 h 7031915"/>
                  <a:gd name="-1347" fmla="*/ 2176957 w 8033654"/>
                  <a:gd name="-1348" fmla="*/ 7019956 h 7031915"/>
                  <a:gd name="-1349" fmla="*/ 2058326 w 8033654"/>
                  <a:gd name="-1350" fmla="*/ 7031915 h 7031915"/>
                  <a:gd name="-1351" fmla="*/ 2058286 w 8033654"/>
                  <a:gd name="-1352" fmla="*/ 7031915 h 7031915"/>
                  <a:gd name="-1353" fmla="*/ 1939655 w 8033654"/>
                  <a:gd name="-1354" fmla="*/ 7019956 h 7031915"/>
                  <a:gd name="-1355" fmla="*/ 1642007 w 8033654"/>
                  <a:gd name="-1356" fmla="*/ 6859480 h 7031915"/>
                  <a:gd name="-1357" fmla="*/ 1570173 w 8033654"/>
                  <a:gd name="-1358" fmla="*/ 6772417 h 7031915"/>
                  <a:gd name="-1359" fmla="*/ 1508795 w 8033654"/>
                  <a:gd name="-1360" fmla="*/ 6649661 h 7031915"/>
                  <a:gd name="-1361" fmla="*/ 1508794 w 8033654"/>
                  <a:gd name="-1362" fmla="*/ 6649657 h 7031915"/>
                  <a:gd name="-1363" fmla="*/ 115723 w 8033654"/>
                  <a:gd name="-1364" fmla="*/ 3863519 h 7031915"/>
                  <a:gd name="-1365" fmla="*/ 115722 w 8033654"/>
                  <a:gd name="-1366" fmla="*/ 3863518 h 7031915"/>
                  <a:gd name="-1367" fmla="*/ 29470 w 8033654"/>
                  <a:gd name="-1368" fmla="*/ 3691014 h 7031915"/>
                  <a:gd name="-1369" fmla="*/ 11962 w 8033654"/>
                  <a:gd name="-1370" fmla="*/ 3634608 h 7031915"/>
                  <a:gd name="-1371" fmla="*/ 0 w 8033654"/>
                  <a:gd name="-1372" fmla="*/ 3515957 h 7031915"/>
                  <a:gd name="-1373" fmla="*/ 11962 w 8033654"/>
                  <a:gd name="-1374" fmla="*/ 3397306 h 7031915"/>
                  <a:gd name="-1375" fmla="*/ 29470 w 8033654"/>
                  <a:gd name="-1376" fmla="*/ 3340901 h 7031915"/>
                  <a:gd name="-1377" fmla="*/ 115722 w 8033654"/>
                  <a:gd name="-1378" fmla="*/ 3168396 h 7031915"/>
                  <a:gd name="-1379" fmla="*/ 115723 w 8033654"/>
                  <a:gd name="-1380" fmla="*/ 3168396 h 7031915"/>
                  <a:gd name="-1381" fmla="*/ 1508796 w 8033654"/>
                  <a:gd name="-1382" fmla="*/ 382255 h 7031915"/>
                  <a:gd name="-1383" fmla="*/ 1570174 w 8033654"/>
                  <a:gd name="-1384" fmla="*/ 259499 h 7031915"/>
                  <a:gd name="-1385" fmla="*/ 1642008 w 8033654"/>
                  <a:gd name="-1386" fmla="*/ 172435 h 7031915"/>
                  <a:gd name="-1387" fmla="*/ 1939656 w 8033654"/>
                  <a:gd name="-1388" fmla="*/ 11959 h 7031915"/>
                  <a:gd name="-1389" fmla="*/ 2058287 w 8033654"/>
                  <a:gd name="-1390" fmla="*/ 0 h 7031915"/>
                  <a:gd name="-1391" fmla="*/ 2058287 w 8033654"/>
                  <a:gd name="-1392" fmla="*/ 0 h 7031915"/>
                  <a:gd name="-1393" fmla="*/ 2058326 w 8033654"/>
                  <a:gd name="-1394" fmla="*/ 0 h 7031915"/>
                  <a:gd name="-1395" fmla="*/ 5971699 w 8033654"/>
                  <a:gd name="-1396" fmla="*/ 0 h 7031915"/>
                  <a:gd name="-1397" fmla="*/ 5971700 w 8033654"/>
                  <a:gd name="-1398" fmla="*/ 0 h 7031915"/>
                  <a:gd name="-1399" fmla="*/ 5971740 w 8033654"/>
                  <a:gd name="-1400" fmla="*/ 0 h 7031915"/>
                  <a:gd name="-1401" fmla="*/ 6090371 w 8033654"/>
                  <a:gd name="-1402" fmla="*/ 11959 h 7031915"/>
                  <a:gd name="-1403" fmla="*/ 6357004 w 8033654"/>
                  <a:gd name="-1404" fmla="*/ 143562 h 7031915"/>
                  <a:gd name="-1405" fmla="*/ 6421756 w 8033654"/>
                  <a:gd name="-1406" fmla="*/ 209878 h 7031915"/>
                  <a:gd name="-1407" fmla="*/ 6426018 w 8033654"/>
                  <a:gd name="-1408" fmla="*/ 214243 h 7031915"/>
                  <a:gd name="-1409" fmla="*/ 6463356 w 8033654"/>
                  <a:gd name="-1410" fmla="*/ 268125 h 7031915"/>
                  <a:gd name="-1411" fmla="*/ 7949332 w 8033654"/>
                  <a:gd name="-1412" fmla="*/ 3216682 h 7031915"/>
                  <a:gd name="-1413" fmla="*/ 7992299 w 8033654"/>
                  <a:gd name="-1414" fmla="*/ 3302616 h 7031915"/>
                  <a:gd name="-1415" fmla="*/ 8021693 w 8033654"/>
                  <a:gd name="-1416" fmla="*/ 3397306 h 7031915"/>
                  <a:gd name="-1417" fmla="*/ 8033654 w 8033654"/>
                  <a:gd name="-1418" fmla="*/ 3515957 h 7031915"/>
                  <a:gd name="-1419" fmla="*/ 8021693 w 8033654"/>
                  <a:gd name="-1420" fmla="*/ 3634608 h 7031915"/>
                  <a:gd name="-1421" fmla="*/ 7992299 w 8033654"/>
                  <a:gd name="-1422" fmla="*/ 3729298 h 7031915"/>
                  <a:gd name="-1423" fmla="*/ 7949332 w 8033654"/>
                  <a:gd name="-1424" fmla="*/ 3815232 h 7031915"/>
                  <a:gd name="-1425" fmla="*/ 6535055 w 8033654"/>
                  <a:gd name="-1426" fmla="*/ 6638796 h 7031915"/>
                  <a:gd name="-1427" fmla="*/ 6524461 w 8033654"/>
                  <a:gd name="-1428" fmla="*/ 6646190 h 7031915"/>
                  <a:gd name="-1429" fmla="*/ 6482456 w 8033654"/>
                  <a:gd name="-1430" fmla="*/ 6736229 h 7031915"/>
                  <a:gd name="-1431" fmla="*/ 6090371 w 8033654"/>
                  <a:gd name="-1432" fmla="*/ 7019956 h 7031915"/>
                  <a:gd name="-1433" fmla="*/ 5971740 w 8033654"/>
                  <a:gd name="-1434" fmla="*/ 7031915 h 7031915"/>
                  <a:gd name="-1435" fmla="*/ 5971700 w 8033654"/>
                  <a:gd name="-1436" fmla="*/ 7031915 h 7031915"/>
                  <a:gd name="-1437" fmla="*/ 2058326 w 8033654"/>
                  <a:gd name="-1438" fmla="*/ 7031915 h 7031915"/>
                  <a:gd name="-1439" fmla="*/ 2176958 w 8033654"/>
                  <a:gd name="-1440" fmla="*/ 7019956 h 7031915"/>
                  <a:gd name="-1441" fmla="*/ 2176957 w 8033654"/>
                  <a:gd name="-1442" fmla="*/ 7019956 h 7031915"/>
                  <a:gd name="-1443" fmla="*/ 2058326 w 8033654"/>
                  <a:gd name="-1444" fmla="*/ 7031915 h 7031915"/>
                  <a:gd name="-1445" fmla="*/ 2058286 w 8033654"/>
                  <a:gd name="-1446" fmla="*/ 7031915 h 7031915"/>
                  <a:gd name="-1447" fmla="*/ 1939655 w 8033654"/>
                  <a:gd name="-1448" fmla="*/ 7019956 h 7031915"/>
                  <a:gd name="-1449" fmla="*/ 1642007 w 8033654"/>
                  <a:gd name="-1450" fmla="*/ 6859480 h 7031915"/>
                  <a:gd name="-1451" fmla="*/ 1570173 w 8033654"/>
                  <a:gd name="-1452" fmla="*/ 6772417 h 7031915"/>
                  <a:gd name="-1453" fmla="*/ 1508795 w 8033654"/>
                  <a:gd name="-1454" fmla="*/ 6649661 h 7031915"/>
                  <a:gd name="-1455" fmla="*/ 1508794 w 8033654"/>
                  <a:gd name="-1456" fmla="*/ 6649657 h 7031915"/>
                  <a:gd name="-1457" fmla="*/ 115723 w 8033654"/>
                  <a:gd name="-1458" fmla="*/ 3863519 h 7031915"/>
                  <a:gd name="-1459" fmla="*/ 115722 w 8033654"/>
                  <a:gd name="-1460" fmla="*/ 3863518 h 7031915"/>
                  <a:gd name="-1461" fmla="*/ 29470 w 8033654"/>
                  <a:gd name="-1462" fmla="*/ 3691014 h 7031915"/>
                  <a:gd name="-1463" fmla="*/ 11962 w 8033654"/>
                  <a:gd name="-1464" fmla="*/ 3634608 h 7031915"/>
                  <a:gd name="-1465" fmla="*/ 0 w 8033654"/>
                  <a:gd name="-1466" fmla="*/ 3515957 h 7031915"/>
                  <a:gd name="-1467" fmla="*/ 11962 w 8033654"/>
                  <a:gd name="-1468" fmla="*/ 3397306 h 7031915"/>
                  <a:gd name="-1469" fmla="*/ 29470 w 8033654"/>
                  <a:gd name="-1470" fmla="*/ 3340901 h 7031915"/>
                  <a:gd name="-1471" fmla="*/ 115722 w 8033654"/>
                  <a:gd name="-1472" fmla="*/ 3168396 h 7031915"/>
                  <a:gd name="-1473" fmla="*/ 115723 w 8033654"/>
                  <a:gd name="-1474" fmla="*/ 3168396 h 7031915"/>
                  <a:gd name="-1475" fmla="*/ 1508796 w 8033654"/>
                  <a:gd name="-1476" fmla="*/ 382255 h 7031915"/>
                  <a:gd name="-1477" fmla="*/ 1570174 w 8033654"/>
                  <a:gd name="-1478" fmla="*/ 259499 h 7031915"/>
                  <a:gd name="-1479" fmla="*/ 1642008 w 8033654"/>
                  <a:gd name="-1480" fmla="*/ 172435 h 7031915"/>
                  <a:gd name="-1481" fmla="*/ 1939656 w 8033654"/>
                  <a:gd name="-1482" fmla="*/ 11959 h 7031915"/>
                  <a:gd name="-1483" fmla="*/ 2058287 w 8033654"/>
                  <a:gd name="-1484" fmla="*/ 0 h 7031915"/>
                  <a:gd name="-1485" fmla="*/ 2058287 w 8033654"/>
                  <a:gd name="-1486" fmla="*/ 0 h 7031915"/>
                  <a:gd name="-1487" fmla="*/ 2058326 w 8033654"/>
                  <a:gd name="-1488" fmla="*/ 0 h 7031915"/>
                  <a:gd name="-1489" fmla="*/ 5971699 w 8033654"/>
                  <a:gd name="-1490" fmla="*/ 0 h 7031915"/>
                  <a:gd name="-1491" fmla="*/ 5971700 w 8033654"/>
                  <a:gd name="-1492" fmla="*/ 0 h 7031915"/>
                  <a:gd name="-1493" fmla="*/ 5971740 w 8033654"/>
                  <a:gd name="-1494" fmla="*/ 0 h 7031915"/>
                  <a:gd name="-1495" fmla="*/ 6090371 w 8033654"/>
                  <a:gd name="-1496" fmla="*/ 11959 h 7031915"/>
                  <a:gd name="-1497" fmla="*/ 6357004 w 8033654"/>
                  <a:gd name="-1498" fmla="*/ 143562 h 7031915"/>
                  <a:gd name="-1499" fmla="*/ 6421756 w 8033654"/>
                  <a:gd name="-1500" fmla="*/ 209878 h 7031915"/>
                  <a:gd name="-1501" fmla="*/ 6426018 w 8033654"/>
                  <a:gd name="-1502" fmla="*/ 214243 h 7031915"/>
                  <a:gd name="-1503" fmla="*/ 6463356 w 8033654"/>
                  <a:gd name="-1504" fmla="*/ 268125 h 7031915"/>
                  <a:gd name="-1505" fmla="*/ 7949332 w 8033654"/>
                  <a:gd name="-1506" fmla="*/ 3216682 h 7031915"/>
                  <a:gd name="-1507" fmla="*/ 7992299 w 8033654"/>
                  <a:gd name="-1508" fmla="*/ 3302616 h 7031915"/>
                  <a:gd name="-1509" fmla="*/ 8021693 w 8033654"/>
                  <a:gd name="-1510" fmla="*/ 3397306 h 7031915"/>
                  <a:gd name="-1511" fmla="*/ 8033654 w 8033654"/>
                  <a:gd name="-1512" fmla="*/ 3515957 h 7031915"/>
                  <a:gd name="-1513" fmla="*/ 8021693 w 8033654"/>
                  <a:gd name="-1514" fmla="*/ 3634608 h 7031915"/>
                  <a:gd name="-1515" fmla="*/ 7992299 w 8033654"/>
                  <a:gd name="-1516" fmla="*/ 3729298 h 7031915"/>
                  <a:gd name="-1517" fmla="*/ 7949332 w 8033654"/>
                  <a:gd name="-1518" fmla="*/ 3815232 h 7031915"/>
                  <a:gd name="-1519" fmla="*/ 6535055 w 8033654"/>
                  <a:gd name="-1520" fmla="*/ 6638796 h 7031915"/>
                  <a:gd name="-1521" fmla="*/ 6524461 w 8033654"/>
                  <a:gd name="-1522" fmla="*/ 6646190 h 7031915"/>
                  <a:gd name="-1523" fmla="*/ 6482456 w 8033654"/>
                  <a:gd name="-1524" fmla="*/ 6736229 h 7031915"/>
                  <a:gd name="-1525" fmla="*/ 6090371 w 8033654"/>
                  <a:gd name="-1526" fmla="*/ 7019956 h 7031915"/>
                  <a:gd name="-1527" fmla="*/ 5971740 w 8033654"/>
                  <a:gd name="-1528" fmla="*/ 7031915 h 7031915"/>
                  <a:gd name="-1529" fmla="*/ 5971700 w 8033654"/>
                  <a:gd name="-1530" fmla="*/ 7031915 h 7031915"/>
                  <a:gd name="-1531" fmla="*/ 2058326 w 8033654"/>
                  <a:gd name="-1532" fmla="*/ 7031915 h 7031915"/>
                  <a:gd name="-1533" fmla="*/ 2176958 w 8033654"/>
                  <a:gd name="-1534" fmla="*/ 7019956 h 7031915"/>
                  <a:gd name="-1535" fmla="*/ 2058326 w 8033654"/>
                  <a:gd name="-1536" fmla="*/ 7031915 h 7031915"/>
                  <a:gd name="-1537" fmla="*/ 2058286 w 8033654"/>
                  <a:gd name="-1538" fmla="*/ 7031915 h 7031915"/>
                  <a:gd name="-1539" fmla="*/ 1939655 w 8033654"/>
                  <a:gd name="-1540" fmla="*/ 7019956 h 7031915"/>
                  <a:gd name="-1541" fmla="*/ 1642007 w 8033654"/>
                  <a:gd name="-1542" fmla="*/ 6859480 h 7031915"/>
                  <a:gd name="-1543" fmla="*/ 1570173 w 8033654"/>
                  <a:gd name="-1544" fmla="*/ 6772417 h 7031915"/>
                  <a:gd name="-1545" fmla="*/ 1508795 w 8033654"/>
                  <a:gd name="-1546" fmla="*/ 6649661 h 7031915"/>
                  <a:gd name="-1547" fmla="*/ 1508794 w 8033654"/>
                  <a:gd name="-1548" fmla="*/ 6649657 h 7031915"/>
                  <a:gd name="-1549" fmla="*/ 115723 w 8033654"/>
                  <a:gd name="-1550" fmla="*/ 3863519 h 7031915"/>
                  <a:gd name="-1551" fmla="*/ 115722 w 8033654"/>
                  <a:gd name="-1552" fmla="*/ 3863518 h 7031915"/>
                  <a:gd name="-1553" fmla="*/ 29470 w 8033654"/>
                  <a:gd name="-1554" fmla="*/ 3691014 h 7031915"/>
                  <a:gd name="-1555" fmla="*/ 11962 w 8033654"/>
                  <a:gd name="-1556" fmla="*/ 3634608 h 7031915"/>
                  <a:gd name="-1557" fmla="*/ 0 w 8033654"/>
                  <a:gd name="-1558" fmla="*/ 3515957 h 7031915"/>
                  <a:gd name="-1559" fmla="*/ 11962 w 8033654"/>
                  <a:gd name="-1560" fmla="*/ 3397306 h 7031915"/>
                  <a:gd name="-1561" fmla="*/ 29470 w 8033654"/>
                  <a:gd name="-1562" fmla="*/ 3340901 h 7031915"/>
                  <a:gd name="-1563" fmla="*/ 115722 w 8033654"/>
                  <a:gd name="-1564" fmla="*/ 3168396 h 7031915"/>
                  <a:gd name="-1565" fmla="*/ 115723 w 8033654"/>
                  <a:gd name="-1566" fmla="*/ 3168396 h 7031915"/>
                  <a:gd name="-1567" fmla="*/ 1508796 w 8033654"/>
                  <a:gd name="-1568" fmla="*/ 382255 h 7031915"/>
                  <a:gd name="-1569" fmla="*/ 1570174 w 8033654"/>
                  <a:gd name="-1570" fmla="*/ 259499 h 7031915"/>
                  <a:gd name="-1571" fmla="*/ 1642008 w 8033654"/>
                  <a:gd name="-1572" fmla="*/ 172435 h 7031915"/>
                  <a:gd name="-1573" fmla="*/ 1939656 w 8033654"/>
                  <a:gd name="-1574" fmla="*/ 11959 h 7031915"/>
                  <a:gd name="-1575" fmla="*/ 2058287 w 8033654"/>
                  <a:gd name="-1576" fmla="*/ 0 h 7031915"/>
                  <a:gd name="-1577" fmla="*/ 2058287 w 8033654"/>
                  <a:gd name="-1578" fmla="*/ 0 h 7031915"/>
                  <a:gd name="-1579" fmla="*/ 2058326 w 8033654"/>
                  <a:gd name="-1580" fmla="*/ 0 h 7031915"/>
                  <a:gd name="-1581" fmla="*/ 5971699 w 8033654"/>
                  <a:gd name="-1582" fmla="*/ 0 h 7031915"/>
                  <a:gd name="-1583" fmla="*/ 5971700 w 8033654"/>
                  <a:gd name="-1584" fmla="*/ 0 h 7031915"/>
                  <a:gd name="-1585" fmla="*/ 5971740 w 8033654"/>
                  <a:gd name="-1586" fmla="*/ 0 h 7031915"/>
                  <a:gd name="-1587" fmla="*/ 6090371 w 8033654"/>
                  <a:gd name="-1588" fmla="*/ 11959 h 7031915"/>
                  <a:gd name="-1589" fmla="*/ 6357004 w 8033654"/>
                  <a:gd name="-1590" fmla="*/ 143562 h 7031915"/>
                  <a:gd name="-1591" fmla="*/ 6421756 w 8033654"/>
                  <a:gd name="-1592" fmla="*/ 209878 h 7031915"/>
                  <a:gd name="-1593" fmla="*/ 6426018 w 8033654"/>
                  <a:gd name="-1594" fmla="*/ 214243 h 7031915"/>
                  <a:gd name="-1595" fmla="*/ 6463356 w 8033654"/>
                  <a:gd name="-1596" fmla="*/ 268125 h 7031915"/>
                  <a:gd name="-1597" fmla="*/ 7949332 w 8033654"/>
                  <a:gd name="-1598" fmla="*/ 3216682 h 7031915"/>
                  <a:gd name="-1599" fmla="*/ 7992299 w 8033654"/>
                  <a:gd name="-1600" fmla="*/ 3302616 h 7031915"/>
                  <a:gd name="-1601" fmla="*/ 8021693 w 8033654"/>
                  <a:gd name="-1602" fmla="*/ 3397306 h 7031915"/>
                  <a:gd name="-1603" fmla="*/ 8033654 w 8033654"/>
                  <a:gd name="-1604" fmla="*/ 3515957 h 7031915"/>
                  <a:gd name="-1605" fmla="*/ 8021693 w 8033654"/>
                  <a:gd name="-1606" fmla="*/ 3634608 h 7031915"/>
                  <a:gd name="-1607" fmla="*/ 7992299 w 8033654"/>
                  <a:gd name="-1608" fmla="*/ 3729298 h 7031915"/>
                  <a:gd name="-1609" fmla="*/ 7949332 w 8033654"/>
                  <a:gd name="-1610" fmla="*/ 3815232 h 7031915"/>
                  <a:gd name="-1611" fmla="*/ 6535055 w 8033654"/>
                  <a:gd name="-1612" fmla="*/ 6638796 h 7031915"/>
                  <a:gd name="-1613" fmla="*/ 6524461 w 8033654"/>
                  <a:gd name="-1614" fmla="*/ 6646190 h 7031915"/>
                  <a:gd name="-1615" fmla="*/ 6482456 w 8033654"/>
                  <a:gd name="-1616" fmla="*/ 6736229 h 7031915"/>
                  <a:gd name="-1617" fmla="*/ 6090371 w 8033654"/>
                  <a:gd name="-1618" fmla="*/ 7019956 h 7031915"/>
                  <a:gd name="-1619" fmla="*/ 5971740 w 8033654"/>
                  <a:gd name="-1620" fmla="*/ 7031915 h 7031915"/>
                  <a:gd name="-1621" fmla="*/ 5971700 w 8033654"/>
                  <a:gd name="-1622" fmla="*/ 7031915 h 7031915"/>
                  <a:gd name="-1623" fmla="*/ 2058326 w 8033654"/>
                  <a:gd name="-1624" fmla="*/ 7031915 h 7031915"/>
                  <a:gd name="-1625" fmla="*/ 2058326 w 8033654"/>
                  <a:gd name="-1626" fmla="*/ 7031915 h 7031915"/>
                  <a:gd name="-1627" fmla="*/ 2058286 w 8033654"/>
                  <a:gd name="-1628" fmla="*/ 7031915 h 7031915"/>
                  <a:gd name="-1629" fmla="*/ 1939655 w 8033654"/>
                  <a:gd name="-1630" fmla="*/ 7019956 h 7031915"/>
                  <a:gd name="-1631" fmla="*/ 1642007 w 8033654"/>
                  <a:gd name="-1632" fmla="*/ 6859480 h 7031915"/>
                  <a:gd name="-1633" fmla="*/ 1570173 w 8033654"/>
                  <a:gd name="-1634" fmla="*/ 6772417 h 7031915"/>
                  <a:gd name="-1635" fmla="*/ 1508795 w 8033654"/>
                  <a:gd name="-1636" fmla="*/ 6649661 h 7031915"/>
                  <a:gd name="-1637" fmla="*/ 1508794 w 8033654"/>
                  <a:gd name="-1638" fmla="*/ 6649657 h 7031915"/>
                  <a:gd name="-1639" fmla="*/ 115723 w 8033654"/>
                  <a:gd name="-1640" fmla="*/ 3863519 h 7031915"/>
                  <a:gd name="-1641" fmla="*/ 115722 w 8033654"/>
                  <a:gd name="-1642" fmla="*/ 3863518 h 7031915"/>
                  <a:gd name="-1643" fmla="*/ 29470 w 8033654"/>
                  <a:gd name="-1644" fmla="*/ 3691014 h 7031915"/>
                  <a:gd name="-1645" fmla="*/ 11962 w 8033654"/>
                  <a:gd name="-1646" fmla="*/ 3634608 h 7031915"/>
                  <a:gd name="-1647" fmla="*/ 0 w 8033654"/>
                  <a:gd name="-1648" fmla="*/ 3515957 h 7031915"/>
                  <a:gd name="-1649" fmla="*/ 11962 w 8033654"/>
                  <a:gd name="-1650" fmla="*/ 3397306 h 7031915"/>
                  <a:gd name="-1651" fmla="*/ 29470 w 8033654"/>
                  <a:gd name="-1652" fmla="*/ 3340901 h 7031915"/>
                  <a:gd name="-1653" fmla="*/ 115722 w 8033654"/>
                  <a:gd name="-1654" fmla="*/ 3168396 h 7031915"/>
                  <a:gd name="-1655" fmla="*/ 115723 w 8033654"/>
                  <a:gd name="-1656" fmla="*/ 3168396 h 7031915"/>
                  <a:gd name="-1657" fmla="*/ 1508796 w 8033654"/>
                  <a:gd name="-1658" fmla="*/ 382255 h 7031915"/>
                  <a:gd name="-1659" fmla="*/ 1570174 w 8033654"/>
                  <a:gd name="-1660" fmla="*/ 259499 h 7031915"/>
                  <a:gd name="-1661" fmla="*/ 1642008 w 8033654"/>
                  <a:gd name="-1662" fmla="*/ 172435 h 7031915"/>
                  <a:gd name="-1663" fmla="*/ 1939656 w 8033654"/>
                  <a:gd name="-1664" fmla="*/ 11959 h 7031915"/>
                  <a:gd name="-1665" fmla="*/ 2058287 w 8033654"/>
                  <a:gd name="-1666" fmla="*/ 0 h 7031915"/>
                  <a:gd name="-1667" fmla="*/ 2058287 w 8033654"/>
                  <a:gd name="-1668" fmla="*/ 0 h 7031915"/>
                  <a:gd name="-1669" fmla="*/ 2058326 w 8033654"/>
                  <a:gd name="-1670" fmla="*/ 0 h 7031915"/>
                  <a:gd name="-1671" fmla="*/ 5971699 w 8033654"/>
                  <a:gd name="-1672" fmla="*/ 0 h 7031915"/>
                  <a:gd name="-1673" fmla="*/ 5971700 w 8033654"/>
                  <a:gd name="-1674" fmla="*/ 0 h 7031915"/>
                  <a:gd name="-1675" fmla="*/ 5971740 w 8033654"/>
                  <a:gd name="-1676" fmla="*/ 0 h 7031915"/>
                  <a:gd name="-1677" fmla="*/ 6090371 w 8033654"/>
                  <a:gd name="-1678" fmla="*/ 11959 h 7031915"/>
                  <a:gd name="-1679" fmla="*/ 6357004 w 8033654"/>
                  <a:gd name="-1680" fmla="*/ 143562 h 7031915"/>
                  <a:gd name="-1681" fmla="*/ 6421756 w 8033654"/>
                  <a:gd name="-1682" fmla="*/ 209878 h 7031915"/>
                  <a:gd name="-1683" fmla="*/ 6426018 w 8033654"/>
                  <a:gd name="-1684" fmla="*/ 214243 h 7031915"/>
                  <a:gd name="-1685" fmla="*/ 6463356 w 8033654"/>
                  <a:gd name="-1686" fmla="*/ 268125 h 7031915"/>
                  <a:gd name="-1687" fmla="*/ 7949332 w 8033654"/>
                  <a:gd name="-1688" fmla="*/ 3216682 h 7031915"/>
                  <a:gd name="-1689" fmla="*/ 7992299 w 8033654"/>
                  <a:gd name="-1690" fmla="*/ 3302616 h 7031915"/>
                  <a:gd name="-1691" fmla="*/ 8021693 w 8033654"/>
                  <a:gd name="-1692" fmla="*/ 3397306 h 7031915"/>
                  <a:gd name="-1693" fmla="*/ 8033654 w 8033654"/>
                  <a:gd name="-1694" fmla="*/ 3515957 h 7031915"/>
                  <a:gd name="-1695" fmla="*/ 8021693 w 8033654"/>
                  <a:gd name="-1696" fmla="*/ 3634608 h 7031915"/>
                  <a:gd name="-1697" fmla="*/ 7992299 w 8033654"/>
                  <a:gd name="-1698" fmla="*/ 3729298 h 7031915"/>
                  <a:gd name="-1699" fmla="*/ 7949332 w 8033654"/>
                  <a:gd name="-1700" fmla="*/ 3815232 h 7031915"/>
                  <a:gd name="-1701" fmla="*/ 6535055 w 8033654"/>
                  <a:gd name="-1702" fmla="*/ 6638796 h 7031915"/>
                  <a:gd name="-1703" fmla="*/ 6482456 w 8033654"/>
                  <a:gd name="-1704" fmla="*/ 6736229 h 7031915"/>
                  <a:gd name="-1705" fmla="*/ 6090371 w 8033654"/>
                  <a:gd name="-1706" fmla="*/ 7019956 h 7031915"/>
                  <a:gd name="-1707" fmla="*/ 5971740 w 8033654"/>
                  <a:gd name="-1708" fmla="*/ 7031915 h 7031915"/>
                  <a:gd name="-1709" fmla="*/ 5971700 w 8033654"/>
                  <a:gd name="-1710" fmla="*/ 7031915 h 7031915"/>
                  <a:gd name="-1711" fmla="*/ 2058326 w 8033654"/>
                  <a:gd name="-1712" fmla="*/ 7031915 h 7031915"/>
                  <a:gd name="-1713" fmla="*/ 2058326 w 8033654"/>
                  <a:gd name="-1714" fmla="*/ 7031915 h 7031915"/>
                  <a:gd name="-1715" fmla="*/ 2058286 w 8033654"/>
                  <a:gd name="-1716" fmla="*/ 7031915 h 7031915"/>
                  <a:gd name="-1717" fmla="*/ 1939655 w 8033654"/>
                  <a:gd name="-1718" fmla="*/ 7019956 h 7031915"/>
                  <a:gd name="-1719" fmla="*/ 1642007 w 8033654"/>
                  <a:gd name="-1720" fmla="*/ 6859480 h 7031915"/>
                  <a:gd name="-1721" fmla="*/ 1570173 w 8033654"/>
                  <a:gd name="-1722" fmla="*/ 6772417 h 7031915"/>
                  <a:gd name="-1723" fmla="*/ 1508795 w 8033654"/>
                  <a:gd name="-1724" fmla="*/ 6649661 h 7031915"/>
                  <a:gd name="-1725" fmla="*/ 1508794 w 8033654"/>
                  <a:gd name="-1726" fmla="*/ 6649657 h 7031915"/>
                  <a:gd name="-1727" fmla="*/ 115723 w 8033654"/>
                  <a:gd name="-1728" fmla="*/ 3863519 h 7031915"/>
                  <a:gd name="-1729" fmla="*/ 115722 w 8033654"/>
                  <a:gd name="-1730" fmla="*/ 3863518 h 7031915"/>
                  <a:gd name="-1731" fmla="*/ 29470 w 8033654"/>
                  <a:gd name="-1732" fmla="*/ 3691014 h 7031915"/>
                  <a:gd name="-1733" fmla="*/ 11962 w 8033654"/>
                  <a:gd name="-1734" fmla="*/ 3634608 h 7031915"/>
                  <a:gd name="-1735" fmla="*/ 0 w 8033654"/>
                  <a:gd name="-1736" fmla="*/ 3515957 h 7031915"/>
                  <a:gd name="-1737" fmla="*/ 11962 w 8033654"/>
                  <a:gd name="-1738" fmla="*/ 3397306 h 7031915"/>
                  <a:gd name="-1739" fmla="*/ 29470 w 8033654"/>
                  <a:gd name="-1740" fmla="*/ 3340901 h 7031915"/>
                  <a:gd name="-1741" fmla="*/ 115722 w 8033654"/>
                  <a:gd name="-1742" fmla="*/ 3168396 h 7031915"/>
                  <a:gd name="-1743" fmla="*/ 115723 w 8033654"/>
                  <a:gd name="-1744" fmla="*/ 3168396 h 7031915"/>
                  <a:gd name="-1745" fmla="*/ 1508796 w 8033654"/>
                  <a:gd name="-1746" fmla="*/ 382255 h 7031915"/>
                  <a:gd name="-1747" fmla="*/ 1570174 w 8033654"/>
                  <a:gd name="-1748" fmla="*/ 259499 h 7031915"/>
                  <a:gd name="-1749" fmla="*/ 1642008 w 8033654"/>
                  <a:gd name="-1750" fmla="*/ 172435 h 7031915"/>
                  <a:gd name="-1751" fmla="*/ 1939656 w 8033654"/>
                  <a:gd name="-1752" fmla="*/ 11959 h 7031915"/>
                  <a:gd name="-1753" fmla="*/ 2058287 w 8033654"/>
                  <a:gd name="-1754" fmla="*/ 0 h 7031915"/>
                  <a:gd name="-1755" fmla="*/ 2058287 w 8033654"/>
                  <a:gd name="-1756" fmla="*/ 0 h 7031915"/>
                  <a:gd name="-1757" fmla="*/ 2058326 w 8033654"/>
                  <a:gd name="-1758" fmla="*/ 0 h 7031915"/>
                  <a:gd name="-1759" fmla="*/ 5971699 w 8033654"/>
                  <a:gd name="-1760" fmla="*/ 0 h 7031915"/>
                  <a:gd name="-1761" fmla="*/ 5971700 w 8033654"/>
                  <a:gd name="-1762" fmla="*/ 0 h 7031915"/>
                  <a:gd name="-1763" fmla="*/ 5971740 w 8033654"/>
                  <a:gd name="-1764" fmla="*/ 0 h 7031915"/>
                  <a:gd name="-1765" fmla="*/ 6090371 w 8033654"/>
                  <a:gd name="-1766" fmla="*/ 11959 h 7031915"/>
                  <a:gd name="-1767" fmla="*/ 6357004 w 8033654"/>
                  <a:gd name="-1768" fmla="*/ 143562 h 7031915"/>
                  <a:gd name="-1769" fmla="*/ 6421756 w 8033654"/>
                  <a:gd name="-1770" fmla="*/ 209878 h 7031915"/>
                  <a:gd name="-1771" fmla="*/ 6426018 w 8033654"/>
                  <a:gd name="-1772" fmla="*/ 214243 h 7031915"/>
                  <a:gd name="-1773" fmla="*/ 6463356 w 8033654"/>
                  <a:gd name="-1774" fmla="*/ 268125 h 7031915"/>
                  <a:gd name="-1775" fmla="*/ 7949332 w 8033654"/>
                  <a:gd name="-1776" fmla="*/ 3216682 h 7031915"/>
                  <a:gd name="-1777" fmla="*/ 7992299 w 8033654"/>
                  <a:gd name="-1778" fmla="*/ 3302616 h 7031915"/>
                  <a:gd name="-1779" fmla="*/ 8021693 w 8033654"/>
                  <a:gd name="-1780" fmla="*/ 3397306 h 7031915"/>
                  <a:gd name="-1781" fmla="*/ 8033654 w 8033654"/>
                  <a:gd name="-1782" fmla="*/ 3515957 h 7031915"/>
                  <a:gd name="-1783" fmla="*/ 8021693 w 8033654"/>
                  <a:gd name="-1784" fmla="*/ 3634608 h 7031915"/>
                  <a:gd name="-1785" fmla="*/ 7992299 w 8033654"/>
                  <a:gd name="-1786" fmla="*/ 3729298 h 7031915"/>
                  <a:gd name="-1787" fmla="*/ 7949332 w 8033654"/>
                  <a:gd name="-1788" fmla="*/ 3815232 h 7031915"/>
                  <a:gd name="-1789" fmla="*/ 6482456 w 8033654"/>
                  <a:gd name="-1790" fmla="*/ 6736229 h 7031915"/>
                  <a:gd name="-1791" fmla="*/ 6090371 w 8033654"/>
                  <a:gd name="-1792" fmla="*/ 7019956 h 7031915"/>
                  <a:gd name="-1793" fmla="*/ 5971740 w 8033654"/>
                  <a:gd name="-1794" fmla="*/ 7031915 h 7031915"/>
                  <a:gd name="-1795" fmla="*/ 5971700 w 8033654"/>
                  <a:gd name="-1796" fmla="*/ 7031915 h 7031915"/>
                  <a:gd name="-1797" fmla="*/ 2058326 w 8033654"/>
                  <a:gd name="-1798" fmla="*/ 7031915 h 7031915"/>
                  <a:gd name="-1799" fmla="*/ 2058326 w 8033654"/>
                  <a:gd name="-1800" fmla="*/ 7031915 h 7031915"/>
                  <a:gd name="-1801" fmla="*/ 2058286 w 8033654"/>
                  <a:gd name="-1802" fmla="*/ 7031915 h 7031915"/>
                  <a:gd name="-1803" fmla="*/ 1939655 w 8033654"/>
                  <a:gd name="-1804" fmla="*/ 7019956 h 7031915"/>
                  <a:gd name="-1805" fmla="*/ 1642007 w 8033654"/>
                  <a:gd name="-1806" fmla="*/ 6859480 h 7031915"/>
                  <a:gd name="-1807" fmla="*/ 1570173 w 8033654"/>
                  <a:gd name="-1808" fmla="*/ 6772417 h 7031915"/>
                  <a:gd name="-1809" fmla="*/ 1508795 w 8033654"/>
                  <a:gd name="-1810" fmla="*/ 6649661 h 7031915"/>
                  <a:gd name="-1811" fmla="*/ 1508794 w 8033654"/>
                  <a:gd name="-1812" fmla="*/ 6649657 h 7031915"/>
                  <a:gd name="-1813" fmla="*/ 115723 w 8033654"/>
                  <a:gd name="-1814" fmla="*/ 3863519 h 7031915"/>
                  <a:gd name="-1815" fmla="*/ 115722 w 8033654"/>
                  <a:gd name="-1816" fmla="*/ 3863518 h 7031915"/>
                  <a:gd name="-1817" fmla="*/ 29470 w 8033654"/>
                  <a:gd name="-1818" fmla="*/ 3691014 h 7031915"/>
                  <a:gd name="-1819" fmla="*/ 11962 w 8033654"/>
                  <a:gd name="-1820" fmla="*/ 3634608 h 7031915"/>
                  <a:gd name="-1821" fmla="*/ 0 w 8033654"/>
                  <a:gd name="-1822" fmla="*/ 3515957 h 7031915"/>
                  <a:gd name="-1823" fmla="*/ 11962 w 8033654"/>
                  <a:gd name="-1824" fmla="*/ 3397306 h 7031915"/>
                  <a:gd name="-1825" fmla="*/ 29470 w 8033654"/>
                  <a:gd name="-1826" fmla="*/ 3340901 h 7031915"/>
                  <a:gd name="-1827" fmla="*/ 115722 w 8033654"/>
                  <a:gd name="-1828" fmla="*/ 3168396 h 7031915"/>
                  <a:gd name="-1829" fmla="*/ 115723 w 8033654"/>
                  <a:gd name="-1830" fmla="*/ 3168396 h 7031915"/>
                  <a:gd name="-1831" fmla="*/ 1508796 w 8033654"/>
                  <a:gd name="-1832" fmla="*/ 382255 h 7031915"/>
                  <a:gd name="-1833" fmla="*/ 1570174 w 8033654"/>
                  <a:gd name="-1834" fmla="*/ 259499 h 7031915"/>
                  <a:gd name="-1835" fmla="*/ 1642008 w 8033654"/>
                  <a:gd name="-1836" fmla="*/ 172435 h 7031915"/>
                  <a:gd name="-1837" fmla="*/ 1939656 w 8033654"/>
                  <a:gd name="-1838" fmla="*/ 11959 h 7031915"/>
                  <a:gd name="-1839" fmla="*/ 2058287 w 8033654"/>
                  <a:gd name="-1840" fmla="*/ 0 h 7031915"/>
                  <a:gd name="-1841" fmla="*/ 2058287 w 8033654"/>
                  <a:gd name="-1842" fmla="*/ 0 h 7031915"/>
                  <a:gd name="-1843" fmla="*/ 2058326 w 8033654"/>
                  <a:gd name="-1844" fmla="*/ 0 h 7031915"/>
                  <a:gd name="-1845" fmla="*/ 5971699 w 8033654"/>
                  <a:gd name="-1846" fmla="*/ 0 h 7031915"/>
                  <a:gd name="-1847" fmla="*/ 5971700 w 8033654"/>
                  <a:gd name="-1848" fmla="*/ 0 h 7031915"/>
                  <a:gd name="-1849" fmla="*/ 5971740 w 8033654"/>
                  <a:gd name="-1850" fmla="*/ 0 h 7031915"/>
                  <a:gd name="-1851" fmla="*/ 6090371 w 8033654"/>
                  <a:gd name="-1852" fmla="*/ 11959 h 7031915"/>
                  <a:gd name="-1853" fmla="*/ 6357004 w 8033654"/>
                  <a:gd name="-1854" fmla="*/ 143562 h 7031915"/>
                  <a:gd name="-1855" fmla="*/ 6421756 w 8033654"/>
                  <a:gd name="-1856" fmla="*/ 209878 h 7031915"/>
                  <a:gd name="-1857" fmla="*/ 6426018 w 8033654"/>
                  <a:gd name="-1858" fmla="*/ 214243 h 7031915"/>
                  <a:gd name="-1859" fmla="*/ 7949332 w 8033654"/>
                  <a:gd name="-1860" fmla="*/ 3216682 h 7031915"/>
                  <a:gd name="-1861" fmla="*/ 7992299 w 8033654"/>
                  <a:gd name="-1862" fmla="*/ 3302616 h 7031915"/>
                  <a:gd name="-1863" fmla="*/ 8021693 w 8033654"/>
                  <a:gd name="-1864" fmla="*/ 3397306 h 7031915"/>
                  <a:gd name="-1865" fmla="*/ 8033654 w 8033654"/>
                  <a:gd name="-1866" fmla="*/ 3515957 h 7031915"/>
                  <a:gd name="-1867" fmla="*/ 8021693 w 8033654"/>
                  <a:gd name="-1868" fmla="*/ 3634608 h 7031915"/>
                  <a:gd name="-1869" fmla="*/ 7992299 w 8033654"/>
                  <a:gd name="-1870" fmla="*/ 3729298 h 7031915"/>
                  <a:gd name="-1871" fmla="*/ 7949332 w 8033654"/>
                  <a:gd name="-1872" fmla="*/ 3815232 h 7031915"/>
                  <a:gd name="-1873" fmla="*/ 6482456 w 8033654"/>
                  <a:gd name="-1874" fmla="*/ 6736229 h 7031915"/>
                  <a:gd name="-1875" fmla="*/ 6090371 w 8033654"/>
                  <a:gd name="-1876" fmla="*/ 7019956 h 7031915"/>
                  <a:gd name="-1877" fmla="*/ 5971740 w 8033654"/>
                  <a:gd name="-1878" fmla="*/ 7031915 h 7031915"/>
                  <a:gd name="-1879" fmla="*/ 5971700 w 8033654"/>
                  <a:gd name="-1880" fmla="*/ 7031915 h 7031915"/>
                  <a:gd name="-1881" fmla="*/ 2058326 w 8033654"/>
                  <a:gd name="-1882" fmla="*/ 7031915 h 7031915"/>
                  <a:gd name="-1883" fmla="*/ 2058326 w 8033654"/>
                  <a:gd name="-1884" fmla="*/ 7031915 h 7031915"/>
                  <a:gd name="-1885" fmla="*/ 2058286 w 8033654"/>
                  <a:gd name="-1886" fmla="*/ 7031915 h 7031915"/>
                  <a:gd name="-1887" fmla="*/ 1939655 w 8033654"/>
                  <a:gd name="-1888" fmla="*/ 7019956 h 7031915"/>
                  <a:gd name="-1889" fmla="*/ 1642007 w 8033654"/>
                  <a:gd name="-1890" fmla="*/ 6859480 h 7031915"/>
                  <a:gd name="-1891" fmla="*/ 1570173 w 8033654"/>
                  <a:gd name="-1892" fmla="*/ 6772417 h 7031915"/>
                  <a:gd name="-1893" fmla="*/ 1508795 w 8033654"/>
                  <a:gd name="-1894" fmla="*/ 6649661 h 7031915"/>
                  <a:gd name="-1895" fmla="*/ 1508794 w 8033654"/>
                  <a:gd name="-1896" fmla="*/ 6649657 h 7031915"/>
                  <a:gd name="-1897" fmla="*/ 115723 w 8033654"/>
                  <a:gd name="-1898" fmla="*/ 3863519 h 7031915"/>
                  <a:gd name="-1899" fmla="*/ 115722 w 8033654"/>
                  <a:gd name="-1900" fmla="*/ 3863518 h 7031915"/>
                  <a:gd name="-1901" fmla="*/ 29470 w 8033654"/>
                  <a:gd name="-1902" fmla="*/ 3691014 h 7031915"/>
                  <a:gd name="-1903" fmla="*/ 11962 w 8033654"/>
                  <a:gd name="-1904" fmla="*/ 3634608 h 7031915"/>
                  <a:gd name="-1905" fmla="*/ 0 w 8033654"/>
                  <a:gd name="-1906" fmla="*/ 3515957 h 7031915"/>
                  <a:gd name="-1907" fmla="*/ 11962 w 8033654"/>
                  <a:gd name="-1908" fmla="*/ 3397306 h 7031915"/>
                  <a:gd name="-1909" fmla="*/ 29470 w 8033654"/>
                  <a:gd name="-1910" fmla="*/ 3340901 h 7031915"/>
                  <a:gd name="-1911" fmla="*/ 115722 w 8033654"/>
                  <a:gd name="-1912" fmla="*/ 3168396 h 7031915"/>
                  <a:gd name="-1913" fmla="*/ 115723 w 8033654"/>
                  <a:gd name="-1914" fmla="*/ 3168396 h 7031915"/>
                  <a:gd name="-1915" fmla="*/ 1508796 w 8033654"/>
                  <a:gd name="-1916" fmla="*/ 382255 h 7031915"/>
                  <a:gd name="-1917" fmla="*/ 1570174 w 8033654"/>
                  <a:gd name="-1918" fmla="*/ 259499 h 7031915"/>
                  <a:gd name="-1919" fmla="*/ 1642008 w 8033654"/>
                  <a:gd name="-1920" fmla="*/ 172435 h 7031915"/>
                  <a:gd name="-1921" fmla="*/ 1939656 w 8033654"/>
                  <a:gd name="-1922" fmla="*/ 11959 h 7031915"/>
                  <a:gd name="-1923" fmla="*/ 2058287 w 8033654"/>
                  <a:gd name="-1924" fmla="*/ 0 h 7031915"/>
                </a:gdLst>
                <a:ahLst/>
                <a:cxnLst>
                  <a:cxn ang="0">
                    <a:pos x="-1841" y="-1842"/>
                  </a:cxn>
                  <a:cxn ang="0">
                    <a:pos x="-1843" y="-1844"/>
                  </a:cxn>
                  <a:cxn ang="0">
                    <a:pos x="-1845" y="-1846"/>
                  </a:cxn>
                  <a:cxn ang="0">
                    <a:pos x="-1847" y="-1848"/>
                  </a:cxn>
                  <a:cxn ang="0">
                    <a:pos x="-1849" y="-1850"/>
                  </a:cxn>
                  <a:cxn ang="0">
                    <a:pos x="-1851" y="-1852"/>
                  </a:cxn>
                  <a:cxn ang="0">
                    <a:pos x="-1853" y="-1854"/>
                  </a:cxn>
                  <a:cxn ang="0">
                    <a:pos x="-1855" y="-1856"/>
                  </a:cxn>
                  <a:cxn ang="0">
                    <a:pos x="-1857" y="-1858"/>
                  </a:cxn>
                  <a:cxn ang="0">
                    <a:pos x="-1859" y="-1860"/>
                  </a:cxn>
                  <a:cxn ang="0">
                    <a:pos x="-1861" y="-1862"/>
                  </a:cxn>
                  <a:cxn ang="0">
                    <a:pos x="-1863" y="-1864"/>
                  </a:cxn>
                  <a:cxn ang="0">
                    <a:pos x="-1865" y="-1866"/>
                  </a:cxn>
                  <a:cxn ang="0">
                    <a:pos x="-1867" y="-1868"/>
                  </a:cxn>
                  <a:cxn ang="0">
                    <a:pos x="-1869" y="-1870"/>
                  </a:cxn>
                  <a:cxn ang="0">
                    <a:pos x="-1871" y="-1872"/>
                  </a:cxn>
                  <a:cxn ang="0">
                    <a:pos x="-1873" y="-1874"/>
                  </a:cxn>
                  <a:cxn ang="0">
                    <a:pos x="-1875" y="-1876"/>
                  </a:cxn>
                  <a:cxn ang="0">
                    <a:pos x="-1877" y="-1878"/>
                  </a:cxn>
                  <a:cxn ang="0">
                    <a:pos x="-1879" y="-1880"/>
                  </a:cxn>
                  <a:cxn ang="0">
                    <a:pos x="-1881" y="-1882"/>
                  </a:cxn>
                  <a:cxn ang="0">
                    <a:pos x="-1883" y="-1884"/>
                  </a:cxn>
                  <a:cxn ang="0">
                    <a:pos x="-1885" y="-1886"/>
                  </a:cxn>
                  <a:cxn ang="0">
                    <a:pos x="-1887" y="-1888"/>
                  </a:cxn>
                  <a:cxn ang="0">
                    <a:pos x="-1889" y="-1890"/>
                  </a:cxn>
                  <a:cxn ang="0">
                    <a:pos x="-1891" y="-1892"/>
                  </a:cxn>
                  <a:cxn ang="0">
                    <a:pos x="-1893" y="-1894"/>
                  </a:cxn>
                  <a:cxn ang="0">
                    <a:pos x="-1895" y="-1896"/>
                  </a:cxn>
                  <a:cxn ang="0">
                    <a:pos x="-1897" y="-1898"/>
                  </a:cxn>
                  <a:cxn ang="0">
                    <a:pos x="-1899" y="-1900"/>
                  </a:cxn>
                  <a:cxn ang="0">
                    <a:pos x="-1901" y="-1902"/>
                  </a:cxn>
                  <a:cxn ang="0">
                    <a:pos x="-1903" y="-1904"/>
                  </a:cxn>
                  <a:cxn ang="0">
                    <a:pos x="-1905" y="-1906"/>
                  </a:cxn>
                  <a:cxn ang="0">
                    <a:pos x="-1907" y="-1908"/>
                  </a:cxn>
                  <a:cxn ang="0">
                    <a:pos x="-1909" y="-1910"/>
                  </a:cxn>
                  <a:cxn ang="0">
                    <a:pos x="-1911" y="-1912"/>
                  </a:cxn>
                  <a:cxn ang="0">
                    <a:pos x="-1913" y="-1914"/>
                  </a:cxn>
                  <a:cxn ang="0">
                    <a:pos x="-1915" y="-1916"/>
                  </a:cxn>
                  <a:cxn ang="0">
                    <a:pos x="-1917" y="-1918"/>
                  </a:cxn>
                  <a:cxn ang="0">
                    <a:pos x="-1919" y="-1920"/>
                  </a:cxn>
                  <a:cxn ang="0">
                    <a:pos x="-1921" y="-1922"/>
                  </a:cxn>
                  <a:cxn ang="0">
                    <a:pos x="-1923" y="-1924"/>
                  </a:cxn>
                </a:cxnLst>
                <a:rect l="l" t="t" r="r" b="b"/>
                <a:pathLst>
                  <a:path w="8033654" h="7031915">
                    <a:moveTo>
                      <a:pt x="2058287" y="0"/>
                    </a:moveTo>
                    <a:lnTo>
                      <a:pt x="2058326" y="0"/>
                    </a:lnTo>
                    <a:lnTo>
                      <a:pt x="5971699" y="0"/>
                    </a:lnTo>
                    <a:lnTo>
                      <a:pt x="5971700" y="0"/>
                    </a:lnTo>
                    <a:lnTo>
                      <a:pt x="5971740" y="0"/>
                    </a:lnTo>
                    <a:lnTo>
                      <a:pt x="6090371" y="11959"/>
                    </a:lnTo>
                    <a:cubicBezTo>
                      <a:pt x="6190975" y="32545"/>
                      <a:pt x="6282232" y="78792"/>
                      <a:pt x="6357004" y="143562"/>
                    </a:cubicBezTo>
                    <a:lnTo>
                      <a:pt x="6421756" y="209878"/>
                    </a:lnTo>
                    <a:lnTo>
                      <a:pt x="6426018" y="214243"/>
                    </a:lnTo>
                    <a:lnTo>
                      <a:pt x="7949332" y="3216682"/>
                    </a:lnTo>
                    <a:lnTo>
                      <a:pt x="7992299" y="3302616"/>
                    </a:lnTo>
                    <a:lnTo>
                      <a:pt x="8021693" y="3397306"/>
                    </a:lnTo>
                    <a:cubicBezTo>
                      <a:pt x="8029535" y="3435632"/>
                      <a:pt x="8033654" y="3475313"/>
                      <a:pt x="8033654" y="3515957"/>
                    </a:cubicBezTo>
                    <a:cubicBezTo>
                      <a:pt x="8033654" y="3556601"/>
                      <a:pt x="8029535" y="3596283"/>
                      <a:pt x="8021693" y="3634608"/>
                    </a:cubicBezTo>
                    <a:lnTo>
                      <a:pt x="7992299" y="3729298"/>
                    </a:lnTo>
                    <a:lnTo>
                      <a:pt x="7949332" y="3815232"/>
                    </a:lnTo>
                    <a:lnTo>
                      <a:pt x="6482456" y="6736229"/>
                    </a:lnTo>
                    <a:cubicBezTo>
                      <a:pt x="6399753" y="6880056"/>
                      <a:pt x="6258044" y="6985646"/>
                      <a:pt x="6090371" y="7019956"/>
                    </a:cubicBezTo>
                    <a:lnTo>
                      <a:pt x="5971740" y="7031915"/>
                    </a:lnTo>
                    <a:lnTo>
                      <a:pt x="5971700" y="7031915"/>
                    </a:lnTo>
                    <a:lnTo>
                      <a:pt x="2058326" y="7031915"/>
                    </a:lnTo>
                    <a:lnTo>
                      <a:pt x="2058326" y="7031915"/>
                    </a:lnTo>
                    <a:lnTo>
                      <a:pt x="2058286" y="7031915"/>
                    </a:lnTo>
                    <a:lnTo>
                      <a:pt x="1939655" y="7019956"/>
                    </a:lnTo>
                    <a:cubicBezTo>
                      <a:pt x="1824680" y="6996429"/>
                      <a:pt x="1721912" y="6939386"/>
                      <a:pt x="1642007" y="6859480"/>
                    </a:cubicBezTo>
                    <a:lnTo>
                      <a:pt x="1570173" y="6772417"/>
                    </a:lnTo>
                    <a:lnTo>
                      <a:pt x="1508795" y="6649661"/>
                    </a:lnTo>
                    <a:cubicBezTo>
                      <a:pt x="1508795" y="6649660"/>
                      <a:pt x="1508794" y="6649658"/>
                      <a:pt x="1508794" y="6649657"/>
                    </a:cubicBezTo>
                    <a:lnTo>
                      <a:pt x="115723" y="3863519"/>
                    </a:lnTo>
                    <a:lnTo>
                      <a:pt x="115722" y="3863518"/>
                    </a:lnTo>
                    <a:lnTo>
                      <a:pt x="29470" y="3691014"/>
                    </a:lnTo>
                    <a:lnTo>
                      <a:pt x="11962" y="3634608"/>
                    </a:lnTo>
                    <a:cubicBezTo>
                      <a:pt x="4119" y="3596283"/>
                      <a:pt x="0" y="3556601"/>
                      <a:pt x="0" y="3515957"/>
                    </a:cubicBezTo>
                    <a:cubicBezTo>
                      <a:pt x="0" y="3475313"/>
                      <a:pt x="4119" y="3435632"/>
                      <a:pt x="11962" y="3397306"/>
                    </a:cubicBezTo>
                    <a:lnTo>
                      <a:pt x="29470" y="3340901"/>
                    </a:lnTo>
                    <a:lnTo>
                      <a:pt x="115722" y="3168396"/>
                    </a:lnTo>
                    <a:lnTo>
                      <a:pt x="115723" y="3168396"/>
                    </a:lnTo>
                    <a:lnTo>
                      <a:pt x="1508796" y="382255"/>
                    </a:lnTo>
                    <a:lnTo>
                      <a:pt x="1570174" y="259499"/>
                    </a:lnTo>
                    <a:lnTo>
                      <a:pt x="1642008" y="172435"/>
                    </a:lnTo>
                    <a:cubicBezTo>
                      <a:pt x="1721913" y="92530"/>
                      <a:pt x="1824680" y="35486"/>
                      <a:pt x="1939656" y="11959"/>
                    </a:cubicBezTo>
                    <a:lnTo>
                      <a:pt x="2058287" y="0"/>
                    </a:lnTo>
                    <a:close/>
                  </a:path>
                </a:pathLst>
              </a:custGeom>
              <a:solidFill>
                <a:srgbClr val="0DB7B6"/>
              </a:solid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4514850" y="3466543"/>
              <a:ext cx="36693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dist">
                <a:defRPr/>
              </a:pPr>
              <a:r>
                <a:rPr lang="zh-CN" altLang="en-US" sz="2800" b="1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高职生的考试与考证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574588" y="3549435"/>
              <a:ext cx="529726" cy="3447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584482" y="3998983"/>
            <a:ext cx="5023035" cy="559977"/>
            <a:chOff x="3574588" y="4267278"/>
            <a:chExt cx="5023035" cy="559977"/>
          </a:xfrm>
        </p:grpSpPr>
        <p:grpSp>
          <p:nvGrpSpPr>
            <p:cNvPr id="39" name="组合 38"/>
            <p:cNvGrpSpPr/>
            <p:nvPr/>
          </p:nvGrpSpPr>
          <p:grpSpPr>
            <a:xfrm>
              <a:off x="3594376" y="4267278"/>
              <a:ext cx="5003247" cy="559977"/>
              <a:chOff x="2915945" y="2268630"/>
              <a:chExt cx="5792628" cy="648327"/>
            </a:xfrm>
          </p:grpSpPr>
          <p:sp>
            <p:nvSpPr>
              <p:cNvPr id="43" name="矩形 42"/>
              <p:cNvSpPr/>
              <p:nvPr/>
            </p:nvSpPr>
            <p:spPr>
              <a:xfrm rot="5400000">
                <a:off x="5629967" y="-161650"/>
                <a:ext cx="648326" cy="5508887"/>
              </a:xfrm>
              <a:prstGeom prst="rect">
                <a:avLst/>
              </a:prstGeom>
              <a:pattFill prst="dkUpDiag">
                <a:fgClr>
                  <a:schemeClr val="bg1"/>
                </a:fgClr>
                <a:bgClr>
                  <a:schemeClr val="bg1">
                    <a:lumMod val="95000"/>
                  </a:schemeClr>
                </a:bgClr>
              </a:patt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 rot="5400000">
                <a:off x="2875524" y="2309051"/>
                <a:ext cx="648326" cy="567483"/>
              </a:xfrm>
              <a:custGeom>
                <a:avLst/>
                <a:gdLst>
                  <a:gd name="connsiteX0" fmla="*/ 6552162 w 8033654"/>
                  <a:gd name="connsiteY0" fmla="*/ 494730 h 7031915"/>
                  <a:gd name="connsiteX1" fmla="*/ 6555365 w 8033654"/>
                  <a:gd name="connsiteY1" fmla="*/ 531027 h 7031915"/>
                  <a:gd name="connsiteX2" fmla="*/ 6556798 w 8033654"/>
                  <a:gd name="connsiteY2" fmla="*/ 533489 h 7031915"/>
                  <a:gd name="connsiteX3" fmla="*/ 6555247 w 8033654"/>
                  <a:gd name="connsiteY3" fmla="*/ 510071 h 7031915"/>
                  <a:gd name="connsiteX4" fmla="*/ 6529086 w 8033654"/>
                  <a:gd name="connsiteY4" fmla="*/ 402424 h 7031915"/>
                  <a:gd name="connsiteX5" fmla="*/ 6546753 w 8033654"/>
                  <a:gd name="connsiteY5" fmla="*/ 467828 h 7031915"/>
                  <a:gd name="connsiteX6" fmla="*/ 6540064 w 8033654"/>
                  <a:gd name="connsiteY6" fmla="*/ 434562 h 7031915"/>
                  <a:gd name="connsiteX7" fmla="*/ 6482461 w 8033654"/>
                  <a:gd name="connsiteY7" fmla="*/ 295697 h 7031915"/>
                  <a:gd name="connsiteX8" fmla="*/ 6520430 w 8033654"/>
                  <a:gd name="connsiteY8" fmla="*/ 377086 h 7031915"/>
                  <a:gd name="connsiteX9" fmla="*/ 6515577 w 8033654"/>
                  <a:gd name="connsiteY9" fmla="*/ 362878 h 7031915"/>
                  <a:gd name="connsiteX10" fmla="*/ 2058287 w 8033654"/>
                  <a:gd name="connsiteY10" fmla="*/ 0 h 7031915"/>
                  <a:gd name="connsiteX11" fmla="*/ 2058326 w 8033654"/>
                  <a:gd name="connsiteY11" fmla="*/ 0 h 7031915"/>
                  <a:gd name="connsiteX12" fmla="*/ 5971699 w 8033654"/>
                  <a:gd name="connsiteY12" fmla="*/ 0 h 7031915"/>
                  <a:gd name="connsiteX13" fmla="*/ 5971700 w 8033654"/>
                  <a:gd name="connsiteY13" fmla="*/ 0 h 7031915"/>
                  <a:gd name="connsiteX14" fmla="*/ 5971740 w 8033654"/>
                  <a:gd name="connsiteY14" fmla="*/ 0 h 7031915"/>
                  <a:gd name="connsiteX15" fmla="*/ 6090371 w 8033654"/>
                  <a:gd name="connsiteY15" fmla="*/ 11959 h 7031915"/>
                  <a:gd name="connsiteX16" fmla="*/ 6357004 w 8033654"/>
                  <a:gd name="connsiteY16" fmla="*/ 143562 h 7031915"/>
                  <a:gd name="connsiteX17" fmla="*/ 6421756 w 8033654"/>
                  <a:gd name="connsiteY17" fmla="*/ 209878 h 7031915"/>
                  <a:gd name="connsiteX18" fmla="*/ 6426018 w 8033654"/>
                  <a:gd name="connsiteY18" fmla="*/ 214243 h 7031915"/>
                  <a:gd name="connsiteX19" fmla="*/ 6463356 w 8033654"/>
                  <a:gd name="connsiteY19" fmla="*/ 268125 h 7031915"/>
                  <a:gd name="connsiteX20" fmla="*/ 6480094 w 8033654"/>
                  <a:gd name="connsiteY20" fmla="*/ 292278 h 7031915"/>
                  <a:gd name="connsiteX21" fmla="*/ 6490605 w 8033654"/>
                  <a:gd name="connsiteY21" fmla="*/ 298322 h 7031915"/>
                  <a:gd name="connsiteX22" fmla="*/ 7949332 w 8033654"/>
                  <a:gd name="connsiteY22" fmla="*/ 3216682 h 7031915"/>
                  <a:gd name="connsiteX23" fmla="*/ 7992299 w 8033654"/>
                  <a:gd name="connsiteY23" fmla="*/ 3302616 h 7031915"/>
                  <a:gd name="connsiteX24" fmla="*/ 8021693 w 8033654"/>
                  <a:gd name="connsiteY24" fmla="*/ 3397306 h 7031915"/>
                  <a:gd name="connsiteX25" fmla="*/ 8033654 w 8033654"/>
                  <a:gd name="connsiteY25" fmla="*/ 3515957 h 7031915"/>
                  <a:gd name="connsiteX26" fmla="*/ 8021693 w 8033654"/>
                  <a:gd name="connsiteY26" fmla="*/ 3634608 h 7031915"/>
                  <a:gd name="connsiteX27" fmla="*/ 7992299 w 8033654"/>
                  <a:gd name="connsiteY27" fmla="*/ 3729298 h 7031915"/>
                  <a:gd name="connsiteX28" fmla="*/ 7949332 w 8033654"/>
                  <a:gd name="connsiteY28" fmla="*/ 3815232 h 7031915"/>
                  <a:gd name="connsiteX29" fmla="*/ 6535055 w 8033654"/>
                  <a:gd name="connsiteY29" fmla="*/ 6638796 h 7031915"/>
                  <a:gd name="connsiteX30" fmla="*/ 6524461 w 8033654"/>
                  <a:gd name="connsiteY30" fmla="*/ 6646190 h 7031915"/>
                  <a:gd name="connsiteX31" fmla="*/ 6482456 w 8033654"/>
                  <a:gd name="connsiteY31" fmla="*/ 6736229 h 7031915"/>
                  <a:gd name="connsiteX32" fmla="*/ 6090371 w 8033654"/>
                  <a:gd name="connsiteY32" fmla="*/ 7019956 h 7031915"/>
                  <a:gd name="connsiteX33" fmla="*/ 5971740 w 8033654"/>
                  <a:gd name="connsiteY33" fmla="*/ 7031915 h 7031915"/>
                  <a:gd name="connsiteX34" fmla="*/ 5971700 w 8033654"/>
                  <a:gd name="connsiteY34" fmla="*/ 7031915 h 7031915"/>
                  <a:gd name="connsiteX35" fmla="*/ 2058326 w 8033654"/>
                  <a:gd name="connsiteY35" fmla="*/ 7031915 h 7031915"/>
                  <a:gd name="connsiteX36" fmla="*/ 2176958 w 8033654"/>
                  <a:gd name="connsiteY36" fmla="*/ 7019956 h 7031915"/>
                  <a:gd name="connsiteX37" fmla="*/ 2363588 w 8033654"/>
                  <a:gd name="connsiteY37" fmla="*/ 6946684 h 7031915"/>
                  <a:gd name="connsiteX38" fmla="*/ 2418335 w 8033654"/>
                  <a:gd name="connsiteY38" fmla="*/ 6906767 h 7031915"/>
                  <a:gd name="connsiteX39" fmla="*/ 2418334 w 8033654"/>
                  <a:gd name="connsiteY39" fmla="*/ 6906767 h 7031915"/>
                  <a:gd name="connsiteX40" fmla="*/ 2363588 w 8033654"/>
                  <a:gd name="connsiteY40" fmla="*/ 6946684 h 7031915"/>
                  <a:gd name="connsiteX41" fmla="*/ 2176957 w 8033654"/>
                  <a:gd name="connsiteY41" fmla="*/ 7019956 h 7031915"/>
                  <a:gd name="connsiteX42" fmla="*/ 2058326 w 8033654"/>
                  <a:gd name="connsiteY42" fmla="*/ 7031915 h 7031915"/>
                  <a:gd name="connsiteX43" fmla="*/ 2058286 w 8033654"/>
                  <a:gd name="connsiteY43" fmla="*/ 7031915 h 7031915"/>
                  <a:gd name="connsiteX44" fmla="*/ 1939655 w 8033654"/>
                  <a:gd name="connsiteY44" fmla="*/ 7019956 h 7031915"/>
                  <a:gd name="connsiteX45" fmla="*/ 1642007 w 8033654"/>
                  <a:gd name="connsiteY45" fmla="*/ 6859480 h 7031915"/>
                  <a:gd name="connsiteX46" fmla="*/ 1570173 w 8033654"/>
                  <a:gd name="connsiteY46" fmla="*/ 6772417 h 7031915"/>
                  <a:gd name="connsiteX47" fmla="*/ 1508795 w 8033654"/>
                  <a:gd name="connsiteY47" fmla="*/ 6649661 h 7031915"/>
                  <a:gd name="connsiteX48" fmla="*/ 1508794 w 8033654"/>
                  <a:gd name="connsiteY48" fmla="*/ 6649657 h 7031915"/>
                  <a:gd name="connsiteX49" fmla="*/ 115723 w 8033654"/>
                  <a:gd name="connsiteY49" fmla="*/ 3863519 h 7031915"/>
                  <a:gd name="connsiteX50" fmla="*/ 115722 w 8033654"/>
                  <a:gd name="connsiteY50" fmla="*/ 3863518 h 7031915"/>
                  <a:gd name="connsiteX51" fmla="*/ 29470 w 8033654"/>
                  <a:gd name="connsiteY51" fmla="*/ 3691014 h 7031915"/>
                  <a:gd name="connsiteX52" fmla="*/ 11962 w 8033654"/>
                  <a:gd name="connsiteY52" fmla="*/ 3634608 h 7031915"/>
                  <a:gd name="connsiteX53" fmla="*/ 0 w 8033654"/>
                  <a:gd name="connsiteY53" fmla="*/ 3515957 h 7031915"/>
                  <a:gd name="connsiteX54" fmla="*/ 11962 w 8033654"/>
                  <a:gd name="connsiteY54" fmla="*/ 3397306 h 7031915"/>
                  <a:gd name="connsiteX55" fmla="*/ 29470 w 8033654"/>
                  <a:gd name="connsiteY55" fmla="*/ 3340901 h 7031915"/>
                  <a:gd name="connsiteX56" fmla="*/ 115722 w 8033654"/>
                  <a:gd name="connsiteY56" fmla="*/ 3168396 h 7031915"/>
                  <a:gd name="connsiteX57" fmla="*/ 115723 w 8033654"/>
                  <a:gd name="connsiteY57" fmla="*/ 3168396 h 7031915"/>
                  <a:gd name="connsiteX58" fmla="*/ 1508796 w 8033654"/>
                  <a:gd name="connsiteY58" fmla="*/ 382255 h 7031915"/>
                  <a:gd name="connsiteX59" fmla="*/ 1570174 w 8033654"/>
                  <a:gd name="connsiteY59" fmla="*/ 259499 h 7031915"/>
                  <a:gd name="connsiteX60" fmla="*/ 1642008 w 8033654"/>
                  <a:gd name="connsiteY60" fmla="*/ 172435 h 7031915"/>
                  <a:gd name="connsiteX61" fmla="*/ 1939656 w 8033654"/>
                  <a:gd name="connsiteY61" fmla="*/ 11959 h 7031915"/>
                  <a:gd name="-1" fmla="*/ 6552162 w 8033654"/>
                  <a:gd name="-2" fmla="*/ 494730 h 7031915"/>
                  <a:gd name="-3" fmla="*/ 6555365 w 8033654"/>
                  <a:gd name="-4" fmla="*/ 531027 h 7031915"/>
                  <a:gd name="-5" fmla="*/ 6556798 w 8033654"/>
                  <a:gd name="-6" fmla="*/ 533489 h 7031915"/>
                  <a:gd name="-7" fmla="*/ 6555247 w 8033654"/>
                  <a:gd name="-8" fmla="*/ 510071 h 7031915"/>
                  <a:gd name="-9" fmla="*/ 6552162 w 8033654"/>
                  <a:gd name="-10" fmla="*/ 494730 h 7031915"/>
                  <a:gd name="-11" fmla="*/ 6529086 w 8033654"/>
                  <a:gd name="-12" fmla="*/ 402424 h 7031915"/>
                  <a:gd name="-13" fmla="*/ 6546753 w 8033654"/>
                  <a:gd name="-14" fmla="*/ 467828 h 7031915"/>
                  <a:gd name="-15" fmla="*/ 6540064 w 8033654"/>
                  <a:gd name="-16" fmla="*/ 434562 h 7031915"/>
                  <a:gd name="-17" fmla="*/ 6529086 w 8033654"/>
                  <a:gd name="-18" fmla="*/ 402424 h 7031915"/>
                  <a:gd name="-19" fmla="*/ 6482461 w 8033654"/>
                  <a:gd name="-20" fmla="*/ 295697 h 7031915"/>
                  <a:gd name="-21" fmla="*/ 6520430 w 8033654"/>
                  <a:gd name="-22" fmla="*/ 377086 h 7031915"/>
                  <a:gd name="-23" fmla="*/ 6515577 w 8033654"/>
                  <a:gd name="-24" fmla="*/ 362878 h 7031915"/>
                  <a:gd name="-25" fmla="*/ 6482461 w 8033654"/>
                  <a:gd name="-26" fmla="*/ 295697 h 7031915"/>
                  <a:gd name="-27" fmla="*/ 2058287 w 8033654"/>
                  <a:gd name="-28" fmla="*/ 0 h 7031915"/>
                  <a:gd name="-29" fmla="*/ 2058326 w 8033654"/>
                  <a:gd name="-30" fmla="*/ 0 h 7031915"/>
                  <a:gd name="-31" fmla="*/ 5971699 w 8033654"/>
                  <a:gd name="-32" fmla="*/ 0 h 7031915"/>
                  <a:gd name="-33" fmla="*/ 5971700 w 8033654"/>
                  <a:gd name="-34" fmla="*/ 0 h 7031915"/>
                  <a:gd name="-35" fmla="*/ 5971740 w 8033654"/>
                  <a:gd name="-36" fmla="*/ 0 h 7031915"/>
                  <a:gd name="-37" fmla="*/ 6090371 w 8033654"/>
                  <a:gd name="-38" fmla="*/ 11959 h 7031915"/>
                  <a:gd name="-39" fmla="*/ 6357004 w 8033654"/>
                  <a:gd name="-40" fmla="*/ 143562 h 7031915"/>
                  <a:gd name="-41" fmla="*/ 6421756 w 8033654"/>
                  <a:gd name="-42" fmla="*/ 209878 h 7031915"/>
                  <a:gd name="-43" fmla="*/ 6426018 w 8033654"/>
                  <a:gd name="-44" fmla="*/ 214243 h 7031915"/>
                  <a:gd name="-45" fmla="*/ 6463356 w 8033654"/>
                  <a:gd name="-46" fmla="*/ 268125 h 7031915"/>
                  <a:gd name="-47" fmla="*/ 6480094 w 8033654"/>
                  <a:gd name="-48" fmla="*/ 292278 h 7031915"/>
                  <a:gd name="-49" fmla="*/ 6490605 w 8033654"/>
                  <a:gd name="-50" fmla="*/ 298322 h 7031915"/>
                  <a:gd name="-51" fmla="*/ 7949332 w 8033654"/>
                  <a:gd name="-52" fmla="*/ 3216682 h 7031915"/>
                  <a:gd name="-53" fmla="*/ 7992299 w 8033654"/>
                  <a:gd name="-54" fmla="*/ 3302616 h 7031915"/>
                  <a:gd name="-55" fmla="*/ 8021693 w 8033654"/>
                  <a:gd name="-56" fmla="*/ 3397306 h 7031915"/>
                  <a:gd name="-57" fmla="*/ 8033654 w 8033654"/>
                  <a:gd name="-58" fmla="*/ 3515957 h 7031915"/>
                  <a:gd name="-59" fmla="*/ 8021693 w 8033654"/>
                  <a:gd name="-60" fmla="*/ 3634608 h 7031915"/>
                  <a:gd name="-61" fmla="*/ 7992299 w 8033654"/>
                  <a:gd name="-62" fmla="*/ 3729298 h 7031915"/>
                  <a:gd name="-63" fmla="*/ 7949332 w 8033654"/>
                  <a:gd name="-64" fmla="*/ 3815232 h 7031915"/>
                  <a:gd name="-65" fmla="*/ 6535055 w 8033654"/>
                  <a:gd name="-66" fmla="*/ 6638796 h 7031915"/>
                  <a:gd name="-67" fmla="*/ 6524461 w 8033654"/>
                  <a:gd name="-68" fmla="*/ 6646190 h 7031915"/>
                  <a:gd name="-69" fmla="*/ 6482456 w 8033654"/>
                  <a:gd name="-70" fmla="*/ 6736229 h 7031915"/>
                  <a:gd name="-71" fmla="*/ 6090371 w 8033654"/>
                  <a:gd name="-72" fmla="*/ 7019956 h 7031915"/>
                  <a:gd name="-73" fmla="*/ 5971740 w 8033654"/>
                  <a:gd name="-74" fmla="*/ 7031915 h 7031915"/>
                  <a:gd name="-75" fmla="*/ 5971700 w 8033654"/>
                  <a:gd name="-76" fmla="*/ 7031915 h 7031915"/>
                  <a:gd name="-77" fmla="*/ 2058326 w 8033654"/>
                  <a:gd name="-78" fmla="*/ 7031915 h 7031915"/>
                  <a:gd name="-79" fmla="*/ 2176958 w 8033654"/>
                  <a:gd name="-80" fmla="*/ 7019956 h 7031915"/>
                  <a:gd name="-81" fmla="*/ 2363588 w 8033654"/>
                  <a:gd name="-82" fmla="*/ 6946684 h 7031915"/>
                  <a:gd name="-83" fmla="*/ 2418335 w 8033654"/>
                  <a:gd name="-84" fmla="*/ 6906767 h 7031915"/>
                  <a:gd name="-85" fmla="*/ 2418334 w 8033654"/>
                  <a:gd name="-86" fmla="*/ 6906767 h 7031915"/>
                  <a:gd name="-87" fmla="*/ 2176957 w 8033654"/>
                  <a:gd name="-88" fmla="*/ 7019956 h 7031915"/>
                  <a:gd name="-89" fmla="*/ 2058326 w 8033654"/>
                  <a:gd name="-90" fmla="*/ 7031915 h 7031915"/>
                  <a:gd name="-91" fmla="*/ 2058286 w 8033654"/>
                  <a:gd name="-92" fmla="*/ 7031915 h 7031915"/>
                  <a:gd name="-93" fmla="*/ 1939655 w 8033654"/>
                  <a:gd name="-94" fmla="*/ 7019956 h 7031915"/>
                  <a:gd name="-95" fmla="*/ 1642007 w 8033654"/>
                  <a:gd name="-96" fmla="*/ 6859480 h 7031915"/>
                  <a:gd name="-97" fmla="*/ 1570173 w 8033654"/>
                  <a:gd name="-98" fmla="*/ 6772417 h 7031915"/>
                  <a:gd name="-99" fmla="*/ 1508795 w 8033654"/>
                  <a:gd name="-100" fmla="*/ 6649661 h 7031915"/>
                  <a:gd name="-101" fmla="*/ 1508794 w 8033654"/>
                  <a:gd name="-102" fmla="*/ 6649657 h 7031915"/>
                  <a:gd name="-103" fmla="*/ 115723 w 8033654"/>
                  <a:gd name="-104" fmla="*/ 3863519 h 7031915"/>
                  <a:gd name="-105" fmla="*/ 115722 w 8033654"/>
                  <a:gd name="-106" fmla="*/ 3863518 h 7031915"/>
                  <a:gd name="-107" fmla="*/ 29470 w 8033654"/>
                  <a:gd name="-108" fmla="*/ 3691014 h 7031915"/>
                  <a:gd name="-109" fmla="*/ 11962 w 8033654"/>
                  <a:gd name="-110" fmla="*/ 3634608 h 7031915"/>
                  <a:gd name="-111" fmla="*/ 0 w 8033654"/>
                  <a:gd name="-112" fmla="*/ 3515957 h 7031915"/>
                  <a:gd name="-113" fmla="*/ 11962 w 8033654"/>
                  <a:gd name="-114" fmla="*/ 3397306 h 7031915"/>
                  <a:gd name="-115" fmla="*/ 29470 w 8033654"/>
                  <a:gd name="-116" fmla="*/ 3340901 h 7031915"/>
                  <a:gd name="-117" fmla="*/ 115722 w 8033654"/>
                  <a:gd name="-118" fmla="*/ 3168396 h 7031915"/>
                  <a:gd name="-119" fmla="*/ 115723 w 8033654"/>
                  <a:gd name="-120" fmla="*/ 3168396 h 7031915"/>
                  <a:gd name="-121" fmla="*/ 1508796 w 8033654"/>
                  <a:gd name="-122" fmla="*/ 382255 h 7031915"/>
                  <a:gd name="-123" fmla="*/ 1570174 w 8033654"/>
                  <a:gd name="-124" fmla="*/ 259499 h 7031915"/>
                  <a:gd name="connsiteX62" fmla="*/ 1642008 w 8033654"/>
                  <a:gd name="connsiteY62" fmla="*/ 172435 h 7031915"/>
                  <a:gd name="connsiteX63" fmla="*/ 1939656 w 8033654"/>
                  <a:gd name="connsiteY63" fmla="*/ 11959 h 7031915"/>
                  <a:gd name="connsiteX64" fmla="*/ 2058287 w 8033654"/>
                  <a:gd name="connsiteY64" fmla="*/ 0 h 7031915"/>
                  <a:gd name="-125" fmla="*/ 6552162 w 8033654"/>
                  <a:gd name="-126" fmla="*/ 494730 h 7031915"/>
                  <a:gd name="-127" fmla="*/ 6555365 w 8033654"/>
                  <a:gd name="-128" fmla="*/ 531027 h 7031915"/>
                  <a:gd name="-129" fmla="*/ 6556798 w 8033654"/>
                  <a:gd name="-130" fmla="*/ 533489 h 7031915"/>
                  <a:gd name="-131" fmla="*/ 6555247 w 8033654"/>
                  <a:gd name="-132" fmla="*/ 510071 h 7031915"/>
                  <a:gd name="-133" fmla="*/ 6552162 w 8033654"/>
                  <a:gd name="-134" fmla="*/ 494730 h 7031915"/>
                  <a:gd name="-135" fmla="*/ 6529086 w 8033654"/>
                  <a:gd name="-136" fmla="*/ 402424 h 7031915"/>
                  <a:gd name="-137" fmla="*/ 6546753 w 8033654"/>
                  <a:gd name="-138" fmla="*/ 467828 h 7031915"/>
                  <a:gd name="-139" fmla="*/ 6540064 w 8033654"/>
                  <a:gd name="-140" fmla="*/ 434562 h 7031915"/>
                  <a:gd name="-141" fmla="*/ 6529086 w 8033654"/>
                  <a:gd name="-142" fmla="*/ 402424 h 7031915"/>
                  <a:gd name="-143" fmla="*/ 6482461 w 8033654"/>
                  <a:gd name="-144" fmla="*/ 295697 h 7031915"/>
                  <a:gd name="-145" fmla="*/ 6520430 w 8033654"/>
                  <a:gd name="-146" fmla="*/ 377086 h 7031915"/>
                  <a:gd name="-147" fmla="*/ 6515577 w 8033654"/>
                  <a:gd name="-148" fmla="*/ 362878 h 7031915"/>
                  <a:gd name="-149" fmla="*/ 6482461 w 8033654"/>
                  <a:gd name="-150" fmla="*/ 295697 h 7031915"/>
                  <a:gd name="-151" fmla="*/ 2058287 w 8033654"/>
                  <a:gd name="-152" fmla="*/ 0 h 7031915"/>
                  <a:gd name="-153" fmla="*/ 2058326 w 8033654"/>
                  <a:gd name="-154" fmla="*/ 0 h 7031915"/>
                  <a:gd name="-155" fmla="*/ 5971699 w 8033654"/>
                  <a:gd name="-156" fmla="*/ 0 h 7031915"/>
                  <a:gd name="-157" fmla="*/ 5971700 w 8033654"/>
                  <a:gd name="-158" fmla="*/ 0 h 7031915"/>
                  <a:gd name="-159" fmla="*/ 5971740 w 8033654"/>
                  <a:gd name="-160" fmla="*/ 0 h 7031915"/>
                  <a:gd name="-161" fmla="*/ 6090371 w 8033654"/>
                  <a:gd name="-162" fmla="*/ 11959 h 7031915"/>
                  <a:gd name="-163" fmla="*/ 6357004 w 8033654"/>
                  <a:gd name="-164" fmla="*/ 143562 h 7031915"/>
                  <a:gd name="-165" fmla="*/ 6421756 w 8033654"/>
                  <a:gd name="-166" fmla="*/ 209878 h 7031915"/>
                  <a:gd name="-167" fmla="*/ 6426018 w 8033654"/>
                  <a:gd name="-168" fmla="*/ 214243 h 7031915"/>
                  <a:gd name="-169" fmla="*/ 6463356 w 8033654"/>
                  <a:gd name="-170" fmla="*/ 268125 h 7031915"/>
                  <a:gd name="-171" fmla="*/ 6480094 w 8033654"/>
                  <a:gd name="-172" fmla="*/ 292278 h 7031915"/>
                  <a:gd name="-173" fmla="*/ 6490605 w 8033654"/>
                  <a:gd name="-174" fmla="*/ 298322 h 7031915"/>
                  <a:gd name="-175" fmla="*/ 7949332 w 8033654"/>
                  <a:gd name="-176" fmla="*/ 3216682 h 7031915"/>
                  <a:gd name="-177" fmla="*/ 7992299 w 8033654"/>
                  <a:gd name="-178" fmla="*/ 3302616 h 7031915"/>
                  <a:gd name="-179" fmla="*/ 8021693 w 8033654"/>
                  <a:gd name="-180" fmla="*/ 3397306 h 7031915"/>
                  <a:gd name="-181" fmla="*/ 8033654 w 8033654"/>
                  <a:gd name="-182" fmla="*/ 3515957 h 7031915"/>
                  <a:gd name="-183" fmla="*/ 8021693 w 8033654"/>
                  <a:gd name="-184" fmla="*/ 3634608 h 7031915"/>
                  <a:gd name="-185" fmla="*/ 7992299 w 8033654"/>
                  <a:gd name="-186" fmla="*/ 3729298 h 7031915"/>
                  <a:gd name="-187" fmla="*/ 7949332 w 8033654"/>
                  <a:gd name="-188" fmla="*/ 3815232 h 7031915"/>
                  <a:gd name="-189" fmla="*/ 6535055 w 8033654"/>
                  <a:gd name="-190" fmla="*/ 6638796 h 7031915"/>
                  <a:gd name="-191" fmla="*/ 6524461 w 8033654"/>
                  <a:gd name="-192" fmla="*/ 6646190 h 7031915"/>
                  <a:gd name="-193" fmla="*/ 6482456 w 8033654"/>
                  <a:gd name="-194" fmla="*/ 6736229 h 7031915"/>
                  <a:gd name="-195" fmla="*/ 6090371 w 8033654"/>
                  <a:gd name="-196" fmla="*/ 7019956 h 7031915"/>
                  <a:gd name="-197" fmla="*/ 5971740 w 8033654"/>
                  <a:gd name="-198" fmla="*/ 7031915 h 7031915"/>
                  <a:gd name="-199" fmla="*/ 5971700 w 8033654"/>
                  <a:gd name="-200" fmla="*/ 7031915 h 7031915"/>
                  <a:gd name="-201" fmla="*/ 2058326 w 8033654"/>
                  <a:gd name="-202" fmla="*/ 7031915 h 7031915"/>
                  <a:gd name="-203" fmla="*/ 2176958 w 8033654"/>
                  <a:gd name="-204" fmla="*/ 7019956 h 7031915"/>
                  <a:gd name="-205" fmla="*/ 2363588 w 8033654"/>
                  <a:gd name="-206" fmla="*/ 6946684 h 7031915"/>
                  <a:gd name="-207" fmla="*/ 2418335 w 8033654"/>
                  <a:gd name="-208" fmla="*/ 6906767 h 7031915"/>
                  <a:gd name="-209" fmla="*/ 2176957 w 8033654"/>
                  <a:gd name="-210" fmla="*/ 7019956 h 7031915"/>
                  <a:gd name="-211" fmla="*/ 2058326 w 8033654"/>
                  <a:gd name="-212" fmla="*/ 7031915 h 7031915"/>
                  <a:gd name="-213" fmla="*/ 2058286 w 8033654"/>
                  <a:gd name="-214" fmla="*/ 7031915 h 7031915"/>
                  <a:gd name="-215" fmla="*/ 1939655 w 8033654"/>
                  <a:gd name="-216" fmla="*/ 7019956 h 7031915"/>
                  <a:gd name="-217" fmla="*/ 1642007 w 8033654"/>
                  <a:gd name="-218" fmla="*/ 6859480 h 7031915"/>
                  <a:gd name="-219" fmla="*/ 1570173 w 8033654"/>
                  <a:gd name="-220" fmla="*/ 6772417 h 7031915"/>
                  <a:gd name="-221" fmla="*/ 1508795 w 8033654"/>
                  <a:gd name="-222" fmla="*/ 6649661 h 7031915"/>
                  <a:gd name="-223" fmla="*/ 1508794 w 8033654"/>
                  <a:gd name="-224" fmla="*/ 6649657 h 7031915"/>
                  <a:gd name="-225" fmla="*/ 115723 w 8033654"/>
                  <a:gd name="-226" fmla="*/ 3863519 h 7031915"/>
                  <a:gd name="-227" fmla="*/ 115722 w 8033654"/>
                  <a:gd name="-228" fmla="*/ 3863518 h 7031915"/>
                  <a:gd name="-229" fmla="*/ 29470 w 8033654"/>
                  <a:gd name="-230" fmla="*/ 3691014 h 7031915"/>
                  <a:gd name="-231" fmla="*/ 11962 w 8033654"/>
                  <a:gd name="-232" fmla="*/ 3634608 h 7031915"/>
                  <a:gd name="-233" fmla="*/ 0 w 8033654"/>
                  <a:gd name="-234" fmla="*/ 3515957 h 7031915"/>
                  <a:gd name="-235" fmla="*/ 11962 w 8033654"/>
                  <a:gd name="-236" fmla="*/ 3397306 h 7031915"/>
                  <a:gd name="-237" fmla="*/ 29470 w 8033654"/>
                  <a:gd name="-238" fmla="*/ 3340901 h 7031915"/>
                  <a:gd name="-239" fmla="*/ 115722 w 8033654"/>
                  <a:gd name="-240" fmla="*/ 3168396 h 7031915"/>
                  <a:gd name="-241" fmla="*/ 115723 w 8033654"/>
                  <a:gd name="-242" fmla="*/ 3168396 h 7031915"/>
                  <a:gd name="-243" fmla="*/ 1508796 w 8033654"/>
                  <a:gd name="-244" fmla="*/ 382255 h 7031915"/>
                  <a:gd name="-245" fmla="*/ 1570174 w 8033654"/>
                  <a:gd name="-246" fmla="*/ 259499 h 7031915"/>
                  <a:gd name="-247" fmla="*/ 1642008 w 8033654"/>
                  <a:gd name="-248" fmla="*/ 172435 h 7031915"/>
                  <a:gd name="-249" fmla="*/ 1939656 w 8033654"/>
                  <a:gd name="-250" fmla="*/ 11959 h 7031915"/>
                  <a:gd name="-251" fmla="*/ 2058287 w 8033654"/>
                  <a:gd name="-252" fmla="*/ 0 h 7031915"/>
                  <a:gd name="-253" fmla="*/ 6552162 w 8033654"/>
                  <a:gd name="-254" fmla="*/ 494730 h 7031915"/>
                  <a:gd name="-255" fmla="*/ 6555365 w 8033654"/>
                  <a:gd name="-256" fmla="*/ 531027 h 7031915"/>
                  <a:gd name="-257" fmla="*/ 6556798 w 8033654"/>
                  <a:gd name="-258" fmla="*/ 533489 h 7031915"/>
                  <a:gd name="-259" fmla="*/ 6555247 w 8033654"/>
                  <a:gd name="-260" fmla="*/ 510071 h 7031915"/>
                  <a:gd name="-261" fmla="*/ 6552162 w 8033654"/>
                  <a:gd name="-262" fmla="*/ 494730 h 7031915"/>
                  <a:gd name="-263" fmla="*/ 6529086 w 8033654"/>
                  <a:gd name="-264" fmla="*/ 402424 h 7031915"/>
                  <a:gd name="-265" fmla="*/ 6546753 w 8033654"/>
                  <a:gd name="-266" fmla="*/ 467828 h 7031915"/>
                  <a:gd name="-267" fmla="*/ 6540064 w 8033654"/>
                  <a:gd name="-268" fmla="*/ 434562 h 7031915"/>
                  <a:gd name="-269" fmla="*/ 6529086 w 8033654"/>
                  <a:gd name="-270" fmla="*/ 402424 h 7031915"/>
                  <a:gd name="-271" fmla="*/ 6482461 w 8033654"/>
                  <a:gd name="-272" fmla="*/ 295697 h 7031915"/>
                  <a:gd name="-273" fmla="*/ 6520430 w 8033654"/>
                  <a:gd name="-274" fmla="*/ 377086 h 7031915"/>
                  <a:gd name="-275" fmla="*/ 6515577 w 8033654"/>
                  <a:gd name="-276" fmla="*/ 362878 h 7031915"/>
                  <a:gd name="-277" fmla="*/ 6482461 w 8033654"/>
                  <a:gd name="-278" fmla="*/ 295697 h 7031915"/>
                  <a:gd name="-279" fmla="*/ 2058287 w 8033654"/>
                  <a:gd name="-280" fmla="*/ 0 h 7031915"/>
                  <a:gd name="-281" fmla="*/ 2058326 w 8033654"/>
                  <a:gd name="-282" fmla="*/ 0 h 7031915"/>
                  <a:gd name="-283" fmla="*/ 5971699 w 8033654"/>
                  <a:gd name="-284" fmla="*/ 0 h 7031915"/>
                  <a:gd name="-285" fmla="*/ 5971700 w 8033654"/>
                  <a:gd name="-286" fmla="*/ 0 h 7031915"/>
                  <a:gd name="-287" fmla="*/ 5971740 w 8033654"/>
                  <a:gd name="-288" fmla="*/ 0 h 7031915"/>
                  <a:gd name="-289" fmla="*/ 6090371 w 8033654"/>
                  <a:gd name="-290" fmla="*/ 11959 h 7031915"/>
                  <a:gd name="-291" fmla="*/ 6357004 w 8033654"/>
                  <a:gd name="-292" fmla="*/ 143562 h 7031915"/>
                  <a:gd name="-293" fmla="*/ 6421756 w 8033654"/>
                  <a:gd name="-294" fmla="*/ 209878 h 7031915"/>
                  <a:gd name="-295" fmla="*/ 6426018 w 8033654"/>
                  <a:gd name="-296" fmla="*/ 214243 h 7031915"/>
                  <a:gd name="-297" fmla="*/ 6463356 w 8033654"/>
                  <a:gd name="-298" fmla="*/ 268125 h 7031915"/>
                  <a:gd name="-299" fmla="*/ 6480094 w 8033654"/>
                  <a:gd name="-300" fmla="*/ 292278 h 7031915"/>
                  <a:gd name="-301" fmla="*/ 6490605 w 8033654"/>
                  <a:gd name="-302" fmla="*/ 298322 h 7031915"/>
                  <a:gd name="-303" fmla="*/ 7949332 w 8033654"/>
                  <a:gd name="-304" fmla="*/ 3216682 h 7031915"/>
                  <a:gd name="-305" fmla="*/ 7992299 w 8033654"/>
                  <a:gd name="-306" fmla="*/ 3302616 h 7031915"/>
                  <a:gd name="-307" fmla="*/ 8021693 w 8033654"/>
                  <a:gd name="-308" fmla="*/ 3397306 h 7031915"/>
                  <a:gd name="-309" fmla="*/ 8033654 w 8033654"/>
                  <a:gd name="-310" fmla="*/ 3515957 h 7031915"/>
                  <a:gd name="-311" fmla="*/ 8021693 w 8033654"/>
                  <a:gd name="-312" fmla="*/ 3634608 h 7031915"/>
                  <a:gd name="-313" fmla="*/ 7992299 w 8033654"/>
                  <a:gd name="-314" fmla="*/ 3729298 h 7031915"/>
                  <a:gd name="-315" fmla="*/ 7949332 w 8033654"/>
                  <a:gd name="-316" fmla="*/ 3815232 h 7031915"/>
                  <a:gd name="-317" fmla="*/ 6535055 w 8033654"/>
                  <a:gd name="-318" fmla="*/ 6638796 h 7031915"/>
                  <a:gd name="-319" fmla="*/ 6524461 w 8033654"/>
                  <a:gd name="-320" fmla="*/ 6646190 h 7031915"/>
                  <a:gd name="-321" fmla="*/ 6482456 w 8033654"/>
                  <a:gd name="-322" fmla="*/ 6736229 h 7031915"/>
                  <a:gd name="-323" fmla="*/ 6090371 w 8033654"/>
                  <a:gd name="-324" fmla="*/ 7019956 h 7031915"/>
                  <a:gd name="-325" fmla="*/ 5971740 w 8033654"/>
                  <a:gd name="-326" fmla="*/ 7031915 h 7031915"/>
                  <a:gd name="-327" fmla="*/ 5971700 w 8033654"/>
                  <a:gd name="-328" fmla="*/ 7031915 h 7031915"/>
                  <a:gd name="-329" fmla="*/ 2058326 w 8033654"/>
                  <a:gd name="-330" fmla="*/ 7031915 h 7031915"/>
                  <a:gd name="-331" fmla="*/ 2176958 w 8033654"/>
                  <a:gd name="-332" fmla="*/ 7019956 h 7031915"/>
                  <a:gd name="-333" fmla="*/ 2363588 w 8033654"/>
                  <a:gd name="-334" fmla="*/ 6946684 h 7031915"/>
                  <a:gd name="-335" fmla="*/ 2176957 w 8033654"/>
                  <a:gd name="-336" fmla="*/ 7019956 h 7031915"/>
                  <a:gd name="-337" fmla="*/ 2058326 w 8033654"/>
                  <a:gd name="-338" fmla="*/ 7031915 h 7031915"/>
                  <a:gd name="-339" fmla="*/ 2058286 w 8033654"/>
                  <a:gd name="-340" fmla="*/ 7031915 h 7031915"/>
                  <a:gd name="-341" fmla="*/ 1939655 w 8033654"/>
                  <a:gd name="-342" fmla="*/ 7019956 h 7031915"/>
                  <a:gd name="-343" fmla="*/ 1642007 w 8033654"/>
                  <a:gd name="-344" fmla="*/ 6859480 h 7031915"/>
                  <a:gd name="-345" fmla="*/ 1570173 w 8033654"/>
                  <a:gd name="-346" fmla="*/ 6772417 h 7031915"/>
                  <a:gd name="-347" fmla="*/ 1508795 w 8033654"/>
                  <a:gd name="-348" fmla="*/ 6649661 h 7031915"/>
                  <a:gd name="-349" fmla="*/ 1508794 w 8033654"/>
                  <a:gd name="-350" fmla="*/ 6649657 h 7031915"/>
                  <a:gd name="-351" fmla="*/ 115723 w 8033654"/>
                  <a:gd name="-352" fmla="*/ 3863519 h 7031915"/>
                  <a:gd name="-353" fmla="*/ 115722 w 8033654"/>
                  <a:gd name="-354" fmla="*/ 3863518 h 7031915"/>
                  <a:gd name="-355" fmla="*/ 29470 w 8033654"/>
                  <a:gd name="-356" fmla="*/ 3691014 h 7031915"/>
                  <a:gd name="-357" fmla="*/ 11962 w 8033654"/>
                  <a:gd name="-358" fmla="*/ 3634608 h 7031915"/>
                  <a:gd name="-359" fmla="*/ 0 w 8033654"/>
                  <a:gd name="-360" fmla="*/ 3515957 h 7031915"/>
                  <a:gd name="-361" fmla="*/ 11962 w 8033654"/>
                  <a:gd name="-362" fmla="*/ 3397306 h 7031915"/>
                  <a:gd name="-363" fmla="*/ 29470 w 8033654"/>
                  <a:gd name="-364" fmla="*/ 3340901 h 7031915"/>
                  <a:gd name="-365" fmla="*/ 115722 w 8033654"/>
                  <a:gd name="-366" fmla="*/ 3168396 h 7031915"/>
                  <a:gd name="-367" fmla="*/ 115723 w 8033654"/>
                  <a:gd name="-368" fmla="*/ 3168396 h 7031915"/>
                  <a:gd name="-369" fmla="*/ 1508796 w 8033654"/>
                  <a:gd name="-370" fmla="*/ 382255 h 7031915"/>
                  <a:gd name="-371" fmla="*/ 1570174 w 8033654"/>
                  <a:gd name="-372" fmla="*/ 259499 h 7031915"/>
                  <a:gd name="-373" fmla="*/ 1642008 w 8033654"/>
                  <a:gd name="-374" fmla="*/ 172435 h 7031915"/>
                  <a:gd name="-375" fmla="*/ 1939656 w 8033654"/>
                  <a:gd name="-376" fmla="*/ 11959 h 7031915"/>
                  <a:gd name="-377" fmla="*/ 2058287 w 8033654"/>
                  <a:gd name="-378" fmla="*/ 0 h 7031915"/>
                  <a:gd name="-379" fmla="*/ 6552162 w 8033654"/>
                  <a:gd name="-380" fmla="*/ 494730 h 7031915"/>
                  <a:gd name="-381" fmla="*/ 6555365 w 8033654"/>
                  <a:gd name="-382" fmla="*/ 531027 h 7031915"/>
                  <a:gd name="-383" fmla="*/ 6556798 w 8033654"/>
                  <a:gd name="-384" fmla="*/ 533489 h 7031915"/>
                  <a:gd name="-385" fmla="*/ 6555247 w 8033654"/>
                  <a:gd name="-386" fmla="*/ 510071 h 7031915"/>
                  <a:gd name="-387" fmla="*/ 6552162 w 8033654"/>
                  <a:gd name="-388" fmla="*/ 494730 h 7031915"/>
                  <a:gd name="-389" fmla="*/ 6529086 w 8033654"/>
                  <a:gd name="-390" fmla="*/ 402424 h 7031915"/>
                  <a:gd name="-391" fmla="*/ 6546753 w 8033654"/>
                  <a:gd name="-392" fmla="*/ 467828 h 7031915"/>
                  <a:gd name="-393" fmla="*/ 6540064 w 8033654"/>
                  <a:gd name="-394" fmla="*/ 434562 h 7031915"/>
                  <a:gd name="-395" fmla="*/ 6529086 w 8033654"/>
                  <a:gd name="-396" fmla="*/ 402424 h 7031915"/>
                  <a:gd name="-397" fmla="*/ 6482461 w 8033654"/>
                  <a:gd name="-398" fmla="*/ 295697 h 7031915"/>
                  <a:gd name="-399" fmla="*/ 6520430 w 8033654"/>
                  <a:gd name="-400" fmla="*/ 377086 h 7031915"/>
                  <a:gd name="-401" fmla="*/ 6515577 w 8033654"/>
                  <a:gd name="-402" fmla="*/ 362878 h 7031915"/>
                  <a:gd name="-403" fmla="*/ 6482461 w 8033654"/>
                  <a:gd name="-404" fmla="*/ 295697 h 7031915"/>
                  <a:gd name="-405" fmla="*/ 2058287 w 8033654"/>
                  <a:gd name="-406" fmla="*/ 0 h 7031915"/>
                  <a:gd name="-407" fmla="*/ 2058326 w 8033654"/>
                  <a:gd name="-408" fmla="*/ 0 h 7031915"/>
                  <a:gd name="-409" fmla="*/ 5971699 w 8033654"/>
                  <a:gd name="-410" fmla="*/ 0 h 7031915"/>
                  <a:gd name="-411" fmla="*/ 5971700 w 8033654"/>
                  <a:gd name="-412" fmla="*/ 0 h 7031915"/>
                  <a:gd name="-413" fmla="*/ 5971740 w 8033654"/>
                  <a:gd name="-414" fmla="*/ 0 h 7031915"/>
                  <a:gd name="-415" fmla="*/ 6090371 w 8033654"/>
                  <a:gd name="-416" fmla="*/ 11959 h 7031915"/>
                  <a:gd name="-417" fmla="*/ 6357004 w 8033654"/>
                  <a:gd name="-418" fmla="*/ 143562 h 7031915"/>
                  <a:gd name="-419" fmla="*/ 6421756 w 8033654"/>
                  <a:gd name="-420" fmla="*/ 209878 h 7031915"/>
                  <a:gd name="-421" fmla="*/ 6426018 w 8033654"/>
                  <a:gd name="-422" fmla="*/ 214243 h 7031915"/>
                  <a:gd name="-423" fmla="*/ 6463356 w 8033654"/>
                  <a:gd name="-424" fmla="*/ 268125 h 7031915"/>
                  <a:gd name="-425" fmla="*/ 6480094 w 8033654"/>
                  <a:gd name="-426" fmla="*/ 292278 h 7031915"/>
                  <a:gd name="-427" fmla="*/ 6490605 w 8033654"/>
                  <a:gd name="-428" fmla="*/ 298322 h 7031915"/>
                  <a:gd name="-429" fmla="*/ 7949332 w 8033654"/>
                  <a:gd name="-430" fmla="*/ 3216682 h 7031915"/>
                  <a:gd name="-431" fmla="*/ 7992299 w 8033654"/>
                  <a:gd name="-432" fmla="*/ 3302616 h 7031915"/>
                  <a:gd name="-433" fmla="*/ 8021693 w 8033654"/>
                  <a:gd name="-434" fmla="*/ 3397306 h 7031915"/>
                  <a:gd name="-435" fmla="*/ 8033654 w 8033654"/>
                  <a:gd name="-436" fmla="*/ 3515957 h 7031915"/>
                  <a:gd name="-437" fmla="*/ 8021693 w 8033654"/>
                  <a:gd name="-438" fmla="*/ 3634608 h 7031915"/>
                  <a:gd name="-439" fmla="*/ 7992299 w 8033654"/>
                  <a:gd name="-440" fmla="*/ 3729298 h 7031915"/>
                  <a:gd name="-441" fmla="*/ 7949332 w 8033654"/>
                  <a:gd name="-442" fmla="*/ 3815232 h 7031915"/>
                  <a:gd name="-443" fmla="*/ 6535055 w 8033654"/>
                  <a:gd name="-444" fmla="*/ 6638796 h 7031915"/>
                  <a:gd name="-445" fmla="*/ 6524461 w 8033654"/>
                  <a:gd name="-446" fmla="*/ 6646190 h 7031915"/>
                  <a:gd name="-447" fmla="*/ 6482456 w 8033654"/>
                  <a:gd name="-448" fmla="*/ 6736229 h 7031915"/>
                  <a:gd name="-449" fmla="*/ 6090371 w 8033654"/>
                  <a:gd name="-450" fmla="*/ 7019956 h 7031915"/>
                  <a:gd name="-451" fmla="*/ 5971740 w 8033654"/>
                  <a:gd name="-452" fmla="*/ 7031915 h 7031915"/>
                  <a:gd name="-453" fmla="*/ 5971700 w 8033654"/>
                  <a:gd name="-454" fmla="*/ 7031915 h 7031915"/>
                  <a:gd name="-455" fmla="*/ 2058326 w 8033654"/>
                  <a:gd name="-456" fmla="*/ 7031915 h 7031915"/>
                  <a:gd name="-457" fmla="*/ 2176958 w 8033654"/>
                  <a:gd name="-458" fmla="*/ 7019956 h 7031915"/>
                  <a:gd name="-459" fmla="*/ 2176957 w 8033654"/>
                  <a:gd name="-460" fmla="*/ 7019956 h 7031915"/>
                  <a:gd name="-461" fmla="*/ 2058326 w 8033654"/>
                  <a:gd name="-462" fmla="*/ 7031915 h 7031915"/>
                  <a:gd name="-463" fmla="*/ 2058286 w 8033654"/>
                  <a:gd name="-464" fmla="*/ 7031915 h 7031915"/>
                  <a:gd name="-465" fmla="*/ 1939655 w 8033654"/>
                  <a:gd name="-466" fmla="*/ 7019956 h 7031915"/>
                  <a:gd name="-467" fmla="*/ 1642007 w 8033654"/>
                  <a:gd name="-468" fmla="*/ 6859480 h 7031915"/>
                  <a:gd name="-469" fmla="*/ 1570173 w 8033654"/>
                  <a:gd name="-470" fmla="*/ 6772417 h 7031915"/>
                  <a:gd name="-471" fmla="*/ 1508795 w 8033654"/>
                  <a:gd name="-472" fmla="*/ 6649661 h 7031915"/>
                  <a:gd name="-473" fmla="*/ 1508794 w 8033654"/>
                  <a:gd name="-474" fmla="*/ 6649657 h 7031915"/>
                  <a:gd name="-475" fmla="*/ 115723 w 8033654"/>
                  <a:gd name="-476" fmla="*/ 3863519 h 7031915"/>
                  <a:gd name="-477" fmla="*/ 115722 w 8033654"/>
                  <a:gd name="-478" fmla="*/ 3863518 h 7031915"/>
                  <a:gd name="-479" fmla="*/ 29470 w 8033654"/>
                  <a:gd name="-480" fmla="*/ 3691014 h 7031915"/>
                  <a:gd name="-481" fmla="*/ 11962 w 8033654"/>
                  <a:gd name="-482" fmla="*/ 3634608 h 7031915"/>
                  <a:gd name="-483" fmla="*/ 0 w 8033654"/>
                  <a:gd name="-484" fmla="*/ 3515957 h 7031915"/>
                  <a:gd name="-485" fmla="*/ 11962 w 8033654"/>
                  <a:gd name="-486" fmla="*/ 3397306 h 7031915"/>
                  <a:gd name="-487" fmla="*/ 29470 w 8033654"/>
                  <a:gd name="-488" fmla="*/ 3340901 h 7031915"/>
                  <a:gd name="-489" fmla="*/ 115722 w 8033654"/>
                  <a:gd name="-490" fmla="*/ 3168396 h 7031915"/>
                  <a:gd name="-491" fmla="*/ 115723 w 8033654"/>
                  <a:gd name="-492" fmla="*/ 3168396 h 7031915"/>
                  <a:gd name="-493" fmla="*/ 1508796 w 8033654"/>
                  <a:gd name="-494" fmla="*/ 382255 h 7031915"/>
                  <a:gd name="-495" fmla="*/ 1570174 w 8033654"/>
                  <a:gd name="-496" fmla="*/ 259499 h 7031915"/>
                  <a:gd name="-497" fmla="*/ 1642008 w 8033654"/>
                  <a:gd name="-498" fmla="*/ 172435 h 7031915"/>
                  <a:gd name="-499" fmla="*/ 1939656 w 8033654"/>
                  <a:gd name="-500" fmla="*/ 11959 h 7031915"/>
                  <a:gd name="-501" fmla="*/ 2058287 w 8033654"/>
                  <a:gd name="-502" fmla="*/ 0 h 7031915"/>
                  <a:gd name="-503" fmla="*/ 6552162 w 8033654"/>
                  <a:gd name="-504" fmla="*/ 494730 h 7031915"/>
                  <a:gd name="-505" fmla="*/ 6555365 w 8033654"/>
                  <a:gd name="-506" fmla="*/ 531027 h 7031915"/>
                  <a:gd name="-507" fmla="*/ 6556798 w 8033654"/>
                  <a:gd name="-508" fmla="*/ 533489 h 7031915"/>
                  <a:gd name="-509" fmla="*/ 6555247 w 8033654"/>
                  <a:gd name="-510" fmla="*/ 510071 h 7031915"/>
                  <a:gd name="-511" fmla="*/ 6552162 w 8033654"/>
                  <a:gd name="-512" fmla="*/ 494730 h 7031915"/>
                  <a:gd name="-513" fmla="*/ 6529086 w 8033654"/>
                  <a:gd name="-514" fmla="*/ 402424 h 7031915"/>
                  <a:gd name="-515" fmla="*/ 6540064 w 8033654"/>
                  <a:gd name="-516" fmla="*/ 434562 h 7031915"/>
                  <a:gd name="-517" fmla="*/ 6529086 w 8033654"/>
                  <a:gd name="-518" fmla="*/ 402424 h 7031915"/>
                  <a:gd name="-519" fmla="*/ 6482461 w 8033654"/>
                  <a:gd name="-520" fmla="*/ 295697 h 7031915"/>
                  <a:gd name="-521" fmla="*/ 6520430 w 8033654"/>
                  <a:gd name="-522" fmla="*/ 377086 h 7031915"/>
                  <a:gd name="-523" fmla="*/ 6515577 w 8033654"/>
                  <a:gd name="-524" fmla="*/ 362878 h 7031915"/>
                  <a:gd name="-525" fmla="*/ 6482461 w 8033654"/>
                  <a:gd name="-526" fmla="*/ 295697 h 7031915"/>
                  <a:gd name="-527" fmla="*/ 2058287 w 8033654"/>
                  <a:gd name="-528" fmla="*/ 0 h 7031915"/>
                  <a:gd name="-529" fmla="*/ 2058326 w 8033654"/>
                  <a:gd name="-530" fmla="*/ 0 h 7031915"/>
                  <a:gd name="-531" fmla="*/ 5971699 w 8033654"/>
                  <a:gd name="-532" fmla="*/ 0 h 7031915"/>
                  <a:gd name="-533" fmla="*/ 5971700 w 8033654"/>
                  <a:gd name="-534" fmla="*/ 0 h 7031915"/>
                  <a:gd name="-535" fmla="*/ 5971740 w 8033654"/>
                  <a:gd name="-536" fmla="*/ 0 h 7031915"/>
                  <a:gd name="-537" fmla="*/ 6090371 w 8033654"/>
                  <a:gd name="-538" fmla="*/ 11959 h 7031915"/>
                  <a:gd name="-539" fmla="*/ 6357004 w 8033654"/>
                  <a:gd name="-540" fmla="*/ 143562 h 7031915"/>
                  <a:gd name="-541" fmla="*/ 6421756 w 8033654"/>
                  <a:gd name="-542" fmla="*/ 209878 h 7031915"/>
                  <a:gd name="-543" fmla="*/ 6426018 w 8033654"/>
                  <a:gd name="-544" fmla="*/ 214243 h 7031915"/>
                  <a:gd name="-545" fmla="*/ 6463356 w 8033654"/>
                  <a:gd name="-546" fmla="*/ 268125 h 7031915"/>
                  <a:gd name="-547" fmla="*/ 6480094 w 8033654"/>
                  <a:gd name="-548" fmla="*/ 292278 h 7031915"/>
                  <a:gd name="-549" fmla="*/ 6490605 w 8033654"/>
                  <a:gd name="-550" fmla="*/ 298322 h 7031915"/>
                  <a:gd name="-551" fmla="*/ 7949332 w 8033654"/>
                  <a:gd name="-552" fmla="*/ 3216682 h 7031915"/>
                  <a:gd name="-553" fmla="*/ 7992299 w 8033654"/>
                  <a:gd name="-554" fmla="*/ 3302616 h 7031915"/>
                  <a:gd name="-555" fmla="*/ 8021693 w 8033654"/>
                  <a:gd name="-556" fmla="*/ 3397306 h 7031915"/>
                  <a:gd name="-557" fmla="*/ 8033654 w 8033654"/>
                  <a:gd name="-558" fmla="*/ 3515957 h 7031915"/>
                  <a:gd name="-559" fmla="*/ 8021693 w 8033654"/>
                  <a:gd name="-560" fmla="*/ 3634608 h 7031915"/>
                  <a:gd name="-561" fmla="*/ 7992299 w 8033654"/>
                  <a:gd name="-562" fmla="*/ 3729298 h 7031915"/>
                  <a:gd name="-563" fmla="*/ 7949332 w 8033654"/>
                  <a:gd name="-564" fmla="*/ 3815232 h 7031915"/>
                  <a:gd name="-565" fmla="*/ 6535055 w 8033654"/>
                  <a:gd name="-566" fmla="*/ 6638796 h 7031915"/>
                  <a:gd name="-567" fmla="*/ 6524461 w 8033654"/>
                  <a:gd name="-568" fmla="*/ 6646190 h 7031915"/>
                  <a:gd name="-569" fmla="*/ 6482456 w 8033654"/>
                  <a:gd name="-570" fmla="*/ 6736229 h 7031915"/>
                  <a:gd name="-571" fmla="*/ 6090371 w 8033654"/>
                  <a:gd name="-572" fmla="*/ 7019956 h 7031915"/>
                  <a:gd name="-573" fmla="*/ 5971740 w 8033654"/>
                  <a:gd name="-574" fmla="*/ 7031915 h 7031915"/>
                  <a:gd name="-575" fmla="*/ 5971700 w 8033654"/>
                  <a:gd name="-576" fmla="*/ 7031915 h 7031915"/>
                  <a:gd name="-577" fmla="*/ 2058326 w 8033654"/>
                  <a:gd name="-578" fmla="*/ 7031915 h 7031915"/>
                  <a:gd name="-579" fmla="*/ 2176958 w 8033654"/>
                  <a:gd name="-580" fmla="*/ 7019956 h 7031915"/>
                  <a:gd name="-581" fmla="*/ 2176957 w 8033654"/>
                  <a:gd name="-582" fmla="*/ 7019956 h 7031915"/>
                  <a:gd name="-583" fmla="*/ 2058326 w 8033654"/>
                  <a:gd name="-584" fmla="*/ 7031915 h 7031915"/>
                  <a:gd name="-585" fmla="*/ 2058286 w 8033654"/>
                  <a:gd name="-586" fmla="*/ 7031915 h 7031915"/>
                  <a:gd name="-587" fmla="*/ 1939655 w 8033654"/>
                  <a:gd name="-588" fmla="*/ 7019956 h 7031915"/>
                  <a:gd name="-589" fmla="*/ 1642007 w 8033654"/>
                  <a:gd name="-590" fmla="*/ 6859480 h 7031915"/>
                  <a:gd name="-591" fmla="*/ 1570173 w 8033654"/>
                  <a:gd name="-592" fmla="*/ 6772417 h 7031915"/>
                  <a:gd name="-593" fmla="*/ 1508795 w 8033654"/>
                  <a:gd name="-594" fmla="*/ 6649661 h 7031915"/>
                  <a:gd name="-595" fmla="*/ 1508794 w 8033654"/>
                  <a:gd name="-596" fmla="*/ 6649657 h 7031915"/>
                  <a:gd name="-597" fmla="*/ 115723 w 8033654"/>
                  <a:gd name="-598" fmla="*/ 3863519 h 7031915"/>
                  <a:gd name="-599" fmla="*/ 115722 w 8033654"/>
                  <a:gd name="-600" fmla="*/ 3863518 h 7031915"/>
                  <a:gd name="-601" fmla="*/ 29470 w 8033654"/>
                  <a:gd name="-602" fmla="*/ 3691014 h 7031915"/>
                  <a:gd name="-603" fmla="*/ 11962 w 8033654"/>
                  <a:gd name="-604" fmla="*/ 3634608 h 7031915"/>
                  <a:gd name="-605" fmla="*/ 0 w 8033654"/>
                  <a:gd name="-606" fmla="*/ 3515957 h 7031915"/>
                  <a:gd name="-607" fmla="*/ 11962 w 8033654"/>
                  <a:gd name="-608" fmla="*/ 3397306 h 7031915"/>
                  <a:gd name="-609" fmla="*/ 29470 w 8033654"/>
                  <a:gd name="-610" fmla="*/ 3340901 h 7031915"/>
                  <a:gd name="-611" fmla="*/ 115722 w 8033654"/>
                  <a:gd name="-612" fmla="*/ 3168396 h 7031915"/>
                  <a:gd name="-613" fmla="*/ 115723 w 8033654"/>
                  <a:gd name="-614" fmla="*/ 3168396 h 7031915"/>
                  <a:gd name="-615" fmla="*/ 1508796 w 8033654"/>
                  <a:gd name="-616" fmla="*/ 382255 h 7031915"/>
                  <a:gd name="-617" fmla="*/ 1570174 w 8033654"/>
                  <a:gd name="-618" fmla="*/ 259499 h 7031915"/>
                  <a:gd name="-619" fmla="*/ 1642008 w 8033654"/>
                  <a:gd name="-620" fmla="*/ 172435 h 7031915"/>
                  <a:gd name="-621" fmla="*/ 1939656 w 8033654"/>
                  <a:gd name="-622" fmla="*/ 11959 h 7031915"/>
                  <a:gd name="-623" fmla="*/ 2058287 w 8033654"/>
                  <a:gd name="-624" fmla="*/ 0 h 7031915"/>
                  <a:gd name="-625" fmla="*/ 6555247 w 8033654"/>
                  <a:gd name="-626" fmla="*/ 510071 h 7031915"/>
                  <a:gd name="-627" fmla="*/ 6555365 w 8033654"/>
                  <a:gd name="-628" fmla="*/ 531027 h 7031915"/>
                  <a:gd name="-629" fmla="*/ 6556798 w 8033654"/>
                  <a:gd name="-630" fmla="*/ 533489 h 7031915"/>
                  <a:gd name="-631" fmla="*/ 6555247 w 8033654"/>
                  <a:gd name="-632" fmla="*/ 510071 h 7031915"/>
                  <a:gd name="-633" fmla="*/ 6529086 w 8033654"/>
                  <a:gd name="-634" fmla="*/ 402424 h 7031915"/>
                  <a:gd name="-635" fmla="*/ 6540064 w 8033654"/>
                  <a:gd name="-636" fmla="*/ 434562 h 7031915"/>
                  <a:gd name="-637" fmla="*/ 6529086 w 8033654"/>
                  <a:gd name="-638" fmla="*/ 402424 h 7031915"/>
                  <a:gd name="-639" fmla="*/ 6482461 w 8033654"/>
                  <a:gd name="-640" fmla="*/ 295697 h 7031915"/>
                  <a:gd name="-641" fmla="*/ 6520430 w 8033654"/>
                  <a:gd name="-642" fmla="*/ 377086 h 7031915"/>
                  <a:gd name="-643" fmla="*/ 6515577 w 8033654"/>
                  <a:gd name="-644" fmla="*/ 362878 h 7031915"/>
                  <a:gd name="-645" fmla="*/ 6482461 w 8033654"/>
                  <a:gd name="-646" fmla="*/ 295697 h 7031915"/>
                  <a:gd name="-647" fmla="*/ 2058287 w 8033654"/>
                  <a:gd name="-648" fmla="*/ 0 h 7031915"/>
                  <a:gd name="-649" fmla="*/ 2058326 w 8033654"/>
                  <a:gd name="-650" fmla="*/ 0 h 7031915"/>
                  <a:gd name="-651" fmla="*/ 5971699 w 8033654"/>
                  <a:gd name="-652" fmla="*/ 0 h 7031915"/>
                  <a:gd name="-653" fmla="*/ 5971700 w 8033654"/>
                  <a:gd name="-654" fmla="*/ 0 h 7031915"/>
                  <a:gd name="-655" fmla="*/ 5971740 w 8033654"/>
                  <a:gd name="-656" fmla="*/ 0 h 7031915"/>
                  <a:gd name="-657" fmla="*/ 6090371 w 8033654"/>
                  <a:gd name="-658" fmla="*/ 11959 h 7031915"/>
                  <a:gd name="-659" fmla="*/ 6357004 w 8033654"/>
                  <a:gd name="-660" fmla="*/ 143562 h 7031915"/>
                  <a:gd name="-661" fmla="*/ 6421756 w 8033654"/>
                  <a:gd name="-662" fmla="*/ 209878 h 7031915"/>
                  <a:gd name="-663" fmla="*/ 6426018 w 8033654"/>
                  <a:gd name="-664" fmla="*/ 214243 h 7031915"/>
                  <a:gd name="-665" fmla="*/ 6463356 w 8033654"/>
                  <a:gd name="-666" fmla="*/ 268125 h 7031915"/>
                  <a:gd name="-667" fmla="*/ 6480094 w 8033654"/>
                  <a:gd name="-668" fmla="*/ 292278 h 7031915"/>
                  <a:gd name="-669" fmla="*/ 6490605 w 8033654"/>
                  <a:gd name="-670" fmla="*/ 298322 h 7031915"/>
                  <a:gd name="-671" fmla="*/ 7949332 w 8033654"/>
                  <a:gd name="-672" fmla="*/ 3216682 h 7031915"/>
                  <a:gd name="-673" fmla="*/ 7992299 w 8033654"/>
                  <a:gd name="-674" fmla="*/ 3302616 h 7031915"/>
                  <a:gd name="-675" fmla="*/ 8021693 w 8033654"/>
                  <a:gd name="-676" fmla="*/ 3397306 h 7031915"/>
                  <a:gd name="-677" fmla="*/ 8033654 w 8033654"/>
                  <a:gd name="-678" fmla="*/ 3515957 h 7031915"/>
                  <a:gd name="-679" fmla="*/ 8021693 w 8033654"/>
                  <a:gd name="-680" fmla="*/ 3634608 h 7031915"/>
                  <a:gd name="-681" fmla="*/ 7992299 w 8033654"/>
                  <a:gd name="-682" fmla="*/ 3729298 h 7031915"/>
                  <a:gd name="-683" fmla="*/ 7949332 w 8033654"/>
                  <a:gd name="-684" fmla="*/ 3815232 h 7031915"/>
                  <a:gd name="-685" fmla="*/ 6535055 w 8033654"/>
                  <a:gd name="-686" fmla="*/ 6638796 h 7031915"/>
                  <a:gd name="-687" fmla="*/ 6524461 w 8033654"/>
                  <a:gd name="-688" fmla="*/ 6646190 h 7031915"/>
                  <a:gd name="-689" fmla="*/ 6482456 w 8033654"/>
                  <a:gd name="-690" fmla="*/ 6736229 h 7031915"/>
                  <a:gd name="-691" fmla="*/ 6090371 w 8033654"/>
                  <a:gd name="-692" fmla="*/ 7019956 h 7031915"/>
                  <a:gd name="-693" fmla="*/ 5971740 w 8033654"/>
                  <a:gd name="-694" fmla="*/ 7031915 h 7031915"/>
                  <a:gd name="-695" fmla="*/ 5971700 w 8033654"/>
                  <a:gd name="-696" fmla="*/ 7031915 h 7031915"/>
                  <a:gd name="-697" fmla="*/ 2058326 w 8033654"/>
                  <a:gd name="-698" fmla="*/ 7031915 h 7031915"/>
                  <a:gd name="-699" fmla="*/ 2176958 w 8033654"/>
                  <a:gd name="-700" fmla="*/ 7019956 h 7031915"/>
                  <a:gd name="-701" fmla="*/ 2176957 w 8033654"/>
                  <a:gd name="-702" fmla="*/ 7019956 h 7031915"/>
                  <a:gd name="-703" fmla="*/ 2058326 w 8033654"/>
                  <a:gd name="-704" fmla="*/ 7031915 h 7031915"/>
                  <a:gd name="-705" fmla="*/ 2058286 w 8033654"/>
                  <a:gd name="-706" fmla="*/ 7031915 h 7031915"/>
                  <a:gd name="-707" fmla="*/ 1939655 w 8033654"/>
                  <a:gd name="-708" fmla="*/ 7019956 h 7031915"/>
                  <a:gd name="-709" fmla="*/ 1642007 w 8033654"/>
                  <a:gd name="-710" fmla="*/ 6859480 h 7031915"/>
                  <a:gd name="-711" fmla="*/ 1570173 w 8033654"/>
                  <a:gd name="-712" fmla="*/ 6772417 h 7031915"/>
                  <a:gd name="-713" fmla="*/ 1508795 w 8033654"/>
                  <a:gd name="-714" fmla="*/ 6649661 h 7031915"/>
                  <a:gd name="-715" fmla="*/ 1508794 w 8033654"/>
                  <a:gd name="-716" fmla="*/ 6649657 h 7031915"/>
                  <a:gd name="-717" fmla="*/ 115723 w 8033654"/>
                  <a:gd name="-718" fmla="*/ 3863519 h 7031915"/>
                  <a:gd name="-719" fmla="*/ 115722 w 8033654"/>
                  <a:gd name="-720" fmla="*/ 3863518 h 7031915"/>
                  <a:gd name="-721" fmla="*/ 29470 w 8033654"/>
                  <a:gd name="-722" fmla="*/ 3691014 h 7031915"/>
                  <a:gd name="-723" fmla="*/ 11962 w 8033654"/>
                  <a:gd name="-724" fmla="*/ 3634608 h 7031915"/>
                  <a:gd name="-725" fmla="*/ 0 w 8033654"/>
                  <a:gd name="-726" fmla="*/ 3515957 h 7031915"/>
                  <a:gd name="-727" fmla="*/ 11962 w 8033654"/>
                  <a:gd name="-728" fmla="*/ 3397306 h 7031915"/>
                  <a:gd name="-729" fmla="*/ 29470 w 8033654"/>
                  <a:gd name="-730" fmla="*/ 3340901 h 7031915"/>
                  <a:gd name="-731" fmla="*/ 115722 w 8033654"/>
                  <a:gd name="-732" fmla="*/ 3168396 h 7031915"/>
                  <a:gd name="-733" fmla="*/ 115723 w 8033654"/>
                  <a:gd name="-734" fmla="*/ 3168396 h 7031915"/>
                  <a:gd name="-735" fmla="*/ 1508796 w 8033654"/>
                  <a:gd name="-736" fmla="*/ 382255 h 7031915"/>
                  <a:gd name="-737" fmla="*/ 1570174 w 8033654"/>
                  <a:gd name="-738" fmla="*/ 259499 h 7031915"/>
                  <a:gd name="-739" fmla="*/ 1642008 w 8033654"/>
                  <a:gd name="-740" fmla="*/ 172435 h 7031915"/>
                  <a:gd name="-741" fmla="*/ 1939656 w 8033654"/>
                  <a:gd name="-742" fmla="*/ 11959 h 7031915"/>
                  <a:gd name="-743" fmla="*/ 2058287 w 8033654"/>
                  <a:gd name="-744" fmla="*/ 0 h 7031915"/>
                  <a:gd name="-745" fmla="*/ 6556798 w 8033654"/>
                  <a:gd name="-746" fmla="*/ 533489 h 7031915"/>
                  <a:gd name="-747" fmla="*/ 6555365 w 8033654"/>
                  <a:gd name="-748" fmla="*/ 531027 h 7031915"/>
                  <a:gd name="-749" fmla="*/ 6556798 w 8033654"/>
                  <a:gd name="-750" fmla="*/ 533489 h 7031915"/>
                  <a:gd name="-751" fmla="*/ 6529086 w 8033654"/>
                  <a:gd name="-752" fmla="*/ 402424 h 7031915"/>
                  <a:gd name="-753" fmla="*/ 6540064 w 8033654"/>
                  <a:gd name="-754" fmla="*/ 434562 h 7031915"/>
                  <a:gd name="-755" fmla="*/ 6529086 w 8033654"/>
                  <a:gd name="-756" fmla="*/ 402424 h 7031915"/>
                  <a:gd name="-757" fmla="*/ 6482461 w 8033654"/>
                  <a:gd name="-758" fmla="*/ 295697 h 7031915"/>
                  <a:gd name="-759" fmla="*/ 6520430 w 8033654"/>
                  <a:gd name="-760" fmla="*/ 377086 h 7031915"/>
                  <a:gd name="-761" fmla="*/ 6515577 w 8033654"/>
                  <a:gd name="-762" fmla="*/ 362878 h 7031915"/>
                  <a:gd name="-763" fmla="*/ 6482461 w 8033654"/>
                  <a:gd name="-764" fmla="*/ 295697 h 7031915"/>
                  <a:gd name="-765" fmla="*/ 2058287 w 8033654"/>
                  <a:gd name="-766" fmla="*/ 0 h 7031915"/>
                  <a:gd name="-767" fmla="*/ 2058326 w 8033654"/>
                  <a:gd name="-768" fmla="*/ 0 h 7031915"/>
                  <a:gd name="-769" fmla="*/ 5971699 w 8033654"/>
                  <a:gd name="-770" fmla="*/ 0 h 7031915"/>
                  <a:gd name="-771" fmla="*/ 5971700 w 8033654"/>
                  <a:gd name="-772" fmla="*/ 0 h 7031915"/>
                  <a:gd name="-773" fmla="*/ 5971740 w 8033654"/>
                  <a:gd name="-774" fmla="*/ 0 h 7031915"/>
                  <a:gd name="-775" fmla="*/ 6090371 w 8033654"/>
                  <a:gd name="-776" fmla="*/ 11959 h 7031915"/>
                  <a:gd name="-777" fmla="*/ 6357004 w 8033654"/>
                  <a:gd name="-778" fmla="*/ 143562 h 7031915"/>
                  <a:gd name="-779" fmla="*/ 6421756 w 8033654"/>
                  <a:gd name="-780" fmla="*/ 209878 h 7031915"/>
                  <a:gd name="-781" fmla="*/ 6426018 w 8033654"/>
                  <a:gd name="-782" fmla="*/ 214243 h 7031915"/>
                  <a:gd name="-783" fmla="*/ 6463356 w 8033654"/>
                  <a:gd name="-784" fmla="*/ 268125 h 7031915"/>
                  <a:gd name="-785" fmla="*/ 6480094 w 8033654"/>
                  <a:gd name="-786" fmla="*/ 292278 h 7031915"/>
                  <a:gd name="-787" fmla="*/ 6490605 w 8033654"/>
                  <a:gd name="-788" fmla="*/ 298322 h 7031915"/>
                  <a:gd name="-789" fmla="*/ 7949332 w 8033654"/>
                  <a:gd name="-790" fmla="*/ 3216682 h 7031915"/>
                  <a:gd name="-791" fmla="*/ 7992299 w 8033654"/>
                  <a:gd name="-792" fmla="*/ 3302616 h 7031915"/>
                  <a:gd name="-793" fmla="*/ 8021693 w 8033654"/>
                  <a:gd name="-794" fmla="*/ 3397306 h 7031915"/>
                  <a:gd name="-795" fmla="*/ 8033654 w 8033654"/>
                  <a:gd name="-796" fmla="*/ 3515957 h 7031915"/>
                  <a:gd name="-797" fmla="*/ 8021693 w 8033654"/>
                  <a:gd name="-798" fmla="*/ 3634608 h 7031915"/>
                  <a:gd name="-799" fmla="*/ 7992299 w 8033654"/>
                  <a:gd name="-800" fmla="*/ 3729298 h 7031915"/>
                  <a:gd name="-801" fmla="*/ 7949332 w 8033654"/>
                  <a:gd name="-802" fmla="*/ 3815232 h 7031915"/>
                  <a:gd name="-803" fmla="*/ 6535055 w 8033654"/>
                  <a:gd name="-804" fmla="*/ 6638796 h 7031915"/>
                  <a:gd name="-805" fmla="*/ 6524461 w 8033654"/>
                  <a:gd name="-806" fmla="*/ 6646190 h 7031915"/>
                  <a:gd name="-807" fmla="*/ 6482456 w 8033654"/>
                  <a:gd name="-808" fmla="*/ 6736229 h 7031915"/>
                  <a:gd name="-809" fmla="*/ 6090371 w 8033654"/>
                  <a:gd name="-810" fmla="*/ 7019956 h 7031915"/>
                  <a:gd name="-811" fmla="*/ 5971740 w 8033654"/>
                  <a:gd name="-812" fmla="*/ 7031915 h 7031915"/>
                  <a:gd name="-813" fmla="*/ 5971700 w 8033654"/>
                  <a:gd name="-814" fmla="*/ 7031915 h 7031915"/>
                  <a:gd name="-815" fmla="*/ 2058326 w 8033654"/>
                  <a:gd name="-816" fmla="*/ 7031915 h 7031915"/>
                  <a:gd name="-817" fmla="*/ 2176958 w 8033654"/>
                  <a:gd name="-818" fmla="*/ 7019956 h 7031915"/>
                  <a:gd name="-819" fmla="*/ 2176957 w 8033654"/>
                  <a:gd name="-820" fmla="*/ 7019956 h 7031915"/>
                  <a:gd name="-821" fmla="*/ 2058326 w 8033654"/>
                  <a:gd name="-822" fmla="*/ 7031915 h 7031915"/>
                  <a:gd name="-823" fmla="*/ 2058286 w 8033654"/>
                  <a:gd name="-824" fmla="*/ 7031915 h 7031915"/>
                  <a:gd name="-825" fmla="*/ 1939655 w 8033654"/>
                  <a:gd name="-826" fmla="*/ 7019956 h 7031915"/>
                  <a:gd name="-827" fmla="*/ 1642007 w 8033654"/>
                  <a:gd name="-828" fmla="*/ 6859480 h 7031915"/>
                  <a:gd name="-829" fmla="*/ 1570173 w 8033654"/>
                  <a:gd name="-830" fmla="*/ 6772417 h 7031915"/>
                  <a:gd name="-831" fmla="*/ 1508795 w 8033654"/>
                  <a:gd name="-832" fmla="*/ 6649661 h 7031915"/>
                  <a:gd name="-833" fmla="*/ 1508794 w 8033654"/>
                  <a:gd name="-834" fmla="*/ 6649657 h 7031915"/>
                  <a:gd name="-835" fmla="*/ 115723 w 8033654"/>
                  <a:gd name="-836" fmla="*/ 3863519 h 7031915"/>
                  <a:gd name="-837" fmla="*/ 115722 w 8033654"/>
                  <a:gd name="-838" fmla="*/ 3863518 h 7031915"/>
                  <a:gd name="-839" fmla="*/ 29470 w 8033654"/>
                  <a:gd name="-840" fmla="*/ 3691014 h 7031915"/>
                  <a:gd name="-841" fmla="*/ 11962 w 8033654"/>
                  <a:gd name="-842" fmla="*/ 3634608 h 7031915"/>
                  <a:gd name="-843" fmla="*/ 0 w 8033654"/>
                  <a:gd name="-844" fmla="*/ 3515957 h 7031915"/>
                  <a:gd name="-845" fmla="*/ 11962 w 8033654"/>
                  <a:gd name="-846" fmla="*/ 3397306 h 7031915"/>
                  <a:gd name="-847" fmla="*/ 29470 w 8033654"/>
                  <a:gd name="-848" fmla="*/ 3340901 h 7031915"/>
                  <a:gd name="-849" fmla="*/ 115722 w 8033654"/>
                  <a:gd name="-850" fmla="*/ 3168396 h 7031915"/>
                  <a:gd name="-851" fmla="*/ 115723 w 8033654"/>
                  <a:gd name="-852" fmla="*/ 3168396 h 7031915"/>
                  <a:gd name="-853" fmla="*/ 1508796 w 8033654"/>
                  <a:gd name="-854" fmla="*/ 382255 h 7031915"/>
                  <a:gd name="-855" fmla="*/ 1570174 w 8033654"/>
                  <a:gd name="-856" fmla="*/ 259499 h 7031915"/>
                  <a:gd name="-857" fmla="*/ 1642008 w 8033654"/>
                  <a:gd name="-858" fmla="*/ 172435 h 7031915"/>
                  <a:gd name="-859" fmla="*/ 1939656 w 8033654"/>
                  <a:gd name="-860" fmla="*/ 11959 h 7031915"/>
                  <a:gd name="-861" fmla="*/ 2058287 w 8033654"/>
                  <a:gd name="-862" fmla="*/ 0 h 7031915"/>
                  <a:gd name="-863" fmla="*/ 6529086 w 8033654"/>
                  <a:gd name="-864" fmla="*/ 402424 h 7031915"/>
                  <a:gd name="-865" fmla="*/ 6540064 w 8033654"/>
                  <a:gd name="-866" fmla="*/ 434562 h 7031915"/>
                  <a:gd name="-867" fmla="*/ 6529086 w 8033654"/>
                  <a:gd name="-868" fmla="*/ 402424 h 7031915"/>
                  <a:gd name="-869" fmla="*/ 6482461 w 8033654"/>
                  <a:gd name="-870" fmla="*/ 295697 h 7031915"/>
                  <a:gd name="-871" fmla="*/ 6520430 w 8033654"/>
                  <a:gd name="-872" fmla="*/ 377086 h 7031915"/>
                  <a:gd name="-873" fmla="*/ 6515577 w 8033654"/>
                  <a:gd name="-874" fmla="*/ 362878 h 7031915"/>
                  <a:gd name="-875" fmla="*/ 6482461 w 8033654"/>
                  <a:gd name="-876" fmla="*/ 295697 h 7031915"/>
                  <a:gd name="-877" fmla="*/ 2058287 w 8033654"/>
                  <a:gd name="-878" fmla="*/ 0 h 7031915"/>
                  <a:gd name="-879" fmla="*/ 2058326 w 8033654"/>
                  <a:gd name="-880" fmla="*/ 0 h 7031915"/>
                  <a:gd name="-881" fmla="*/ 5971699 w 8033654"/>
                  <a:gd name="-882" fmla="*/ 0 h 7031915"/>
                  <a:gd name="-883" fmla="*/ 5971700 w 8033654"/>
                  <a:gd name="-884" fmla="*/ 0 h 7031915"/>
                  <a:gd name="-885" fmla="*/ 5971740 w 8033654"/>
                  <a:gd name="-886" fmla="*/ 0 h 7031915"/>
                  <a:gd name="-887" fmla="*/ 6090371 w 8033654"/>
                  <a:gd name="-888" fmla="*/ 11959 h 7031915"/>
                  <a:gd name="-889" fmla="*/ 6357004 w 8033654"/>
                  <a:gd name="-890" fmla="*/ 143562 h 7031915"/>
                  <a:gd name="-891" fmla="*/ 6421756 w 8033654"/>
                  <a:gd name="-892" fmla="*/ 209878 h 7031915"/>
                  <a:gd name="-893" fmla="*/ 6426018 w 8033654"/>
                  <a:gd name="-894" fmla="*/ 214243 h 7031915"/>
                  <a:gd name="-895" fmla="*/ 6463356 w 8033654"/>
                  <a:gd name="-896" fmla="*/ 268125 h 7031915"/>
                  <a:gd name="-897" fmla="*/ 6480094 w 8033654"/>
                  <a:gd name="-898" fmla="*/ 292278 h 7031915"/>
                  <a:gd name="-899" fmla="*/ 6490605 w 8033654"/>
                  <a:gd name="-900" fmla="*/ 298322 h 7031915"/>
                  <a:gd name="-901" fmla="*/ 7949332 w 8033654"/>
                  <a:gd name="-902" fmla="*/ 3216682 h 7031915"/>
                  <a:gd name="-903" fmla="*/ 7992299 w 8033654"/>
                  <a:gd name="-904" fmla="*/ 3302616 h 7031915"/>
                  <a:gd name="-905" fmla="*/ 8021693 w 8033654"/>
                  <a:gd name="-906" fmla="*/ 3397306 h 7031915"/>
                  <a:gd name="-907" fmla="*/ 8033654 w 8033654"/>
                  <a:gd name="-908" fmla="*/ 3515957 h 7031915"/>
                  <a:gd name="-909" fmla="*/ 8021693 w 8033654"/>
                  <a:gd name="-910" fmla="*/ 3634608 h 7031915"/>
                  <a:gd name="-911" fmla="*/ 7992299 w 8033654"/>
                  <a:gd name="-912" fmla="*/ 3729298 h 7031915"/>
                  <a:gd name="-913" fmla="*/ 7949332 w 8033654"/>
                  <a:gd name="-914" fmla="*/ 3815232 h 7031915"/>
                  <a:gd name="-915" fmla="*/ 6535055 w 8033654"/>
                  <a:gd name="-916" fmla="*/ 6638796 h 7031915"/>
                  <a:gd name="-917" fmla="*/ 6524461 w 8033654"/>
                  <a:gd name="-918" fmla="*/ 6646190 h 7031915"/>
                  <a:gd name="-919" fmla="*/ 6482456 w 8033654"/>
                  <a:gd name="-920" fmla="*/ 6736229 h 7031915"/>
                  <a:gd name="-921" fmla="*/ 6090371 w 8033654"/>
                  <a:gd name="-922" fmla="*/ 7019956 h 7031915"/>
                  <a:gd name="-923" fmla="*/ 5971740 w 8033654"/>
                  <a:gd name="-924" fmla="*/ 7031915 h 7031915"/>
                  <a:gd name="-925" fmla="*/ 5971700 w 8033654"/>
                  <a:gd name="-926" fmla="*/ 7031915 h 7031915"/>
                  <a:gd name="-927" fmla="*/ 2058326 w 8033654"/>
                  <a:gd name="-928" fmla="*/ 7031915 h 7031915"/>
                  <a:gd name="-929" fmla="*/ 2176958 w 8033654"/>
                  <a:gd name="-930" fmla="*/ 7019956 h 7031915"/>
                  <a:gd name="-931" fmla="*/ 2176957 w 8033654"/>
                  <a:gd name="-932" fmla="*/ 7019956 h 7031915"/>
                  <a:gd name="-933" fmla="*/ 2058326 w 8033654"/>
                  <a:gd name="-934" fmla="*/ 7031915 h 7031915"/>
                  <a:gd name="-935" fmla="*/ 2058286 w 8033654"/>
                  <a:gd name="-936" fmla="*/ 7031915 h 7031915"/>
                  <a:gd name="-937" fmla="*/ 1939655 w 8033654"/>
                  <a:gd name="-938" fmla="*/ 7019956 h 7031915"/>
                  <a:gd name="-939" fmla="*/ 1642007 w 8033654"/>
                  <a:gd name="-940" fmla="*/ 6859480 h 7031915"/>
                  <a:gd name="-941" fmla="*/ 1570173 w 8033654"/>
                  <a:gd name="-942" fmla="*/ 6772417 h 7031915"/>
                  <a:gd name="-943" fmla="*/ 1508795 w 8033654"/>
                  <a:gd name="-944" fmla="*/ 6649661 h 7031915"/>
                  <a:gd name="-945" fmla="*/ 1508794 w 8033654"/>
                  <a:gd name="-946" fmla="*/ 6649657 h 7031915"/>
                  <a:gd name="-947" fmla="*/ 115723 w 8033654"/>
                  <a:gd name="-948" fmla="*/ 3863519 h 7031915"/>
                  <a:gd name="-949" fmla="*/ 115722 w 8033654"/>
                  <a:gd name="-950" fmla="*/ 3863518 h 7031915"/>
                  <a:gd name="-951" fmla="*/ 29470 w 8033654"/>
                  <a:gd name="-952" fmla="*/ 3691014 h 7031915"/>
                  <a:gd name="-953" fmla="*/ 11962 w 8033654"/>
                  <a:gd name="-954" fmla="*/ 3634608 h 7031915"/>
                  <a:gd name="-955" fmla="*/ 0 w 8033654"/>
                  <a:gd name="-956" fmla="*/ 3515957 h 7031915"/>
                  <a:gd name="-957" fmla="*/ 11962 w 8033654"/>
                  <a:gd name="-958" fmla="*/ 3397306 h 7031915"/>
                  <a:gd name="-959" fmla="*/ 29470 w 8033654"/>
                  <a:gd name="-960" fmla="*/ 3340901 h 7031915"/>
                  <a:gd name="-961" fmla="*/ 115722 w 8033654"/>
                  <a:gd name="-962" fmla="*/ 3168396 h 7031915"/>
                  <a:gd name="-963" fmla="*/ 115723 w 8033654"/>
                  <a:gd name="-964" fmla="*/ 3168396 h 7031915"/>
                  <a:gd name="-965" fmla="*/ 1508796 w 8033654"/>
                  <a:gd name="-966" fmla="*/ 382255 h 7031915"/>
                  <a:gd name="-967" fmla="*/ 1570174 w 8033654"/>
                  <a:gd name="-968" fmla="*/ 259499 h 7031915"/>
                  <a:gd name="-969" fmla="*/ 1642008 w 8033654"/>
                  <a:gd name="-970" fmla="*/ 172435 h 7031915"/>
                  <a:gd name="-971" fmla="*/ 1939656 w 8033654"/>
                  <a:gd name="-972" fmla="*/ 11959 h 7031915"/>
                  <a:gd name="-973" fmla="*/ 2058287 w 8033654"/>
                  <a:gd name="-974" fmla="*/ 0 h 7031915"/>
                  <a:gd name="-975" fmla="*/ 6529086 w 8033654"/>
                  <a:gd name="-976" fmla="*/ 402424 h 7031915"/>
                  <a:gd name="-977" fmla="*/ 6540064 w 8033654"/>
                  <a:gd name="-978" fmla="*/ 434562 h 7031915"/>
                  <a:gd name="-979" fmla="*/ 6529086 w 8033654"/>
                  <a:gd name="-980" fmla="*/ 402424 h 7031915"/>
                  <a:gd name="-981" fmla="*/ 6482461 w 8033654"/>
                  <a:gd name="-982" fmla="*/ 295697 h 7031915"/>
                  <a:gd name="-983" fmla="*/ 6520430 w 8033654"/>
                  <a:gd name="-984" fmla="*/ 377086 h 7031915"/>
                  <a:gd name="-985" fmla="*/ 6515577 w 8033654"/>
                  <a:gd name="-986" fmla="*/ 362878 h 7031915"/>
                  <a:gd name="-987" fmla="*/ 6482461 w 8033654"/>
                  <a:gd name="-988" fmla="*/ 295697 h 7031915"/>
                  <a:gd name="-989" fmla="*/ 2058287 w 8033654"/>
                  <a:gd name="-990" fmla="*/ 0 h 7031915"/>
                  <a:gd name="-991" fmla="*/ 2058326 w 8033654"/>
                  <a:gd name="-992" fmla="*/ 0 h 7031915"/>
                  <a:gd name="-993" fmla="*/ 5971699 w 8033654"/>
                  <a:gd name="-994" fmla="*/ 0 h 7031915"/>
                  <a:gd name="-995" fmla="*/ 5971700 w 8033654"/>
                  <a:gd name="-996" fmla="*/ 0 h 7031915"/>
                  <a:gd name="-997" fmla="*/ 5971740 w 8033654"/>
                  <a:gd name="-998" fmla="*/ 0 h 7031915"/>
                  <a:gd name="-999" fmla="*/ 6090371 w 8033654"/>
                  <a:gd name="-1000" fmla="*/ 11959 h 7031915"/>
                  <a:gd name="-1001" fmla="*/ 6357004 w 8033654"/>
                  <a:gd name="-1002" fmla="*/ 143562 h 7031915"/>
                  <a:gd name="-1003" fmla="*/ 6421756 w 8033654"/>
                  <a:gd name="-1004" fmla="*/ 209878 h 7031915"/>
                  <a:gd name="-1005" fmla="*/ 6426018 w 8033654"/>
                  <a:gd name="-1006" fmla="*/ 214243 h 7031915"/>
                  <a:gd name="-1007" fmla="*/ 6463356 w 8033654"/>
                  <a:gd name="-1008" fmla="*/ 268125 h 7031915"/>
                  <a:gd name="-1009" fmla="*/ 6480094 w 8033654"/>
                  <a:gd name="-1010" fmla="*/ 292278 h 7031915"/>
                  <a:gd name="-1011" fmla="*/ 7949332 w 8033654"/>
                  <a:gd name="-1012" fmla="*/ 3216682 h 7031915"/>
                  <a:gd name="-1013" fmla="*/ 7992299 w 8033654"/>
                  <a:gd name="-1014" fmla="*/ 3302616 h 7031915"/>
                  <a:gd name="-1015" fmla="*/ 8021693 w 8033654"/>
                  <a:gd name="-1016" fmla="*/ 3397306 h 7031915"/>
                  <a:gd name="-1017" fmla="*/ 8033654 w 8033654"/>
                  <a:gd name="-1018" fmla="*/ 3515957 h 7031915"/>
                  <a:gd name="-1019" fmla="*/ 8021693 w 8033654"/>
                  <a:gd name="-1020" fmla="*/ 3634608 h 7031915"/>
                  <a:gd name="-1021" fmla="*/ 7992299 w 8033654"/>
                  <a:gd name="-1022" fmla="*/ 3729298 h 7031915"/>
                  <a:gd name="-1023" fmla="*/ 7949332 w 8033654"/>
                  <a:gd name="-1024" fmla="*/ 3815232 h 7031915"/>
                  <a:gd name="-1025" fmla="*/ 6535055 w 8033654"/>
                  <a:gd name="-1026" fmla="*/ 6638796 h 7031915"/>
                  <a:gd name="-1027" fmla="*/ 6524461 w 8033654"/>
                  <a:gd name="-1028" fmla="*/ 6646190 h 7031915"/>
                  <a:gd name="-1029" fmla="*/ 6482456 w 8033654"/>
                  <a:gd name="-1030" fmla="*/ 6736229 h 7031915"/>
                  <a:gd name="-1031" fmla="*/ 6090371 w 8033654"/>
                  <a:gd name="-1032" fmla="*/ 7019956 h 7031915"/>
                  <a:gd name="-1033" fmla="*/ 5971740 w 8033654"/>
                  <a:gd name="-1034" fmla="*/ 7031915 h 7031915"/>
                  <a:gd name="-1035" fmla="*/ 5971700 w 8033654"/>
                  <a:gd name="-1036" fmla="*/ 7031915 h 7031915"/>
                  <a:gd name="-1037" fmla="*/ 2058326 w 8033654"/>
                  <a:gd name="-1038" fmla="*/ 7031915 h 7031915"/>
                  <a:gd name="-1039" fmla="*/ 2176958 w 8033654"/>
                  <a:gd name="-1040" fmla="*/ 7019956 h 7031915"/>
                  <a:gd name="-1041" fmla="*/ 2176957 w 8033654"/>
                  <a:gd name="-1042" fmla="*/ 7019956 h 7031915"/>
                  <a:gd name="-1043" fmla="*/ 2058326 w 8033654"/>
                  <a:gd name="-1044" fmla="*/ 7031915 h 7031915"/>
                  <a:gd name="-1045" fmla="*/ 2058286 w 8033654"/>
                  <a:gd name="-1046" fmla="*/ 7031915 h 7031915"/>
                  <a:gd name="-1047" fmla="*/ 1939655 w 8033654"/>
                  <a:gd name="-1048" fmla="*/ 7019956 h 7031915"/>
                  <a:gd name="-1049" fmla="*/ 1642007 w 8033654"/>
                  <a:gd name="-1050" fmla="*/ 6859480 h 7031915"/>
                  <a:gd name="-1051" fmla="*/ 1570173 w 8033654"/>
                  <a:gd name="-1052" fmla="*/ 6772417 h 7031915"/>
                  <a:gd name="-1053" fmla="*/ 1508795 w 8033654"/>
                  <a:gd name="-1054" fmla="*/ 6649661 h 7031915"/>
                  <a:gd name="-1055" fmla="*/ 1508794 w 8033654"/>
                  <a:gd name="-1056" fmla="*/ 6649657 h 7031915"/>
                  <a:gd name="-1057" fmla="*/ 115723 w 8033654"/>
                  <a:gd name="-1058" fmla="*/ 3863519 h 7031915"/>
                  <a:gd name="-1059" fmla="*/ 115722 w 8033654"/>
                  <a:gd name="-1060" fmla="*/ 3863518 h 7031915"/>
                  <a:gd name="-1061" fmla="*/ 29470 w 8033654"/>
                  <a:gd name="-1062" fmla="*/ 3691014 h 7031915"/>
                  <a:gd name="-1063" fmla="*/ 11962 w 8033654"/>
                  <a:gd name="-1064" fmla="*/ 3634608 h 7031915"/>
                  <a:gd name="-1065" fmla="*/ 0 w 8033654"/>
                  <a:gd name="-1066" fmla="*/ 3515957 h 7031915"/>
                  <a:gd name="-1067" fmla="*/ 11962 w 8033654"/>
                  <a:gd name="-1068" fmla="*/ 3397306 h 7031915"/>
                  <a:gd name="-1069" fmla="*/ 29470 w 8033654"/>
                  <a:gd name="-1070" fmla="*/ 3340901 h 7031915"/>
                  <a:gd name="-1071" fmla="*/ 115722 w 8033654"/>
                  <a:gd name="-1072" fmla="*/ 3168396 h 7031915"/>
                  <a:gd name="-1073" fmla="*/ 115723 w 8033654"/>
                  <a:gd name="-1074" fmla="*/ 3168396 h 7031915"/>
                  <a:gd name="-1075" fmla="*/ 1508796 w 8033654"/>
                  <a:gd name="-1076" fmla="*/ 382255 h 7031915"/>
                  <a:gd name="-1077" fmla="*/ 1570174 w 8033654"/>
                  <a:gd name="-1078" fmla="*/ 259499 h 7031915"/>
                  <a:gd name="-1079" fmla="*/ 1642008 w 8033654"/>
                  <a:gd name="-1080" fmla="*/ 172435 h 7031915"/>
                  <a:gd name="-1081" fmla="*/ 1939656 w 8033654"/>
                  <a:gd name="-1082" fmla="*/ 11959 h 7031915"/>
                  <a:gd name="-1083" fmla="*/ 2058287 w 8033654"/>
                  <a:gd name="-1084" fmla="*/ 0 h 7031915"/>
                  <a:gd name="-1085" fmla="*/ 6529086 w 8033654"/>
                  <a:gd name="-1086" fmla="*/ 402424 h 7031915"/>
                  <a:gd name="-1087" fmla="*/ 6540064 w 8033654"/>
                  <a:gd name="-1088" fmla="*/ 434562 h 7031915"/>
                  <a:gd name="-1089" fmla="*/ 6529086 w 8033654"/>
                  <a:gd name="-1090" fmla="*/ 402424 h 7031915"/>
                  <a:gd name="-1091" fmla="*/ 6482461 w 8033654"/>
                  <a:gd name="-1092" fmla="*/ 295697 h 7031915"/>
                  <a:gd name="-1093" fmla="*/ 6520430 w 8033654"/>
                  <a:gd name="-1094" fmla="*/ 377086 h 7031915"/>
                  <a:gd name="-1095" fmla="*/ 6482461 w 8033654"/>
                  <a:gd name="-1096" fmla="*/ 295697 h 7031915"/>
                  <a:gd name="-1097" fmla="*/ 2058287 w 8033654"/>
                  <a:gd name="-1098" fmla="*/ 0 h 7031915"/>
                  <a:gd name="-1099" fmla="*/ 2058326 w 8033654"/>
                  <a:gd name="-1100" fmla="*/ 0 h 7031915"/>
                  <a:gd name="-1101" fmla="*/ 5971699 w 8033654"/>
                  <a:gd name="-1102" fmla="*/ 0 h 7031915"/>
                  <a:gd name="-1103" fmla="*/ 5971700 w 8033654"/>
                  <a:gd name="-1104" fmla="*/ 0 h 7031915"/>
                  <a:gd name="-1105" fmla="*/ 5971740 w 8033654"/>
                  <a:gd name="-1106" fmla="*/ 0 h 7031915"/>
                  <a:gd name="-1107" fmla="*/ 6090371 w 8033654"/>
                  <a:gd name="-1108" fmla="*/ 11959 h 7031915"/>
                  <a:gd name="-1109" fmla="*/ 6357004 w 8033654"/>
                  <a:gd name="-1110" fmla="*/ 143562 h 7031915"/>
                  <a:gd name="-1111" fmla="*/ 6421756 w 8033654"/>
                  <a:gd name="-1112" fmla="*/ 209878 h 7031915"/>
                  <a:gd name="-1113" fmla="*/ 6426018 w 8033654"/>
                  <a:gd name="-1114" fmla="*/ 214243 h 7031915"/>
                  <a:gd name="-1115" fmla="*/ 6463356 w 8033654"/>
                  <a:gd name="-1116" fmla="*/ 268125 h 7031915"/>
                  <a:gd name="-1117" fmla="*/ 6480094 w 8033654"/>
                  <a:gd name="-1118" fmla="*/ 292278 h 7031915"/>
                  <a:gd name="-1119" fmla="*/ 7949332 w 8033654"/>
                  <a:gd name="-1120" fmla="*/ 3216682 h 7031915"/>
                  <a:gd name="-1121" fmla="*/ 7992299 w 8033654"/>
                  <a:gd name="-1122" fmla="*/ 3302616 h 7031915"/>
                  <a:gd name="-1123" fmla="*/ 8021693 w 8033654"/>
                  <a:gd name="-1124" fmla="*/ 3397306 h 7031915"/>
                  <a:gd name="-1125" fmla="*/ 8033654 w 8033654"/>
                  <a:gd name="-1126" fmla="*/ 3515957 h 7031915"/>
                  <a:gd name="-1127" fmla="*/ 8021693 w 8033654"/>
                  <a:gd name="-1128" fmla="*/ 3634608 h 7031915"/>
                  <a:gd name="-1129" fmla="*/ 7992299 w 8033654"/>
                  <a:gd name="-1130" fmla="*/ 3729298 h 7031915"/>
                  <a:gd name="-1131" fmla="*/ 7949332 w 8033654"/>
                  <a:gd name="-1132" fmla="*/ 3815232 h 7031915"/>
                  <a:gd name="-1133" fmla="*/ 6535055 w 8033654"/>
                  <a:gd name="-1134" fmla="*/ 6638796 h 7031915"/>
                  <a:gd name="-1135" fmla="*/ 6524461 w 8033654"/>
                  <a:gd name="-1136" fmla="*/ 6646190 h 7031915"/>
                  <a:gd name="-1137" fmla="*/ 6482456 w 8033654"/>
                  <a:gd name="-1138" fmla="*/ 6736229 h 7031915"/>
                  <a:gd name="-1139" fmla="*/ 6090371 w 8033654"/>
                  <a:gd name="-1140" fmla="*/ 7019956 h 7031915"/>
                  <a:gd name="-1141" fmla="*/ 5971740 w 8033654"/>
                  <a:gd name="-1142" fmla="*/ 7031915 h 7031915"/>
                  <a:gd name="-1143" fmla="*/ 5971700 w 8033654"/>
                  <a:gd name="-1144" fmla="*/ 7031915 h 7031915"/>
                  <a:gd name="-1145" fmla="*/ 2058326 w 8033654"/>
                  <a:gd name="-1146" fmla="*/ 7031915 h 7031915"/>
                  <a:gd name="-1147" fmla="*/ 2176958 w 8033654"/>
                  <a:gd name="-1148" fmla="*/ 7019956 h 7031915"/>
                  <a:gd name="-1149" fmla="*/ 2176957 w 8033654"/>
                  <a:gd name="-1150" fmla="*/ 7019956 h 7031915"/>
                  <a:gd name="-1151" fmla="*/ 2058326 w 8033654"/>
                  <a:gd name="-1152" fmla="*/ 7031915 h 7031915"/>
                  <a:gd name="-1153" fmla="*/ 2058286 w 8033654"/>
                  <a:gd name="-1154" fmla="*/ 7031915 h 7031915"/>
                  <a:gd name="-1155" fmla="*/ 1939655 w 8033654"/>
                  <a:gd name="-1156" fmla="*/ 7019956 h 7031915"/>
                  <a:gd name="-1157" fmla="*/ 1642007 w 8033654"/>
                  <a:gd name="-1158" fmla="*/ 6859480 h 7031915"/>
                  <a:gd name="-1159" fmla="*/ 1570173 w 8033654"/>
                  <a:gd name="-1160" fmla="*/ 6772417 h 7031915"/>
                  <a:gd name="-1161" fmla="*/ 1508795 w 8033654"/>
                  <a:gd name="-1162" fmla="*/ 6649661 h 7031915"/>
                  <a:gd name="-1163" fmla="*/ 1508794 w 8033654"/>
                  <a:gd name="-1164" fmla="*/ 6649657 h 7031915"/>
                  <a:gd name="-1165" fmla="*/ 115723 w 8033654"/>
                  <a:gd name="-1166" fmla="*/ 3863519 h 7031915"/>
                  <a:gd name="-1167" fmla="*/ 115722 w 8033654"/>
                  <a:gd name="-1168" fmla="*/ 3863518 h 7031915"/>
                  <a:gd name="-1169" fmla="*/ 29470 w 8033654"/>
                  <a:gd name="-1170" fmla="*/ 3691014 h 7031915"/>
                  <a:gd name="-1171" fmla="*/ 11962 w 8033654"/>
                  <a:gd name="-1172" fmla="*/ 3634608 h 7031915"/>
                  <a:gd name="-1173" fmla="*/ 0 w 8033654"/>
                  <a:gd name="-1174" fmla="*/ 3515957 h 7031915"/>
                  <a:gd name="-1175" fmla="*/ 11962 w 8033654"/>
                  <a:gd name="-1176" fmla="*/ 3397306 h 7031915"/>
                  <a:gd name="-1177" fmla="*/ 29470 w 8033654"/>
                  <a:gd name="-1178" fmla="*/ 3340901 h 7031915"/>
                  <a:gd name="-1179" fmla="*/ 115722 w 8033654"/>
                  <a:gd name="-1180" fmla="*/ 3168396 h 7031915"/>
                  <a:gd name="-1181" fmla="*/ 115723 w 8033654"/>
                  <a:gd name="-1182" fmla="*/ 3168396 h 7031915"/>
                  <a:gd name="-1183" fmla="*/ 1508796 w 8033654"/>
                  <a:gd name="-1184" fmla="*/ 382255 h 7031915"/>
                  <a:gd name="-1185" fmla="*/ 1570174 w 8033654"/>
                  <a:gd name="-1186" fmla="*/ 259499 h 7031915"/>
                  <a:gd name="-1187" fmla="*/ 1642008 w 8033654"/>
                  <a:gd name="-1188" fmla="*/ 172435 h 7031915"/>
                  <a:gd name="-1189" fmla="*/ 1939656 w 8033654"/>
                  <a:gd name="-1190" fmla="*/ 11959 h 7031915"/>
                  <a:gd name="-1191" fmla="*/ 2058287 w 8033654"/>
                  <a:gd name="-1192" fmla="*/ 0 h 7031915"/>
                  <a:gd name="-1193" fmla="*/ 6529086 w 8033654"/>
                  <a:gd name="-1194" fmla="*/ 402424 h 7031915"/>
                  <a:gd name="-1195" fmla="*/ 6540064 w 8033654"/>
                  <a:gd name="-1196" fmla="*/ 434562 h 7031915"/>
                  <a:gd name="-1197" fmla="*/ 6529086 w 8033654"/>
                  <a:gd name="-1198" fmla="*/ 402424 h 7031915"/>
                  <a:gd name="-1199" fmla="*/ 2058287 w 8033654"/>
                  <a:gd name="-1200" fmla="*/ 0 h 7031915"/>
                  <a:gd name="-1201" fmla="*/ 2058326 w 8033654"/>
                  <a:gd name="-1202" fmla="*/ 0 h 7031915"/>
                  <a:gd name="-1203" fmla="*/ 5971699 w 8033654"/>
                  <a:gd name="-1204" fmla="*/ 0 h 7031915"/>
                  <a:gd name="-1205" fmla="*/ 5971700 w 8033654"/>
                  <a:gd name="-1206" fmla="*/ 0 h 7031915"/>
                  <a:gd name="-1207" fmla="*/ 5971740 w 8033654"/>
                  <a:gd name="-1208" fmla="*/ 0 h 7031915"/>
                  <a:gd name="-1209" fmla="*/ 6090371 w 8033654"/>
                  <a:gd name="-1210" fmla="*/ 11959 h 7031915"/>
                  <a:gd name="-1211" fmla="*/ 6357004 w 8033654"/>
                  <a:gd name="-1212" fmla="*/ 143562 h 7031915"/>
                  <a:gd name="-1213" fmla="*/ 6421756 w 8033654"/>
                  <a:gd name="-1214" fmla="*/ 209878 h 7031915"/>
                  <a:gd name="-1215" fmla="*/ 6426018 w 8033654"/>
                  <a:gd name="-1216" fmla="*/ 214243 h 7031915"/>
                  <a:gd name="-1217" fmla="*/ 6463356 w 8033654"/>
                  <a:gd name="-1218" fmla="*/ 268125 h 7031915"/>
                  <a:gd name="-1219" fmla="*/ 6480094 w 8033654"/>
                  <a:gd name="-1220" fmla="*/ 292278 h 7031915"/>
                  <a:gd name="-1221" fmla="*/ 7949332 w 8033654"/>
                  <a:gd name="-1222" fmla="*/ 3216682 h 7031915"/>
                  <a:gd name="-1223" fmla="*/ 7992299 w 8033654"/>
                  <a:gd name="-1224" fmla="*/ 3302616 h 7031915"/>
                  <a:gd name="-1225" fmla="*/ 8021693 w 8033654"/>
                  <a:gd name="-1226" fmla="*/ 3397306 h 7031915"/>
                  <a:gd name="-1227" fmla="*/ 8033654 w 8033654"/>
                  <a:gd name="-1228" fmla="*/ 3515957 h 7031915"/>
                  <a:gd name="-1229" fmla="*/ 8021693 w 8033654"/>
                  <a:gd name="-1230" fmla="*/ 3634608 h 7031915"/>
                  <a:gd name="-1231" fmla="*/ 7992299 w 8033654"/>
                  <a:gd name="-1232" fmla="*/ 3729298 h 7031915"/>
                  <a:gd name="-1233" fmla="*/ 7949332 w 8033654"/>
                  <a:gd name="-1234" fmla="*/ 3815232 h 7031915"/>
                  <a:gd name="-1235" fmla="*/ 6535055 w 8033654"/>
                  <a:gd name="-1236" fmla="*/ 6638796 h 7031915"/>
                  <a:gd name="-1237" fmla="*/ 6524461 w 8033654"/>
                  <a:gd name="-1238" fmla="*/ 6646190 h 7031915"/>
                  <a:gd name="-1239" fmla="*/ 6482456 w 8033654"/>
                  <a:gd name="-1240" fmla="*/ 6736229 h 7031915"/>
                  <a:gd name="-1241" fmla="*/ 6090371 w 8033654"/>
                  <a:gd name="-1242" fmla="*/ 7019956 h 7031915"/>
                  <a:gd name="-1243" fmla="*/ 5971740 w 8033654"/>
                  <a:gd name="-1244" fmla="*/ 7031915 h 7031915"/>
                  <a:gd name="-1245" fmla="*/ 5971700 w 8033654"/>
                  <a:gd name="-1246" fmla="*/ 7031915 h 7031915"/>
                  <a:gd name="-1247" fmla="*/ 2058326 w 8033654"/>
                  <a:gd name="-1248" fmla="*/ 7031915 h 7031915"/>
                  <a:gd name="-1249" fmla="*/ 2176958 w 8033654"/>
                  <a:gd name="-1250" fmla="*/ 7019956 h 7031915"/>
                  <a:gd name="-1251" fmla="*/ 2176957 w 8033654"/>
                  <a:gd name="-1252" fmla="*/ 7019956 h 7031915"/>
                  <a:gd name="-1253" fmla="*/ 2058326 w 8033654"/>
                  <a:gd name="-1254" fmla="*/ 7031915 h 7031915"/>
                  <a:gd name="-1255" fmla="*/ 2058286 w 8033654"/>
                  <a:gd name="-1256" fmla="*/ 7031915 h 7031915"/>
                  <a:gd name="-1257" fmla="*/ 1939655 w 8033654"/>
                  <a:gd name="-1258" fmla="*/ 7019956 h 7031915"/>
                  <a:gd name="-1259" fmla="*/ 1642007 w 8033654"/>
                  <a:gd name="-1260" fmla="*/ 6859480 h 7031915"/>
                  <a:gd name="-1261" fmla="*/ 1570173 w 8033654"/>
                  <a:gd name="-1262" fmla="*/ 6772417 h 7031915"/>
                  <a:gd name="-1263" fmla="*/ 1508795 w 8033654"/>
                  <a:gd name="-1264" fmla="*/ 6649661 h 7031915"/>
                  <a:gd name="-1265" fmla="*/ 1508794 w 8033654"/>
                  <a:gd name="-1266" fmla="*/ 6649657 h 7031915"/>
                  <a:gd name="-1267" fmla="*/ 115723 w 8033654"/>
                  <a:gd name="-1268" fmla="*/ 3863519 h 7031915"/>
                  <a:gd name="-1269" fmla="*/ 115722 w 8033654"/>
                  <a:gd name="-1270" fmla="*/ 3863518 h 7031915"/>
                  <a:gd name="-1271" fmla="*/ 29470 w 8033654"/>
                  <a:gd name="-1272" fmla="*/ 3691014 h 7031915"/>
                  <a:gd name="-1273" fmla="*/ 11962 w 8033654"/>
                  <a:gd name="-1274" fmla="*/ 3634608 h 7031915"/>
                  <a:gd name="-1275" fmla="*/ 0 w 8033654"/>
                  <a:gd name="-1276" fmla="*/ 3515957 h 7031915"/>
                  <a:gd name="-1277" fmla="*/ 11962 w 8033654"/>
                  <a:gd name="-1278" fmla="*/ 3397306 h 7031915"/>
                  <a:gd name="-1279" fmla="*/ 29470 w 8033654"/>
                  <a:gd name="-1280" fmla="*/ 3340901 h 7031915"/>
                  <a:gd name="-1281" fmla="*/ 115722 w 8033654"/>
                  <a:gd name="-1282" fmla="*/ 3168396 h 7031915"/>
                  <a:gd name="-1283" fmla="*/ 115723 w 8033654"/>
                  <a:gd name="-1284" fmla="*/ 3168396 h 7031915"/>
                  <a:gd name="-1285" fmla="*/ 1508796 w 8033654"/>
                  <a:gd name="-1286" fmla="*/ 382255 h 7031915"/>
                  <a:gd name="-1287" fmla="*/ 1570174 w 8033654"/>
                  <a:gd name="-1288" fmla="*/ 259499 h 7031915"/>
                  <a:gd name="-1289" fmla="*/ 1642008 w 8033654"/>
                  <a:gd name="-1290" fmla="*/ 172435 h 7031915"/>
                  <a:gd name="-1291" fmla="*/ 1939656 w 8033654"/>
                  <a:gd name="-1292" fmla="*/ 11959 h 7031915"/>
                  <a:gd name="-1293" fmla="*/ 2058287 w 8033654"/>
                  <a:gd name="-1294" fmla="*/ 0 h 7031915"/>
                  <a:gd name="-1295" fmla="*/ 2058287 w 8033654"/>
                  <a:gd name="-1296" fmla="*/ 0 h 7031915"/>
                  <a:gd name="-1297" fmla="*/ 2058326 w 8033654"/>
                  <a:gd name="-1298" fmla="*/ 0 h 7031915"/>
                  <a:gd name="-1299" fmla="*/ 5971699 w 8033654"/>
                  <a:gd name="-1300" fmla="*/ 0 h 7031915"/>
                  <a:gd name="-1301" fmla="*/ 5971700 w 8033654"/>
                  <a:gd name="-1302" fmla="*/ 0 h 7031915"/>
                  <a:gd name="-1303" fmla="*/ 5971740 w 8033654"/>
                  <a:gd name="-1304" fmla="*/ 0 h 7031915"/>
                  <a:gd name="-1305" fmla="*/ 6090371 w 8033654"/>
                  <a:gd name="-1306" fmla="*/ 11959 h 7031915"/>
                  <a:gd name="-1307" fmla="*/ 6357004 w 8033654"/>
                  <a:gd name="-1308" fmla="*/ 143562 h 7031915"/>
                  <a:gd name="-1309" fmla="*/ 6421756 w 8033654"/>
                  <a:gd name="-1310" fmla="*/ 209878 h 7031915"/>
                  <a:gd name="-1311" fmla="*/ 6426018 w 8033654"/>
                  <a:gd name="-1312" fmla="*/ 214243 h 7031915"/>
                  <a:gd name="-1313" fmla="*/ 6463356 w 8033654"/>
                  <a:gd name="-1314" fmla="*/ 268125 h 7031915"/>
                  <a:gd name="-1315" fmla="*/ 6480094 w 8033654"/>
                  <a:gd name="-1316" fmla="*/ 292278 h 7031915"/>
                  <a:gd name="-1317" fmla="*/ 7949332 w 8033654"/>
                  <a:gd name="-1318" fmla="*/ 3216682 h 7031915"/>
                  <a:gd name="-1319" fmla="*/ 7992299 w 8033654"/>
                  <a:gd name="-1320" fmla="*/ 3302616 h 7031915"/>
                  <a:gd name="-1321" fmla="*/ 8021693 w 8033654"/>
                  <a:gd name="-1322" fmla="*/ 3397306 h 7031915"/>
                  <a:gd name="-1323" fmla="*/ 8033654 w 8033654"/>
                  <a:gd name="-1324" fmla="*/ 3515957 h 7031915"/>
                  <a:gd name="-1325" fmla="*/ 8021693 w 8033654"/>
                  <a:gd name="-1326" fmla="*/ 3634608 h 7031915"/>
                  <a:gd name="-1327" fmla="*/ 7992299 w 8033654"/>
                  <a:gd name="-1328" fmla="*/ 3729298 h 7031915"/>
                  <a:gd name="-1329" fmla="*/ 7949332 w 8033654"/>
                  <a:gd name="-1330" fmla="*/ 3815232 h 7031915"/>
                  <a:gd name="-1331" fmla="*/ 6535055 w 8033654"/>
                  <a:gd name="-1332" fmla="*/ 6638796 h 7031915"/>
                  <a:gd name="-1333" fmla="*/ 6524461 w 8033654"/>
                  <a:gd name="-1334" fmla="*/ 6646190 h 7031915"/>
                  <a:gd name="-1335" fmla="*/ 6482456 w 8033654"/>
                  <a:gd name="-1336" fmla="*/ 6736229 h 7031915"/>
                  <a:gd name="-1337" fmla="*/ 6090371 w 8033654"/>
                  <a:gd name="-1338" fmla="*/ 7019956 h 7031915"/>
                  <a:gd name="-1339" fmla="*/ 5971740 w 8033654"/>
                  <a:gd name="-1340" fmla="*/ 7031915 h 7031915"/>
                  <a:gd name="-1341" fmla="*/ 5971700 w 8033654"/>
                  <a:gd name="-1342" fmla="*/ 7031915 h 7031915"/>
                  <a:gd name="-1343" fmla="*/ 2058326 w 8033654"/>
                  <a:gd name="-1344" fmla="*/ 7031915 h 7031915"/>
                  <a:gd name="-1345" fmla="*/ 2176958 w 8033654"/>
                  <a:gd name="-1346" fmla="*/ 7019956 h 7031915"/>
                  <a:gd name="-1347" fmla="*/ 2176957 w 8033654"/>
                  <a:gd name="-1348" fmla="*/ 7019956 h 7031915"/>
                  <a:gd name="-1349" fmla="*/ 2058326 w 8033654"/>
                  <a:gd name="-1350" fmla="*/ 7031915 h 7031915"/>
                  <a:gd name="-1351" fmla="*/ 2058286 w 8033654"/>
                  <a:gd name="-1352" fmla="*/ 7031915 h 7031915"/>
                  <a:gd name="-1353" fmla="*/ 1939655 w 8033654"/>
                  <a:gd name="-1354" fmla="*/ 7019956 h 7031915"/>
                  <a:gd name="-1355" fmla="*/ 1642007 w 8033654"/>
                  <a:gd name="-1356" fmla="*/ 6859480 h 7031915"/>
                  <a:gd name="-1357" fmla="*/ 1570173 w 8033654"/>
                  <a:gd name="-1358" fmla="*/ 6772417 h 7031915"/>
                  <a:gd name="-1359" fmla="*/ 1508795 w 8033654"/>
                  <a:gd name="-1360" fmla="*/ 6649661 h 7031915"/>
                  <a:gd name="-1361" fmla="*/ 1508794 w 8033654"/>
                  <a:gd name="-1362" fmla="*/ 6649657 h 7031915"/>
                  <a:gd name="-1363" fmla="*/ 115723 w 8033654"/>
                  <a:gd name="-1364" fmla="*/ 3863519 h 7031915"/>
                  <a:gd name="-1365" fmla="*/ 115722 w 8033654"/>
                  <a:gd name="-1366" fmla="*/ 3863518 h 7031915"/>
                  <a:gd name="-1367" fmla="*/ 29470 w 8033654"/>
                  <a:gd name="-1368" fmla="*/ 3691014 h 7031915"/>
                  <a:gd name="-1369" fmla="*/ 11962 w 8033654"/>
                  <a:gd name="-1370" fmla="*/ 3634608 h 7031915"/>
                  <a:gd name="-1371" fmla="*/ 0 w 8033654"/>
                  <a:gd name="-1372" fmla="*/ 3515957 h 7031915"/>
                  <a:gd name="-1373" fmla="*/ 11962 w 8033654"/>
                  <a:gd name="-1374" fmla="*/ 3397306 h 7031915"/>
                  <a:gd name="-1375" fmla="*/ 29470 w 8033654"/>
                  <a:gd name="-1376" fmla="*/ 3340901 h 7031915"/>
                  <a:gd name="-1377" fmla="*/ 115722 w 8033654"/>
                  <a:gd name="-1378" fmla="*/ 3168396 h 7031915"/>
                  <a:gd name="-1379" fmla="*/ 115723 w 8033654"/>
                  <a:gd name="-1380" fmla="*/ 3168396 h 7031915"/>
                  <a:gd name="-1381" fmla="*/ 1508796 w 8033654"/>
                  <a:gd name="-1382" fmla="*/ 382255 h 7031915"/>
                  <a:gd name="-1383" fmla="*/ 1570174 w 8033654"/>
                  <a:gd name="-1384" fmla="*/ 259499 h 7031915"/>
                  <a:gd name="-1385" fmla="*/ 1642008 w 8033654"/>
                  <a:gd name="-1386" fmla="*/ 172435 h 7031915"/>
                  <a:gd name="-1387" fmla="*/ 1939656 w 8033654"/>
                  <a:gd name="-1388" fmla="*/ 11959 h 7031915"/>
                  <a:gd name="-1389" fmla="*/ 2058287 w 8033654"/>
                  <a:gd name="-1390" fmla="*/ 0 h 7031915"/>
                  <a:gd name="-1391" fmla="*/ 2058287 w 8033654"/>
                  <a:gd name="-1392" fmla="*/ 0 h 7031915"/>
                  <a:gd name="-1393" fmla="*/ 2058326 w 8033654"/>
                  <a:gd name="-1394" fmla="*/ 0 h 7031915"/>
                  <a:gd name="-1395" fmla="*/ 5971699 w 8033654"/>
                  <a:gd name="-1396" fmla="*/ 0 h 7031915"/>
                  <a:gd name="-1397" fmla="*/ 5971700 w 8033654"/>
                  <a:gd name="-1398" fmla="*/ 0 h 7031915"/>
                  <a:gd name="-1399" fmla="*/ 5971740 w 8033654"/>
                  <a:gd name="-1400" fmla="*/ 0 h 7031915"/>
                  <a:gd name="-1401" fmla="*/ 6090371 w 8033654"/>
                  <a:gd name="-1402" fmla="*/ 11959 h 7031915"/>
                  <a:gd name="-1403" fmla="*/ 6357004 w 8033654"/>
                  <a:gd name="-1404" fmla="*/ 143562 h 7031915"/>
                  <a:gd name="-1405" fmla="*/ 6421756 w 8033654"/>
                  <a:gd name="-1406" fmla="*/ 209878 h 7031915"/>
                  <a:gd name="-1407" fmla="*/ 6426018 w 8033654"/>
                  <a:gd name="-1408" fmla="*/ 214243 h 7031915"/>
                  <a:gd name="-1409" fmla="*/ 6463356 w 8033654"/>
                  <a:gd name="-1410" fmla="*/ 268125 h 7031915"/>
                  <a:gd name="-1411" fmla="*/ 7949332 w 8033654"/>
                  <a:gd name="-1412" fmla="*/ 3216682 h 7031915"/>
                  <a:gd name="-1413" fmla="*/ 7992299 w 8033654"/>
                  <a:gd name="-1414" fmla="*/ 3302616 h 7031915"/>
                  <a:gd name="-1415" fmla="*/ 8021693 w 8033654"/>
                  <a:gd name="-1416" fmla="*/ 3397306 h 7031915"/>
                  <a:gd name="-1417" fmla="*/ 8033654 w 8033654"/>
                  <a:gd name="-1418" fmla="*/ 3515957 h 7031915"/>
                  <a:gd name="-1419" fmla="*/ 8021693 w 8033654"/>
                  <a:gd name="-1420" fmla="*/ 3634608 h 7031915"/>
                  <a:gd name="-1421" fmla="*/ 7992299 w 8033654"/>
                  <a:gd name="-1422" fmla="*/ 3729298 h 7031915"/>
                  <a:gd name="-1423" fmla="*/ 7949332 w 8033654"/>
                  <a:gd name="-1424" fmla="*/ 3815232 h 7031915"/>
                  <a:gd name="-1425" fmla="*/ 6535055 w 8033654"/>
                  <a:gd name="-1426" fmla="*/ 6638796 h 7031915"/>
                  <a:gd name="-1427" fmla="*/ 6524461 w 8033654"/>
                  <a:gd name="-1428" fmla="*/ 6646190 h 7031915"/>
                  <a:gd name="-1429" fmla="*/ 6482456 w 8033654"/>
                  <a:gd name="-1430" fmla="*/ 6736229 h 7031915"/>
                  <a:gd name="-1431" fmla="*/ 6090371 w 8033654"/>
                  <a:gd name="-1432" fmla="*/ 7019956 h 7031915"/>
                  <a:gd name="-1433" fmla="*/ 5971740 w 8033654"/>
                  <a:gd name="-1434" fmla="*/ 7031915 h 7031915"/>
                  <a:gd name="-1435" fmla="*/ 5971700 w 8033654"/>
                  <a:gd name="-1436" fmla="*/ 7031915 h 7031915"/>
                  <a:gd name="-1437" fmla="*/ 2058326 w 8033654"/>
                  <a:gd name="-1438" fmla="*/ 7031915 h 7031915"/>
                  <a:gd name="-1439" fmla="*/ 2176958 w 8033654"/>
                  <a:gd name="-1440" fmla="*/ 7019956 h 7031915"/>
                  <a:gd name="-1441" fmla="*/ 2176957 w 8033654"/>
                  <a:gd name="-1442" fmla="*/ 7019956 h 7031915"/>
                  <a:gd name="-1443" fmla="*/ 2058326 w 8033654"/>
                  <a:gd name="-1444" fmla="*/ 7031915 h 7031915"/>
                  <a:gd name="-1445" fmla="*/ 2058286 w 8033654"/>
                  <a:gd name="-1446" fmla="*/ 7031915 h 7031915"/>
                  <a:gd name="-1447" fmla="*/ 1939655 w 8033654"/>
                  <a:gd name="-1448" fmla="*/ 7019956 h 7031915"/>
                  <a:gd name="-1449" fmla="*/ 1642007 w 8033654"/>
                  <a:gd name="-1450" fmla="*/ 6859480 h 7031915"/>
                  <a:gd name="-1451" fmla="*/ 1570173 w 8033654"/>
                  <a:gd name="-1452" fmla="*/ 6772417 h 7031915"/>
                  <a:gd name="-1453" fmla="*/ 1508795 w 8033654"/>
                  <a:gd name="-1454" fmla="*/ 6649661 h 7031915"/>
                  <a:gd name="-1455" fmla="*/ 1508794 w 8033654"/>
                  <a:gd name="-1456" fmla="*/ 6649657 h 7031915"/>
                  <a:gd name="-1457" fmla="*/ 115723 w 8033654"/>
                  <a:gd name="-1458" fmla="*/ 3863519 h 7031915"/>
                  <a:gd name="-1459" fmla="*/ 115722 w 8033654"/>
                  <a:gd name="-1460" fmla="*/ 3863518 h 7031915"/>
                  <a:gd name="-1461" fmla="*/ 29470 w 8033654"/>
                  <a:gd name="-1462" fmla="*/ 3691014 h 7031915"/>
                  <a:gd name="-1463" fmla="*/ 11962 w 8033654"/>
                  <a:gd name="-1464" fmla="*/ 3634608 h 7031915"/>
                  <a:gd name="-1465" fmla="*/ 0 w 8033654"/>
                  <a:gd name="-1466" fmla="*/ 3515957 h 7031915"/>
                  <a:gd name="-1467" fmla="*/ 11962 w 8033654"/>
                  <a:gd name="-1468" fmla="*/ 3397306 h 7031915"/>
                  <a:gd name="-1469" fmla="*/ 29470 w 8033654"/>
                  <a:gd name="-1470" fmla="*/ 3340901 h 7031915"/>
                  <a:gd name="-1471" fmla="*/ 115722 w 8033654"/>
                  <a:gd name="-1472" fmla="*/ 3168396 h 7031915"/>
                  <a:gd name="-1473" fmla="*/ 115723 w 8033654"/>
                  <a:gd name="-1474" fmla="*/ 3168396 h 7031915"/>
                  <a:gd name="-1475" fmla="*/ 1508796 w 8033654"/>
                  <a:gd name="-1476" fmla="*/ 382255 h 7031915"/>
                  <a:gd name="-1477" fmla="*/ 1570174 w 8033654"/>
                  <a:gd name="-1478" fmla="*/ 259499 h 7031915"/>
                  <a:gd name="-1479" fmla="*/ 1642008 w 8033654"/>
                  <a:gd name="-1480" fmla="*/ 172435 h 7031915"/>
                  <a:gd name="-1481" fmla="*/ 1939656 w 8033654"/>
                  <a:gd name="-1482" fmla="*/ 11959 h 7031915"/>
                  <a:gd name="-1483" fmla="*/ 2058287 w 8033654"/>
                  <a:gd name="-1484" fmla="*/ 0 h 7031915"/>
                  <a:gd name="-1485" fmla="*/ 2058287 w 8033654"/>
                  <a:gd name="-1486" fmla="*/ 0 h 7031915"/>
                  <a:gd name="-1487" fmla="*/ 2058326 w 8033654"/>
                  <a:gd name="-1488" fmla="*/ 0 h 7031915"/>
                  <a:gd name="-1489" fmla="*/ 5971699 w 8033654"/>
                  <a:gd name="-1490" fmla="*/ 0 h 7031915"/>
                  <a:gd name="-1491" fmla="*/ 5971700 w 8033654"/>
                  <a:gd name="-1492" fmla="*/ 0 h 7031915"/>
                  <a:gd name="-1493" fmla="*/ 5971740 w 8033654"/>
                  <a:gd name="-1494" fmla="*/ 0 h 7031915"/>
                  <a:gd name="-1495" fmla="*/ 6090371 w 8033654"/>
                  <a:gd name="-1496" fmla="*/ 11959 h 7031915"/>
                  <a:gd name="-1497" fmla="*/ 6357004 w 8033654"/>
                  <a:gd name="-1498" fmla="*/ 143562 h 7031915"/>
                  <a:gd name="-1499" fmla="*/ 6421756 w 8033654"/>
                  <a:gd name="-1500" fmla="*/ 209878 h 7031915"/>
                  <a:gd name="-1501" fmla="*/ 6426018 w 8033654"/>
                  <a:gd name="-1502" fmla="*/ 214243 h 7031915"/>
                  <a:gd name="-1503" fmla="*/ 6463356 w 8033654"/>
                  <a:gd name="-1504" fmla="*/ 268125 h 7031915"/>
                  <a:gd name="-1505" fmla="*/ 7949332 w 8033654"/>
                  <a:gd name="-1506" fmla="*/ 3216682 h 7031915"/>
                  <a:gd name="-1507" fmla="*/ 7992299 w 8033654"/>
                  <a:gd name="-1508" fmla="*/ 3302616 h 7031915"/>
                  <a:gd name="-1509" fmla="*/ 8021693 w 8033654"/>
                  <a:gd name="-1510" fmla="*/ 3397306 h 7031915"/>
                  <a:gd name="-1511" fmla="*/ 8033654 w 8033654"/>
                  <a:gd name="-1512" fmla="*/ 3515957 h 7031915"/>
                  <a:gd name="-1513" fmla="*/ 8021693 w 8033654"/>
                  <a:gd name="-1514" fmla="*/ 3634608 h 7031915"/>
                  <a:gd name="-1515" fmla="*/ 7992299 w 8033654"/>
                  <a:gd name="-1516" fmla="*/ 3729298 h 7031915"/>
                  <a:gd name="-1517" fmla="*/ 7949332 w 8033654"/>
                  <a:gd name="-1518" fmla="*/ 3815232 h 7031915"/>
                  <a:gd name="-1519" fmla="*/ 6535055 w 8033654"/>
                  <a:gd name="-1520" fmla="*/ 6638796 h 7031915"/>
                  <a:gd name="-1521" fmla="*/ 6524461 w 8033654"/>
                  <a:gd name="-1522" fmla="*/ 6646190 h 7031915"/>
                  <a:gd name="-1523" fmla="*/ 6482456 w 8033654"/>
                  <a:gd name="-1524" fmla="*/ 6736229 h 7031915"/>
                  <a:gd name="-1525" fmla="*/ 6090371 w 8033654"/>
                  <a:gd name="-1526" fmla="*/ 7019956 h 7031915"/>
                  <a:gd name="-1527" fmla="*/ 5971740 w 8033654"/>
                  <a:gd name="-1528" fmla="*/ 7031915 h 7031915"/>
                  <a:gd name="-1529" fmla="*/ 5971700 w 8033654"/>
                  <a:gd name="-1530" fmla="*/ 7031915 h 7031915"/>
                  <a:gd name="-1531" fmla="*/ 2058326 w 8033654"/>
                  <a:gd name="-1532" fmla="*/ 7031915 h 7031915"/>
                  <a:gd name="-1533" fmla="*/ 2176958 w 8033654"/>
                  <a:gd name="-1534" fmla="*/ 7019956 h 7031915"/>
                  <a:gd name="-1535" fmla="*/ 2058326 w 8033654"/>
                  <a:gd name="-1536" fmla="*/ 7031915 h 7031915"/>
                  <a:gd name="-1537" fmla="*/ 2058286 w 8033654"/>
                  <a:gd name="-1538" fmla="*/ 7031915 h 7031915"/>
                  <a:gd name="-1539" fmla="*/ 1939655 w 8033654"/>
                  <a:gd name="-1540" fmla="*/ 7019956 h 7031915"/>
                  <a:gd name="-1541" fmla="*/ 1642007 w 8033654"/>
                  <a:gd name="-1542" fmla="*/ 6859480 h 7031915"/>
                  <a:gd name="-1543" fmla="*/ 1570173 w 8033654"/>
                  <a:gd name="-1544" fmla="*/ 6772417 h 7031915"/>
                  <a:gd name="-1545" fmla="*/ 1508795 w 8033654"/>
                  <a:gd name="-1546" fmla="*/ 6649661 h 7031915"/>
                  <a:gd name="-1547" fmla="*/ 1508794 w 8033654"/>
                  <a:gd name="-1548" fmla="*/ 6649657 h 7031915"/>
                  <a:gd name="-1549" fmla="*/ 115723 w 8033654"/>
                  <a:gd name="-1550" fmla="*/ 3863519 h 7031915"/>
                  <a:gd name="-1551" fmla="*/ 115722 w 8033654"/>
                  <a:gd name="-1552" fmla="*/ 3863518 h 7031915"/>
                  <a:gd name="-1553" fmla="*/ 29470 w 8033654"/>
                  <a:gd name="-1554" fmla="*/ 3691014 h 7031915"/>
                  <a:gd name="-1555" fmla="*/ 11962 w 8033654"/>
                  <a:gd name="-1556" fmla="*/ 3634608 h 7031915"/>
                  <a:gd name="-1557" fmla="*/ 0 w 8033654"/>
                  <a:gd name="-1558" fmla="*/ 3515957 h 7031915"/>
                  <a:gd name="-1559" fmla="*/ 11962 w 8033654"/>
                  <a:gd name="-1560" fmla="*/ 3397306 h 7031915"/>
                  <a:gd name="-1561" fmla="*/ 29470 w 8033654"/>
                  <a:gd name="-1562" fmla="*/ 3340901 h 7031915"/>
                  <a:gd name="-1563" fmla="*/ 115722 w 8033654"/>
                  <a:gd name="-1564" fmla="*/ 3168396 h 7031915"/>
                  <a:gd name="-1565" fmla="*/ 115723 w 8033654"/>
                  <a:gd name="-1566" fmla="*/ 3168396 h 7031915"/>
                  <a:gd name="-1567" fmla="*/ 1508796 w 8033654"/>
                  <a:gd name="-1568" fmla="*/ 382255 h 7031915"/>
                  <a:gd name="-1569" fmla="*/ 1570174 w 8033654"/>
                  <a:gd name="-1570" fmla="*/ 259499 h 7031915"/>
                  <a:gd name="-1571" fmla="*/ 1642008 w 8033654"/>
                  <a:gd name="-1572" fmla="*/ 172435 h 7031915"/>
                  <a:gd name="-1573" fmla="*/ 1939656 w 8033654"/>
                  <a:gd name="-1574" fmla="*/ 11959 h 7031915"/>
                  <a:gd name="-1575" fmla="*/ 2058287 w 8033654"/>
                  <a:gd name="-1576" fmla="*/ 0 h 7031915"/>
                  <a:gd name="-1577" fmla="*/ 2058287 w 8033654"/>
                  <a:gd name="-1578" fmla="*/ 0 h 7031915"/>
                  <a:gd name="-1579" fmla="*/ 2058326 w 8033654"/>
                  <a:gd name="-1580" fmla="*/ 0 h 7031915"/>
                  <a:gd name="-1581" fmla="*/ 5971699 w 8033654"/>
                  <a:gd name="-1582" fmla="*/ 0 h 7031915"/>
                  <a:gd name="-1583" fmla="*/ 5971700 w 8033654"/>
                  <a:gd name="-1584" fmla="*/ 0 h 7031915"/>
                  <a:gd name="-1585" fmla="*/ 5971740 w 8033654"/>
                  <a:gd name="-1586" fmla="*/ 0 h 7031915"/>
                  <a:gd name="-1587" fmla="*/ 6090371 w 8033654"/>
                  <a:gd name="-1588" fmla="*/ 11959 h 7031915"/>
                  <a:gd name="-1589" fmla="*/ 6357004 w 8033654"/>
                  <a:gd name="-1590" fmla="*/ 143562 h 7031915"/>
                  <a:gd name="-1591" fmla="*/ 6421756 w 8033654"/>
                  <a:gd name="-1592" fmla="*/ 209878 h 7031915"/>
                  <a:gd name="-1593" fmla="*/ 6426018 w 8033654"/>
                  <a:gd name="-1594" fmla="*/ 214243 h 7031915"/>
                  <a:gd name="-1595" fmla="*/ 6463356 w 8033654"/>
                  <a:gd name="-1596" fmla="*/ 268125 h 7031915"/>
                  <a:gd name="-1597" fmla="*/ 7949332 w 8033654"/>
                  <a:gd name="-1598" fmla="*/ 3216682 h 7031915"/>
                  <a:gd name="-1599" fmla="*/ 7992299 w 8033654"/>
                  <a:gd name="-1600" fmla="*/ 3302616 h 7031915"/>
                  <a:gd name="-1601" fmla="*/ 8021693 w 8033654"/>
                  <a:gd name="-1602" fmla="*/ 3397306 h 7031915"/>
                  <a:gd name="-1603" fmla="*/ 8033654 w 8033654"/>
                  <a:gd name="-1604" fmla="*/ 3515957 h 7031915"/>
                  <a:gd name="-1605" fmla="*/ 8021693 w 8033654"/>
                  <a:gd name="-1606" fmla="*/ 3634608 h 7031915"/>
                  <a:gd name="-1607" fmla="*/ 7992299 w 8033654"/>
                  <a:gd name="-1608" fmla="*/ 3729298 h 7031915"/>
                  <a:gd name="-1609" fmla="*/ 7949332 w 8033654"/>
                  <a:gd name="-1610" fmla="*/ 3815232 h 7031915"/>
                  <a:gd name="-1611" fmla="*/ 6535055 w 8033654"/>
                  <a:gd name="-1612" fmla="*/ 6638796 h 7031915"/>
                  <a:gd name="-1613" fmla="*/ 6524461 w 8033654"/>
                  <a:gd name="-1614" fmla="*/ 6646190 h 7031915"/>
                  <a:gd name="-1615" fmla="*/ 6482456 w 8033654"/>
                  <a:gd name="-1616" fmla="*/ 6736229 h 7031915"/>
                  <a:gd name="-1617" fmla="*/ 6090371 w 8033654"/>
                  <a:gd name="-1618" fmla="*/ 7019956 h 7031915"/>
                  <a:gd name="-1619" fmla="*/ 5971740 w 8033654"/>
                  <a:gd name="-1620" fmla="*/ 7031915 h 7031915"/>
                  <a:gd name="-1621" fmla="*/ 5971700 w 8033654"/>
                  <a:gd name="-1622" fmla="*/ 7031915 h 7031915"/>
                  <a:gd name="-1623" fmla="*/ 2058326 w 8033654"/>
                  <a:gd name="-1624" fmla="*/ 7031915 h 7031915"/>
                  <a:gd name="-1625" fmla="*/ 2058326 w 8033654"/>
                  <a:gd name="-1626" fmla="*/ 7031915 h 7031915"/>
                  <a:gd name="-1627" fmla="*/ 2058286 w 8033654"/>
                  <a:gd name="-1628" fmla="*/ 7031915 h 7031915"/>
                  <a:gd name="-1629" fmla="*/ 1939655 w 8033654"/>
                  <a:gd name="-1630" fmla="*/ 7019956 h 7031915"/>
                  <a:gd name="-1631" fmla="*/ 1642007 w 8033654"/>
                  <a:gd name="-1632" fmla="*/ 6859480 h 7031915"/>
                  <a:gd name="-1633" fmla="*/ 1570173 w 8033654"/>
                  <a:gd name="-1634" fmla="*/ 6772417 h 7031915"/>
                  <a:gd name="-1635" fmla="*/ 1508795 w 8033654"/>
                  <a:gd name="-1636" fmla="*/ 6649661 h 7031915"/>
                  <a:gd name="-1637" fmla="*/ 1508794 w 8033654"/>
                  <a:gd name="-1638" fmla="*/ 6649657 h 7031915"/>
                  <a:gd name="-1639" fmla="*/ 115723 w 8033654"/>
                  <a:gd name="-1640" fmla="*/ 3863519 h 7031915"/>
                  <a:gd name="-1641" fmla="*/ 115722 w 8033654"/>
                  <a:gd name="-1642" fmla="*/ 3863518 h 7031915"/>
                  <a:gd name="-1643" fmla="*/ 29470 w 8033654"/>
                  <a:gd name="-1644" fmla="*/ 3691014 h 7031915"/>
                  <a:gd name="-1645" fmla="*/ 11962 w 8033654"/>
                  <a:gd name="-1646" fmla="*/ 3634608 h 7031915"/>
                  <a:gd name="-1647" fmla="*/ 0 w 8033654"/>
                  <a:gd name="-1648" fmla="*/ 3515957 h 7031915"/>
                  <a:gd name="-1649" fmla="*/ 11962 w 8033654"/>
                  <a:gd name="-1650" fmla="*/ 3397306 h 7031915"/>
                  <a:gd name="-1651" fmla="*/ 29470 w 8033654"/>
                  <a:gd name="-1652" fmla="*/ 3340901 h 7031915"/>
                  <a:gd name="-1653" fmla="*/ 115722 w 8033654"/>
                  <a:gd name="-1654" fmla="*/ 3168396 h 7031915"/>
                  <a:gd name="-1655" fmla="*/ 115723 w 8033654"/>
                  <a:gd name="-1656" fmla="*/ 3168396 h 7031915"/>
                  <a:gd name="-1657" fmla="*/ 1508796 w 8033654"/>
                  <a:gd name="-1658" fmla="*/ 382255 h 7031915"/>
                  <a:gd name="-1659" fmla="*/ 1570174 w 8033654"/>
                  <a:gd name="-1660" fmla="*/ 259499 h 7031915"/>
                  <a:gd name="-1661" fmla="*/ 1642008 w 8033654"/>
                  <a:gd name="-1662" fmla="*/ 172435 h 7031915"/>
                  <a:gd name="-1663" fmla="*/ 1939656 w 8033654"/>
                  <a:gd name="-1664" fmla="*/ 11959 h 7031915"/>
                  <a:gd name="-1665" fmla="*/ 2058287 w 8033654"/>
                  <a:gd name="-1666" fmla="*/ 0 h 7031915"/>
                  <a:gd name="-1667" fmla="*/ 2058287 w 8033654"/>
                  <a:gd name="-1668" fmla="*/ 0 h 7031915"/>
                  <a:gd name="-1669" fmla="*/ 2058326 w 8033654"/>
                  <a:gd name="-1670" fmla="*/ 0 h 7031915"/>
                  <a:gd name="-1671" fmla="*/ 5971699 w 8033654"/>
                  <a:gd name="-1672" fmla="*/ 0 h 7031915"/>
                  <a:gd name="-1673" fmla="*/ 5971700 w 8033654"/>
                  <a:gd name="-1674" fmla="*/ 0 h 7031915"/>
                  <a:gd name="-1675" fmla="*/ 5971740 w 8033654"/>
                  <a:gd name="-1676" fmla="*/ 0 h 7031915"/>
                  <a:gd name="-1677" fmla="*/ 6090371 w 8033654"/>
                  <a:gd name="-1678" fmla="*/ 11959 h 7031915"/>
                  <a:gd name="-1679" fmla="*/ 6357004 w 8033654"/>
                  <a:gd name="-1680" fmla="*/ 143562 h 7031915"/>
                  <a:gd name="-1681" fmla="*/ 6421756 w 8033654"/>
                  <a:gd name="-1682" fmla="*/ 209878 h 7031915"/>
                  <a:gd name="-1683" fmla="*/ 6426018 w 8033654"/>
                  <a:gd name="-1684" fmla="*/ 214243 h 7031915"/>
                  <a:gd name="-1685" fmla="*/ 6463356 w 8033654"/>
                  <a:gd name="-1686" fmla="*/ 268125 h 7031915"/>
                  <a:gd name="-1687" fmla="*/ 7949332 w 8033654"/>
                  <a:gd name="-1688" fmla="*/ 3216682 h 7031915"/>
                  <a:gd name="-1689" fmla="*/ 7992299 w 8033654"/>
                  <a:gd name="-1690" fmla="*/ 3302616 h 7031915"/>
                  <a:gd name="-1691" fmla="*/ 8021693 w 8033654"/>
                  <a:gd name="-1692" fmla="*/ 3397306 h 7031915"/>
                  <a:gd name="-1693" fmla="*/ 8033654 w 8033654"/>
                  <a:gd name="-1694" fmla="*/ 3515957 h 7031915"/>
                  <a:gd name="-1695" fmla="*/ 8021693 w 8033654"/>
                  <a:gd name="-1696" fmla="*/ 3634608 h 7031915"/>
                  <a:gd name="-1697" fmla="*/ 7992299 w 8033654"/>
                  <a:gd name="-1698" fmla="*/ 3729298 h 7031915"/>
                  <a:gd name="-1699" fmla="*/ 7949332 w 8033654"/>
                  <a:gd name="-1700" fmla="*/ 3815232 h 7031915"/>
                  <a:gd name="-1701" fmla="*/ 6535055 w 8033654"/>
                  <a:gd name="-1702" fmla="*/ 6638796 h 7031915"/>
                  <a:gd name="-1703" fmla="*/ 6482456 w 8033654"/>
                  <a:gd name="-1704" fmla="*/ 6736229 h 7031915"/>
                  <a:gd name="-1705" fmla="*/ 6090371 w 8033654"/>
                  <a:gd name="-1706" fmla="*/ 7019956 h 7031915"/>
                  <a:gd name="-1707" fmla="*/ 5971740 w 8033654"/>
                  <a:gd name="-1708" fmla="*/ 7031915 h 7031915"/>
                  <a:gd name="-1709" fmla="*/ 5971700 w 8033654"/>
                  <a:gd name="-1710" fmla="*/ 7031915 h 7031915"/>
                  <a:gd name="-1711" fmla="*/ 2058326 w 8033654"/>
                  <a:gd name="-1712" fmla="*/ 7031915 h 7031915"/>
                  <a:gd name="-1713" fmla="*/ 2058326 w 8033654"/>
                  <a:gd name="-1714" fmla="*/ 7031915 h 7031915"/>
                  <a:gd name="-1715" fmla="*/ 2058286 w 8033654"/>
                  <a:gd name="-1716" fmla="*/ 7031915 h 7031915"/>
                  <a:gd name="-1717" fmla="*/ 1939655 w 8033654"/>
                  <a:gd name="-1718" fmla="*/ 7019956 h 7031915"/>
                  <a:gd name="-1719" fmla="*/ 1642007 w 8033654"/>
                  <a:gd name="-1720" fmla="*/ 6859480 h 7031915"/>
                  <a:gd name="-1721" fmla="*/ 1570173 w 8033654"/>
                  <a:gd name="-1722" fmla="*/ 6772417 h 7031915"/>
                  <a:gd name="-1723" fmla="*/ 1508795 w 8033654"/>
                  <a:gd name="-1724" fmla="*/ 6649661 h 7031915"/>
                  <a:gd name="-1725" fmla="*/ 1508794 w 8033654"/>
                  <a:gd name="-1726" fmla="*/ 6649657 h 7031915"/>
                  <a:gd name="-1727" fmla="*/ 115723 w 8033654"/>
                  <a:gd name="-1728" fmla="*/ 3863519 h 7031915"/>
                  <a:gd name="-1729" fmla="*/ 115722 w 8033654"/>
                  <a:gd name="-1730" fmla="*/ 3863518 h 7031915"/>
                  <a:gd name="-1731" fmla="*/ 29470 w 8033654"/>
                  <a:gd name="-1732" fmla="*/ 3691014 h 7031915"/>
                  <a:gd name="-1733" fmla="*/ 11962 w 8033654"/>
                  <a:gd name="-1734" fmla="*/ 3634608 h 7031915"/>
                  <a:gd name="-1735" fmla="*/ 0 w 8033654"/>
                  <a:gd name="-1736" fmla="*/ 3515957 h 7031915"/>
                  <a:gd name="-1737" fmla="*/ 11962 w 8033654"/>
                  <a:gd name="-1738" fmla="*/ 3397306 h 7031915"/>
                  <a:gd name="-1739" fmla="*/ 29470 w 8033654"/>
                  <a:gd name="-1740" fmla="*/ 3340901 h 7031915"/>
                  <a:gd name="-1741" fmla="*/ 115722 w 8033654"/>
                  <a:gd name="-1742" fmla="*/ 3168396 h 7031915"/>
                  <a:gd name="-1743" fmla="*/ 115723 w 8033654"/>
                  <a:gd name="-1744" fmla="*/ 3168396 h 7031915"/>
                  <a:gd name="-1745" fmla="*/ 1508796 w 8033654"/>
                  <a:gd name="-1746" fmla="*/ 382255 h 7031915"/>
                  <a:gd name="-1747" fmla="*/ 1570174 w 8033654"/>
                  <a:gd name="-1748" fmla="*/ 259499 h 7031915"/>
                  <a:gd name="-1749" fmla="*/ 1642008 w 8033654"/>
                  <a:gd name="-1750" fmla="*/ 172435 h 7031915"/>
                  <a:gd name="-1751" fmla="*/ 1939656 w 8033654"/>
                  <a:gd name="-1752" fmla="*/ 11959 h 7031915"/>
                  <a:gd name="-1753" fmla="*/ 2058287 w 8033654"/>
                  <a:gd name="-1754" fmla="*/ 0 h 7031915"/>
                  <a:gd name="-1755" fmla="*/ 2058287 w 8033654"/>
                  <a:gd name="-1756" fmla="*/ 0 h 7031915"/>
                  <a:gd name="-1757" fmla="*/ 2058326 w 8033654"/>
                  <a:gd name="-1758" fmla="*/ 0 h 7031915"/>
                  <a:gd name="-1759" fmla="*/ 5971699 w 8033654"/>
                  <a:gd name="-1760" fmla="*/ 0 h 7031915"/>
                  <a:gd name="-1761" fmla="*/ 5971700 w 8033654"/>
                  <a:gd name="-1762" fmla="*/ 0 h 7031915"/>
                  <a:gd name="-1763" fmla="*/ 5971740 w 8033654"/>
                  <a:gd name="-1764" fmla="*/ 0 h 7031915"/>
                  <a:gd name="-1765" fmla="*/ 6090371 w 8033654"/>
                  <a:gd name="-1766" fmla="*/ 11959 h 7031915"/>
                  <a:gd name="-1767" fmla="*/ 6357004 w 8033654"/>
                  <a:gd name="-1768" fmla="*/ 143562 h 7031915"/>
                  <a:gd name="-1769" fmla="*/ 6421756 w 8033654"/>
                  <a:gd name="-1770" fmla="*/ 209878 h 7031915"/>
                  <a:gd name="-1771" fmla="*/ 6426018 w 8033654"/>
                  <a:gd name="-1772" fmla="*/ 214243 h 7031915"/>
                  <a:gd name="-1773" fmla="*/ 6463356 w 8033654"/>
                  <a:gd name="-1774" fmla="*/ 268125 h 7031915"/>
                  <a:gd name="-1775" fmla="*/ 7949332 w 8033654"/>
                  <a:gd name="-1776" fmla="*/ 3216682 h 7031915"/>
                  <a:gd name="-1777" fmla="*/ 7992299 w 8033654"/>
                  <a:gd name="-1778" fmla="*/ 3302616 h 7031915"/>
                  <a:gd name="-1779" fmla="*/ 8021693 w 8033654"/>
                  <a:gd name="-1780" fmla="*/ 3397306 h 7031915"/>
                  <a:gd name="-1781" fmla="*/ 8033654 w 8033654"/>
                  <a:gd name="-1782" fmla="*/ 3515957 h 7031915"/>
                  <a:gd name="-1783" fmla="*/ 8021693 w 8033654"/>
                  <a:gd name="-1784" fmla="*/ 3634608 h 7031915"/>
                  <a:gd name="-1785" fmla="*/ 7992299 w 8033654"/>
                  <a:gd name="-1786" fmla="*/ 3729298 h 7031915"/>
                  <a:gd name="-1787" fmla="*/ 7949332 w 8033654"/>
                  <a:gd name="-1788" fmla="*/ 3815232 h 7031915"/>
                  <a:gd name="-1789" fmla="*/ 6482456 w 8033654"/>
                  <a:gd name="-1790" fmla="*/ 6736229 h 7031915"/>
                  <a:gd name="-1791" fmla="*/ 6090371 w 8033654"/>
                  <a:gd name="-1792" fmla="*/ 7019956 h 7031915"/>
                  <a:gd name="-1793" fmla="*/ 5971740 w 8033654"/>
                  <a:gd name="-1794" fmla="*/ 7031915 h 7031915"/>
                  <a:gd name="-1795" fmla="*/ 5971700 w 8033654"/>
                  <a:gd name="-1796" fmla="*/ 7031915 h 7031915"/>
                  <a:gd name="-1797" fmla="*/ 2058326 w 8033654"/>
                  <a:gd name="-1798" fmla="*/ 7031915 h 7031915"/>
                  <a:gd name="-1799" fmla="*/ 2058326 w 8033654"/>
                  <a:gd name="-1800" fmla="*/ 7031915 h 7031915"/>
                  <a:gd name="-1801" fmla="*/ 2058286 w 8033654"/>
                  <a:gd name="-1802" fmla="*/ 7031915 h 7031915"/>
                  <a:gd name="-1803" fmla="*/ 1939655 w 8033654"/>
                  <a:gd name="-1804" fmla="*/ 7019956 h 7031915"/>
                  <a:gd name="-1805" fmla="*/ 1642007 w 8033654"/>
                  <a:gd name="-1806" fmla="*/ 6859480 h 7031915"/>
                  <a:gd name="-1807" fmla="*/ 1570173 w 8033654"/>
                  <a:gd name="-1808" fmla="*/ 6772417 h 7031915"/>
                  <a:gd name="-1809" fmla="*/ 1508795 w 8033654"/>
                  <a:gd name="-1810" fmla="*/ 6649661 h 7031915"/>
                  <a:gd name="-1811" fmla="*/ 1508794 w 8033654"/>
                  <a:gd name="-1812" fmla="*/ 6649657 h 7031915"/>
                  <a:gd name="-1813" fmla="*/ 115723 w 8033654"/>
                  <a:gd name="-1814" fmla="*/ 3863519 h 7031915"/>
                  <a:gd name="-1815" fmla="*/ 115722 w 8033654"/>
                  <a:gd name="-1816" fmla="*/ 3863518 h 7031915"/>
                  <a:gd name="-1817" fmla="*/ 29470 w 8033654"/>
                  <a:gd name="-1818" fmla="*/ 3691014 h 7031915"/>
                  <a:gd name="-1819" fmla="*/ 11962 w 8033654"/>
                  <a:gd name="-1820" fmla="*/ 3634608 h 7031915"/>
                  <a:gd name="-1821" fmla="*/ 0 w 8033654"/>
                  <a:gd name="-1822" fmla="*/ 3515957 h 7031915"/>
                  <a:gd name="-1823" fmla="*/ 11962 w 8033654"/>
                  <a:gd name="-1824" fmla="*/ 3397306 h 7031915"/>
                  <a:gd name="-1825" fmla="*/ 29470 w 8033654"/>
                  <a:gd name="-1826" fmla="*/ 3340901 h 7031915"/>
                  <a:gd name="-1827" fmla="*/ 115722 w 8033654"/>
                  <a:gd name="-1828" fmla="*/ 3168396 h 7031915"/>
                  <a:gd name="-1829" fmla="*/ 115723 w 8033654"/>
                  <a:gd name="-1830" fmla="*/ 3168396 h 7031915"/>
                  <a:gd name="-1831" fmla="*/ 1508796 w 8033654"/>
                  <a:gd name="-1832" fmla="*/ 382255 h 7031915"/>
                  <a:gd name="-1833" fmla="*/ 1570174 w 8033654"/>
                  <a:gd name="-1834" fmla="*/ 259499 h 7031915"/>
                  <a:gd name="-1835" fmla="*/ 1642008 w 8033654"/>
                  <a:gd name="-1836" fmla="*/ 172435 h 7031915"/>
                  <a:gd name="-1837" fmla="*/ 1939656 w 8033654"/>
                  <a:gd name="-1838" fmla="*/ 11959 h 7031915"/>
                  <a:gd name="-1839" fmla="*/ 2058287 w 8033654"/>
                  <a:gd name="-1840" fmla="*/ 0 h 7031915"/>
                  <a:gd name="-1841" fmla="*/ 2058287 w 8033654"/>
                  <a:gd name="-1842" fmla="*/ 0 h 7031915"/>
                  <a:gd name="-1843" fmla="*/ 2058326 w 8033654"/>
                  <a:gd name="-1844" fmla="*/ 0 h 7031915"/>
                  <a:gd name="-1845" fmla="*/ 5971699 w 8033654"/>
                  <a:gd name="-1846" fmla="*/ 0 h 7031915"/>
                  <a:gd name="-1847" fmla="*/ 5971700 w 8033654"/>
                  <a:gd name="-1848" fmla="*/ 0 h 7031915"/>
                  <a:gd name="-1849" fmla="*/ 5971740 w 8033654"/>
                  <a:gd name="-1850" fmla="*/ 0 h 7031915"/>
                  <a:gd name="-1851" fmla="*/ 6090371 w 8033654"/>
                  <a:gd name="-1852" fmla="*/ 11959 h 7031915"/>
                  <a:gd name="-1853" fmla="*/ 6357004 w 8033654"/>
                  <a:gd name="-1854" fmla="*/ 143562 h 7031915"/>
                  <a:gd name="-1855" fmla="*/ 6421756 w 8033654"/>
                  <a:gd name="-1856" fmla="*/ 209878 h 7031915"/>
                  <a:gd name="-1857" fmla="*/ 6426018 w 8033654"/>
                  <a:gd name="-1858" fmla="*/ 214243 h 7031915"/>
                  <a:gd name="-1859" fmla="*/ 7949332 w 8033654"/>
                  <a:gd name="-1860" fmla="*/ 3216682 h 7031915"/>
                  <a:gd name="-1861" fmla="*/ 7992299 w 8033654"/>
                  <a:gd name="-1862" fmla="*/ 3302616 h 7031915"/>
                  <a:gd name="-1863" fmla="*/ 8021693 w 8033654"/>
                  <a:gd name="-1864" fmla="*/ 3397306 h 7031915"/>
                  <a:gd name="-1865" fmla="*/ 8033654 w 8033654"/>
                  <a:gd name="-1866" fmla="*/ 3515957 h 7031915"/>
                  <a:gd name="-1867" fmla="*/ 8021693 w 8033654"/>
                  <a:gd name="-1868" fmla="*/ 3634608 h 7031915"/>
                  <a:gd name="-1869" fmla="*/ 7992299 w 8033654"/>
                  <a:gd name="-1870" fmla="*/ 3729298 h 7031915"/>
                  <a:gd name="-1871" fmla="*/ 7949332 w 8033654"/>
                  <a:gd name="-1872" fmla="*/ 3815232 h 7031915"/>
                  <a:gd name="-1873" fmla="*/ 6482456 w 8033654"/>
                  <a:gd name="-1874" fmla="*/ 6736229 h 7031915"/>
                  <a:gd name="-1875" fmla="*/ 6090371 w 8033654"/>
                  <a:gd name="-1876" fmla="*/ 7019956 h 7031915"/>
                  <a:gd name="-1877" fmla="*/ 5971740 w 8033654"/>
                  <a:gd name="-1878" fmla="*/ 7031915 h 7031915"/>
                  <a:gd name="-1879" fmla="*/ 5971700 w 8033654"/>
                  <a:gd name="-1880" fmla="*/ 7031915 h 7031915"/>
                  <a:gd name="-1881" fmla="*/ 2058326 w 8033654"/>
                  <a:gd name="-1882" fmla="*/ 7031915 h 7031915"/>
                  <a:gd name="-1883" fmla="*/ 2058326 w 8033654"/>
                  <a:gd name="-1884" fmla="*/ 7031915 h 7031915"/>
                  <a:gd name="-1885" fmla="*/ 2058286 w 8033654"/>
                  <a:gd name="-1886" fmla="*/ 7031915 h 7031915"/>
                  <a:gd name="-1887" fmla="*/ 1939655 w 8033654"/>
                  <a:gd name="-1888" fmla="*/ 7019956 h 7031915"/>
                  <a:gd name="-1889" fmla="*/ 1642007 w 8033654"/>
                  <a:gd name="-1890" fmla="*/ 6859480 h 7031915"/>
                  <a:gd name="-1891" fmla="*/ 1570173 w 8033654"/>
                  <a:gd name="-1892" fmla="*/ 6772417 h 7031915"/>
                  <a:gd name="-1893" fmla="*/ 1508795 w 8033654"/>
                  <a:gd name="-1894" fmla="*/ 6649661 h 7031915"/>
                  <a:gd name="-1895" fmla="*/ 1508794 w 8033654"/>
                  <a:gd name="-1896" fmla="*/ 6649657 h 7031915"/>
                  <a:gd name="-1897" fmla="*/ 115723 w 8033654"/>
                  <a:gd name="-1898" fmla="*/ 3863519 h 7031915"/>
                  <a:gd name="-1899" fmla="*/ 115722 w 8033654"/>
                  <a:gd name="-1900" fmla="*/ 3863518 h 7031915"/>
                  <a:gd name="-1901" fmla="*/ 29470 w 8033654"/>
                  <a:gd name="-1902" fmla="*/ 3691014 h 7031915"/>
                  <a:gd name="-1903" fmla="*/ 11962 w 8033654"/>
                  <a:gd name="-1904" fmla="*/ 3634608 h 7031915"/>
                  <a:gd name="-1905" fmla="*/ 0 w 8033654"/>
                  <a:gd name="-1906" fmla="*/ 3515957 h 7031915"/>
                  <a:gd name="-1907" fmla="*/ 11962 w 8033654"/>
                  <a:gd name="-1908" fmla="*/ 3397306 h 7031915"/>
                  <a:gd name="-1909" fmla="*/ 29470 w 8033654"/>
                  <a:gd name="-1910" fmla="*/ 3340901 h 7031915"/>
                  <a:gd name="-1911" fmla="*/ 115722 w 8033654"/>
                  <a:gd name="-1912" fmla="*/ 3168396 h 7031915"/>
                  <a:gd name="-1913" fmla="*/ 115723 w 8033654"/>
                  <a:gd name="-1914" fmla="*/ 3168396 h 7031915"/>
                  <a:gd name="-1915" fmla="*/ 1508796 w 8033654"/>
                  <a:gd name="-1916" fmla="*/ 382255 h 7031915"/>
                  <a:gd name="-1917" fmla="*/ 1570174 w 8033654"/>
                  <a:gd name="-1918" fmla="*/ 259499 h 7031915"/>
                  <a:gd name="-1919" fmla="*/ 1642008 w 8033654"/>
                  <a:gd name="-1920" fmla="*/ 172435 h 7031915"/>
                  <a:gd name="-1921" fmla="*/ 1939656 w 8033654"/>
                  <a:gd name="-1922" fmla="*/ 11959 h 7031915"/>
                  <a:gd name="-1923" fmla="*/ 2058287 w 8033654"/>
                  <a:gd name="-1924" fmla="*/ 0 h 7031915"/>
                </a:gdLst>
                <a:ahLst/>
                <a:cxnLst>
                  <a:cxn ang="0">
                    <a:pos x="-1841" y="-1842"/>
                  </a:cxn>
                  <a:cxn ang="0">
                    <a:pos x="-1843" y="-1844"/>
                  </a:cxn>
                  <a:cxn ang="0">
                    <a:pos x="-1845" y="-1846"/>
                  </a:cxn>
                  <a:cxn ang="0">
                    <a:pos x="-1847" y="-1848"/>
                  </a:cxn>
                  <a:cxn ang="0">
                    <a:pos x="-1849" y="-1850"/>
                  </a:cxn>
                  <a:cxn ang="0">
                    <a:pos x="-1851" y="-1852"/>
                  </a:cxn>
                  <a:cxn ang="0">
                    <a:pos x="-1853" y="-1854"/>
                  </a:cxn>
                  <a:cxn ang="0">
                    <a:pos x="-1855" y="-1856"/>
                  </a:cxn>
                  <a:cxn ang="0">
                    <a:pos x="-1857" y="-1858"/>
                  </a:cxn>
                  <a:cxn ang="0">
                    <a:pos x="-1859" y="-1860"/>
                  </a:cxn>
                  <a:cxn ang="0">
                    <a:pos x="-1861" y="-1862"/>
                  </a:cxn>
                  <a:cxn ang="0">
                    <a:pos x="-1863" y="-1864"/>
                  </a:cxn>
                  <a:cxn ang="0">
                    <a:pos x="-1865" y="-1866"/>
                  </a:cxn>
                  <a:cxn ang="0">
                    <a:pos x="-1867" y="-1868"/>
                  </a:cxn>
                  <a:cxn ang="0">
                    <a:pos x="-1869" y="-1870"/>
                  </a:cxn>
                  <a:cxn ang="0">
                    <a:pos x="-1871" y="-1872"/>
                  </a:cxn>
                  <a:cxn ang="0">
                    <a:pos x="-1873" y="-1874"/>
                  </a:cxn>
                  <a:cxn ang="0">
                    <a:pos x="-1875" y="-1876"/>
                  </a:cxn>
                  <a:cxn ang="0">
                    <a:pos x="-1877" y="-1878"/>
                  </a:cxn>
                  <a:cxn ang="0">
                    <a:pos x="-1879" y="-1880"/>
                  </a:cxn>
                  <a:cxn ang="0">
                    <a:pos x="-1881" y="-1882"/>
                  </a:cxn>
                  <a:cxn ang="0">
                    <a:pos x="-1883" y="-1884"/>
                  </a:cxn>
                  <a:cxn ang="0">
                    <a:pos x="-1885" y="-1886"/>
                  </a:cxn>
                  <a:cxn ang="0">
                    <a:pos x="-1887" y="-1888"/>
                  </a:cxn>
                  <a:cxn ang="0">
                    <a:pos x="-1889" y="-1890"/>
                  </a:cxn>
                  <a:cxn ang="0">
                    <a:pos x="-1891" y="-1892"/>
                  </a:cxn>
                  <a:cxn ang="0">
                    <a:pos x="-1893" y="-1894"/>
                  </a:cxn>
                  <a:cxn ang="0">
                    <a:pos x="-1895" y="-1896"/>
                  </a:cxn>
                  <a:cxn ang="0">
                    <a:pos x="-1897" y="-1898"/>
                  </a:cxn>
                  <a:cxn ang="0">
                    <a:pos x="-1899" y="-1900"/>
                  </a:cxn>
                  <a:cxn ang="0">
                    <a:pos x="-1901" y="-1902"/>
                  </a:cxn>
                  <a:cxn ang="0">
                    <a:pos x="-1903" y="-1904"/>
                  </a:cxn>
                  <a:cxn ang="0">
                    <a:pos x="-1905" y="-1906"/>
                  </a:cxn>
                  <a:cxn ang="0">
                    <a:pos x="-1907" y="-1908"/>
                  </a:cxn>
                  <a:cxn ang="0">
                    <a:pos x="-1909" y="-1910"/>
                  </a:cxn>
                  <a:cxn ang="0">
                    <a:pos x="-1911" y="-1912"/>
                  </a:cxn>
                  <a:cxn ang="0">
                    <a:pos x="-1913" y="-1914"/>
                  </a:cxn>
                  <a:cxn ang="0">
                    <a:pos x="-1915" y="-1916"/>
                  </a:cxn>
                  <a:cxn ang="0">
                    <a:pos x="-1917" y="-1918"/>
                  </a:cxn>
                  <a:cxn ang="0">
                    <a:pos x="-1919" y="-1920"/>
                  </a:cxn>
                  <a:cxn ang="0">
                    <a:pos x="-1921" y="-1922"/>
                  </a:cxn>
                  <a:cxn ang="0">
                    <a:pos x="-1923" y="-1924"/>
                  </a:cxn>
                </a:cxnLst>
                <a:rect l="l" t="t" r="r" b="b"/>
                <a:pathLst>
                  <a:path w="8033654" h="7031915">
                    <a:moveTo>
                      <a:pt x="2058287" y="0"/>
                    </a:moveTo>
                    <a:lnTo>
                      <a:pt x="2058326" y="0"/>
                    </a:lnTo>
                    <a:lnTo>
                      <a:pt x="5971699" y="0"/>
                    </a:lnTo>
                    <a:lnTo>
                      <a:pt x="5971700" y="0"/>
                    </a:lnTo>
                    <a:lnTo>
                      <a:pt x="5971740" y="0"/>
                    </a:lnTo>
                    <a:lnTo>
                      <a:pt x="6090371" y="11959"/>
                    </a:lnTo>
                    <a:cubicBezTo>
                      <a:pt x="6190975" y="32545"/>
                      <a:pt x="6282232" y="78792"/>
                      <a:pt x="6357004" y="143562"/>
                    </a:cubicBezTo>
                    <a:lnTo>
                      <a:pt x="6421756" y="209878"/>
                    </a:lnTo>
                    <a:lnTo>
                      <a:pt x="6426018" y="214243"/>
                    </a:lnTo>
                    <a:lnTo>
                      <a:pt x="7949332" y="3216682"/>
                    </a:lnTo>
                    <a:lnTo>
                      <a:pt x="7992299" y="3302616"/>
                    </a:lnTo>
                    <a:lnTo>
                      <a:pt x="8021693" y="3397306"/>
                    </a:lnTo>
                    <a:cubicBezTo>
                      <a:pt x="8029535" y="3435632"/>
                      <a:pt x="8033654" y="3475313"/>
                      <a:pt x="8033654" y="3515957"/>
                    </a:cubicBezTo>
                    <a:cubicBezTo>
                      <a:pt x="8033654" y="3556601"/>
                      <a:pt x="8029535" y="3596283"/>
                      <a:pt x="8021693" y="3634608"/>
                    </a:cubicBezTo>
                    <a:lnTo>
                      <a:pt x="7992299" y="3729298"/>
                    </a:lnTo>
                    <a:lnTo>
                      <a:pt x="7949332" y="3815232"/>
                    </a:lnTo>
                    <a:lnTo>
                      <a:pt x="6482456" y="6736229"/>
                    </a:lnTo>
                    <a:cubicBezTo>
                      <a:pt x="6399753" y="6880056"/>
                      <a:pt x="6258044" y="6985646"/>
                      <a:pt x="6090371" y="7019956"/>
                    </a:cubicBezTo>
                    <a:lnTo>
                      <a:pt x="5971740" y="7031915"/>
                    </a:lnTo>
                    <a:lnTo>
                      <a:pt x="5971700" y="7031915"/>
                    </a:lnTo>
                    <a:lnTo>
                      <a:pt x="2058326" y="7031915"/>
                    </a:lnTo>
                    <a:lnTo>
                      <a:pt x="2058326" y="7031915"/>
                    </a:lnTo>
                    <a:lnTo>
                      <a:pt x="2058286" y="7031915"/>
                    </a:lnTo>
                    <a:lnTo>
                      <a:pt x="1939655" y="7019956"/>
                    </a:lnTo>
                    <a:cubicBezTo>
                      <a:pt x="1824680" y="6996429"/>
                      <a:pt x="1721912" y="6939386"/>
                      <a:pt x="1642007" y="6859480"/>
                    </a:cubicBezTo>
                    <a:lnTo>
                      <a:pt x="1570173" y="6772417"/>
                    </a:lnTo>
                    <a:lnTo>
                      <a:pt x="1508795" y="6649661"/>
                    </a:lnTo>
                    <a:cubicBezTo>
                      <a:pt x="1508795" y="6649660"/>
                      <a:pt x="1508794" y="6649658"/>
                      <a:pt x="1508794" y="6649657"/>
                    </a:cubicBezTo>
                    <a:lnTo>
                      <a:pt x="115723" y="3863519"/>
                    </a:lnTo>
                    <a:lnTo>
                      <a:pt x="115722" y="3863518"/>
                    </a:lnTo>
                    <a:lnTo>
                      <a:pt x="29470" y="3691014"/>
                    </a:lnTo>
                    <a:lnTo>
                      <a:pt x="11962" y="3634608"/>
                    </a:lnTo>
                    <a:cubicBezTo>
                      <a:pt x="4119" y="3596283"/>
                      <a:pt x="0" y="3556601"/>
                      <a:pt x="0" y="3515957"/>
                    </a:cubicBezTo>
                    <a:cubicBezTo>
                      <a:pt x="0" y="3475313"/>
                      <a:pt x="4119" y="3435632"/>
                      <a:pt x="11962" y="3397306"/>
                    </a:cubicBezTo>
                    <a:lnTo>
                      <a:pt x="29470" y="3340901"/>
                    </a:lnTo>
                    <a:lnTo>
                      <a:pt x="115722" y="3168396"/>
                    </a:lnTo>
                    <a:lnTo>
                      <a:pt x="115723" y="3168396"/>
                    </a:lnTo>
                    <a:lnTo>
                      <a:pt x="1508796" y="382255"/>
                    </a:lnTo>
                    <a:lnTo>
                      <a:pt x="1570174" y="259499"/>
                    </a:lnTo>
                    <a:lnTo>
                      <a:pt x="1642008" y="172435"/>
                    </a:lnTo>
                    <a:cubicBezTo>
                      <a:pt x="1721913" y="92530"/>
                      <a:pt x="1824680" y="35486"/>
                      <a:pt x="1939656" y="11959"/>
                    </a:cubicBezTo>
                    <a:lnTo>
                      <a:pt x="2058287" y="0"/>
                    </a:lnTo>
                    <a:close/>
                  </a:path>
                </a:pathLst>
              </a:custGeom>
              <a:solidFill>
                <a:srgbClr val="FFC000"/>
              </a:solid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4514850" y="4291033"/>
              <a:ext cx="32698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dist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高职生的综合素质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574588" y="4388331"/>
              <a:ext cx="529726" cy="3447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584482" y="4826857"/>
            <a:ext cx="5023035" cy="559977"/>
            <a:chOff x="3574588" y="5095152"/>
            <a:chExt cx="5023035" cy="559977"/>
          </a:xfrm>
        </p:grpSpPr>
        <p:grpSp>
          <p:nvGrpSpPr>
            <p:cNvPr id="46" name="组合 45"/>
            <p:cNvGrpSpPr/>
            <p:nvPr/>
          </p:nvGrpSpPr>
          <p:grpSpPr>
            <a:xfrm>
              <a:off x="3594376" y="5095152"/>
              <a:ext cx="5003247" cy="559977"/>
              <a:chOff x="2915945" y="2268630"/>
              <a:chExt cx="5792628" cy="648327"/>
            </a:xfrm>
          </p:grpSpPr>
          <p:sp>
            <p:nvSpPr>
              <p:cNvPr id="50" name="矩形 49"/>
              <p:cNvSpPr/>
              <p:nvPr/>
            </p:nvSpPr>
            <p:spPr>
              <a:xfrm rot="5400000">
                <a:off x="5629967" y="-161650"/>
                <a:ext cx="648326" cy="5508887"/>
              </a:xfrm>
              <a:prstGeom prst="rect">
                <a:avLst/>
              </a:prstGeom>
              <a:pattFill prst="dkUpDiag">
                <a:fgClr>
                  <a:schemeClr val="bg1"/>
                </a:fgClr>
                <a:bgClr>
                  <a:schemeClr val="bg1">
                    <a:lumMod val="95000"/>
                  </a:schemeClr>
                </a:bgClr>
              </a:patt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/>
              <p:cNvSpPr/>
              <p:nvPr/>
            </p:nvSpPr>
            <p:spPr>
              <a:xfrm rot="5400000">
                <a:off x="2875524" y="2309051"/>
                <a:ext cx="648326" cy="567483"/>
              </a:xfrm>
              <a:custGeom>
                <a:avLst/>
                <a:gdLst>
                  <a:gd name="connsiteX0" fmla="*/ 6552162 w 8033654"/>
                  <a:gd name="connsiteY0" fmla="*/ 494730 h 7031915"/>
                  <a:gd name="connsiteX1" fmla="*/ 6555365 w 8033654"/>
                  <a:gd name="connsiteY1" fmla="*/ 531027 h 7031915"/>
                  <a:gd name="connsiteX2" fmla="*/ 6556798 w 8033654"/>
                  <a:gd name="connsiteY2" fmla="*/ 533489 h 7031915"/>
                  <a:gd name="connsiteX3" fmla="*/ 6555247 w 8033654"/>
                  <a:gd name="connsiteY3" fmla="*/ 510071 h 7031915"/>
                  <a:gd name="connsiteX4" fmla="*/ 6529086 w 8033654"/>
                  <a:gd name="connsiteY4" fmla="*/ 402424 h 7031915"/>
                  <a:gd name="connsiteX5" fmla="*/ 6546753 w 8033654"/>
                  <a:gd name="connsiteY5" fmla="*/ 467828 h 7031915"/>
                  <a:gd name="connsiteX6" fmla="*/ 6540064 w 8033654"/>
                  <a:gd name="connsiteY6" fmla="*/ 434562 h 7031915"/>
                  <a:gd name="connsiteX7" fmla="*/ 6482461 w 8033654"/>
                  <a:gd name="connsiteY7" fmla="*/ 295697 h 7031915"/>
                  <a:gd name="connsiteX8" fmla="*/ 6520430 w 8033654"/>
                  <a:gd name="connsiteY8" fmla="*/ 377086 h 7031915"/>
                  <a:gd name="connsiteX9" fmla="*/ 6515577 w 8033654"/>
                  <a:gd name="connsiteY9" fmla="*/ 362878 h 7031915"/>
                  <a:gd name="connsiteX10" fmla="*/ 2058287 w 8033654"/>
                  <a:gd name="connsiteY10" fmla="*/ 0 h 7031915"/>
                  <a:gd name="connsiteX11" fmla="*/ 2058326 w 8033654"/>
                  <a:gd name="connsiteY11" fmla="*/ 0 h 7031915"/>
                  <a:gd name="connsiteX12" fmla="*/ 5971699 w 8033654"/>
                  <a:gd name="connsiteY12" fmla="*/ 0 h 7031915"/>
                  <a:gd name="connsiteX13" fmla="*/ 5971700 w 8033654"/>
                  <a:gd name="connsiteY13" fmla="*/ 0 h 7031915"/>
                  <a:gd name="connsiteX14" fmla="*/ 5971740 w 8033654"/>
                  <a:gd name="connsiteY14" fmla="*/ 0 h 7031915"/>
                  <a:gd name="connsiteX15" fmla="*/ 6090371 w 8033654"/>
                  <a:gd name="connsiteY15" fmla="*/ 11959 h 7031915"/>
                  <a:gd name="connsiteX16" fmla="*/ 6357004 w 8033654"/>
                  <a:gd name="connsiteY16" fmla="*/ 143562 h 7031915"/>
                  <a:gd name="connsiteX17" fmla="*/ 6421756 w 8033654"/>
                  <a:gd name="connsiteY17" fmla="*/ 209878 h 7031915"/>
                  <a:gd name="connsiteX18" fmla="*/ 6426018 w 8033654"/>
                  <a:gd name="connsiteY18" fmla="*/ 214243 h 7031915"/>
                  <a:gd name="connsiteX19" fmla="*/ 6463356 w 8033654"/>
                  <a:gd name="connsiteY19" fmla="*/ 268125 h 7031915"/>
                  <a:gd name="connsiteX20" fmla="*/ 6480094 w 8033654"/>
                  <a:gd name="connsiteY20" fmla="*/ 292278 h 7031915"/>
                  <a:gd name="connsiteX21" fmla="*/ 6490605 w 8033654"/>
                  <a:gd name="connsiteY21" fmla="*/ 298322 h 7031915"/>
                  <a:gd name="connsiteX22" fmla="*/ 7949332 w 8033654"/>
                  <a:gd name="connsiteY22" fmla="*/ 3216682 h 7031915"/>
                  <a:gd name="connsiteX23" fmla="*/ 7992299 w 8033654"/>
                  <a:gd name="connsiteY23" fmla="*/ 3302616 h 7031915"/>
                  <a:gd name="connsiteX24" fmla="*/ 8021693 w 8033654"/>
                  <a:gd name="connsiteY24" fmla="*/ 3397306 h 7031915"/>
                  <a:gd name="connsiteX25" fmla="*/ 8033654 w 8033654"/>
                  <a:gd name="connsiteY25" fmla="*/ 3515957 h 7031915"/>
                  <a:gd name="connsiteX26" fmla="*/ 8021693 w 8033654"/>
                  <a:gd name="connsiteY26" fmla="*/ 3634608 h 7031915"/>
                  <a:gd name="connsiteX27" fmla="*/ 7992299 w 8033654"/>
                  <a:gd name="connsiteY27" fmla="*/ 3729298 h 7031915"/>
                  <a:gd name="connsiteX28" fmla="*/ 7949332 w 8033654"/>
                  <a:gd name="connsiteY28" fmla="*/ 3815232 h 7031915"/>
                  <a:gd name="connsiteX29" fmla="*/ 6535055 w 8033654"/>
                  <a:gd name="connsiteY29" fmla="*/ 6638796 h 7031915"/>
                  <a:gd name="connsiteX30" fmla="*/ 6524461 w 8033654"/>
                  <a:gd name="connsiteY30" fmla="*/ 6646190 h 7031915"/>
                  <a:gd name="connsiteX31" fmla="*/ 6482456 w 8033654"/>
                  <a:gd name="connsiteY31" fmla="*/ 6736229 h 7031915"/>
                  <a:gd name="connsiteX32" fmla="*/ 6090371 w 8033654"/>
                  <a:gd name="connsiteY32" fmla="*/ 7019956 h 7031915"/>
                  <a:gd name="connsiteX33" fmla="*/ 5971740 w 8033654"/>
                  <a:gd name="connsiteY33" fmla="*/ 7031915 h 7031915"/>
                  <a:gd name="connsiteX34" fmla="*/ 5971700 w 8033654"/>
                  <a:gd name="connsiteY34" fmla="*/ 7031915 h 7031915"/>
                  <a:gd name="connsiteX35" fmla="*/ 2058326 w 8033654"/>
                  <a:gd name="connsiteY35" fmla="*/ 7031915 h 7031915"/>
                  <a:gd name="connsiteX36" fmla="*/ 2176958 w 8033654"/>
                  <a:gd name="connsiteY36" fmla="*/ 7019956 h 7031915"/>
                  <a:gd name="connsiteX37" fmla="*/ 2363588 w 8033654"/>
                  <a:gd name="connsiteY37" fmla="*/ 6946684 h 7031915"/>
                  <a:gd name="connsiteX38" fmla="*/ 2418335 w 8033654"/>
                  <a:gd name="connsiteY38" fmla="*/ 6906767 h 7031915"/>
                  <a:gd name="connsiteX39" fmla="*/ 2418334 w 8033654"/>
                  <a:gd name="connsiteY39" fmla="*/ 6906767 h 7031915"/>
                  <a:gd name="connsiteX40" fmla="*/ 2363588 w 8033654"/>
                  <a:gd name="connsiteY40" fmla="*/ 6946684 h 7031915"/>
                  <a:gd name="connsiteX41" fmla="*/ 2176957 w 8033654"/>
                  <a:gd name="connsiteY41" fmla="*/ 7019956 h 7031915"/>
                  <a:gd name="connsiteX42" fmla="*/ 2058326 w 8033654"/>
                  <a:gd name="connsiteY42" fmla="*/ 7031915 h 7031915"/>
                  <a:gd name="connsiteX43" fmla="*/ 2058286 w 8033654"/>
                  <a:gd name="connsiteY43" fmla="*/ 7031915 h 7031915"/>
                  <a:gd name="connsiteX44" fmla="*/ 1939655 w 8033654"/>
                  <a:gd name="connsiteY44" fmla="*/ 7019956 h 7031915"/>
                  <a:gd name="connsiteX45" fmla="*/ 1642007 w 8033654"/>
                  <a:gd name="connsiteY45" fmla="*/ 6859480 h 7031915"/>
                  <a:gd name="connsiteX46" fmla="*/ 1570173 w 8033654"/>
                  <a:gd name="connsiteY46" fmla="*/ 6772417 h 7031915"/>
                  <a:gd name="connsiteX47" fmla="*/ 1508795 w 8033654"/>
                  <a:gd name="connsiteY47" fmla="*/ 6649661 h 7031915"/>
                  <a:gd name="connsiteX48" fmla="*/ 1508794 w 8033654"/>
                  <a:gd name="connsiteY48" fmla="*/ 6649657 h 7031915"/>
                  <a:gd name="connsiteX49" fmla="*/ 115723 w 8033654"/>
                  <a:gd name="connsiteY49" fmla="*/ 3863519 h 7031915"/>
                  <a:gd name="connsiteX50" fmla="*/ 115722 w 8033654"/>
                  <a:gd name="connsiteY50" fmla="*/ 3863518 h 7031915"/>
                  <a:gd name="connsiteX51" fmla="*/ 29470 w 8033654"/>
                  <a:gd name="connsiteY51" fmla="*/ 3691014 h 7031915"/>
                  <a:gd name="connsiteX52" fmla="*/ 11962 w 8033654"/>
                  <a:gd name="connsiteY52" fmla="*/ 3634608 h 7031915"/>
                  <a:gd name="connsiteX53" fmla="*/ 0 w 8033654"/>
                  <a:gd name="connsiteY53" fmla="*/ 3515957 h 7031915"/>
                  <a:gd name="connsiteX54" fmla="*/ 11962 w 8033654"/>
                  <a:gd name="connsiteY54" fmla="*/ 3397306 h 7031915"/>
                  <a:gd name="connsiteX55" fmla="*/ 29470 w 8033654"/>
                  <a:gd name="connsiteY55" fmla="*/ 3340901 h 7031915"/>
                  <a:gd name="connsiteX56" fmla="*/ 115722 w 8033654"/>
                  <a:gd name="connsiteY56" fmla="*/ 3168396 h 7031915"/>
                  <a:gd name="connsiteX57" fmla="*/ 115723 w 8033654"/>
                  <a:gd name="connsiteY57" fmla="*/ 3168396 h 7031915"/>
                  <a:gd name="connsiteX58" fmla="*/ 1508796 w 8033654"/>
                  <a:gd name="connsiteY58" fmla="*/ 382255 h 7031915"/>
                  <a:gd name="connsiteX59" fmla="*/ 1570174 w 8033654"/>
                  <a:gd name="connsiteY59" fmla="*/ 259499 h 7031915"/>
                  <a:gd name="connsiteX60" fmla="*/ 1642008 w 8033654"/>
                  <a:gd name="connsiteY60" fmla="*/ 172435 h 7031915"/>
                  <a:gd name="connsiteX61" fmla="*/ 1939656 w 8033654"/>
                  <a:gd name="connsiteY61" fmla="*/ 11959 h 7031915"/>
                  <a:gd name="-1" fmla="*/ 6552162 w 8033654"/>
                  <a:gd name="-2" fmla="*/ 494730 h 7031915"/>
                  <a:gd name="-3" fmla="*/ 6555365 w 8033654"/>
                  <a:gd name="-4" fmla="*/ 531027 h 7031915"/>
                  <a:gd name="-5" fmla="*/ 6556798 w 8033654"/>
                  <a:gd name="-6" fmla="*/ 533489 h 7031915"/>
                  <a:gd name="-7" fmla="*/ 6555247 w 8033654"/>
                  <a:gd name="-8" fmla="*/ 510071 h 7031915"/>
                  <a:gd name="-9" fmla="*/ 6552162 w 8033654"/>
                  <a:gd name="-10" fmla="*/ 494730 h 7031915"/>
                  <a:gd name="-11" fmla="*/ 6529086 w 8033654"/>
                  <a:gd name="-12" fmla="*/ 402424 h 7031915"/>
                  <a:gd name="-13" fmla="*/ 6546753 w 8033654"/>
                  <a:gd name="-14" fmla="*/ 467828 h 7031915"/>
                  <a:gd name="-15" fmla="*/ 6540064 w 8033654"/>
                  <a:gd name="-16" fmla="*/ 434562 h 7031915"/>
                  <a:gd name="-17" fmla="*/ 6529086 w 8033654"/>
                  <a:gd name="-18" fmla="*/ 402424 h 7031915"/>
                  <a:gd name="-19" fmla="*/ 6482461 w 8033654"/>
                  <a:gd name="-20" fmla="*/ 295697 h 7031915"/>
                  <a:gd name="-21" fmla="*/ 6520430 w 8033654"/>
                  <a:gd name="-22" fmla="*/ 377086 h 7031915"/>
                  <a:gd name="-23" fmla="*/ 6515577 w 8033654"/>
                  <a:gd name="-24" fmla="*/ 362878 h 7031915"/>
                  <a:gd name="-25" fmla="*/ 6482461 w 8033654"/>
                  <a:gd name="-26" fmla="*/ 295697 h 7031915"/>
                  <a:gd name="-27" fmla="*/ 2058287 w 8033654"/>
                  <a:gd name="-28" fmla="*/ 0 h 7031915"/>
                  <a:gd name="-29" fmla="*/ 2058326 w 8033654"/>
                  <a:gd name="-30" fmla="*/ 0 h 7031915"/>
                  <a:gd name="-31" fmla="*/ 5971699 w 8033654"/>
                  <a:gd name="-32" fmla="*/ 0 h 7031915"/>
                  <a:gd name="-33" fmla="*/ 5971700 w 8033654"/>
                  <a:gd name="-34" fmla="*/ 0 h 7031915"/>
                  <a:gd name="-35" fmla="*/ 5971740 w 8033654"/>
                  <a:gd name="-36" fmla="*/ 0 h 7031915"/>
                  <a:gd name="-37" fmla="*/ 6090371 w 8033654"/>
                  <a:gd name="-38" fmla="*/ 11959 h 7031915"/>
                  <a:gd name="-39" fmla="*/ 6357004 w 8033654"/>
                  <a:gd name="-40" fmla="*/ 143562 h 7031915"/>
                  <a:gd name="-41" fmla="*/ 6421756 w 8033654"/>
                  <a:gd name="-42" fmla="*/ 209878 h 7031915"/>
                  <a:gd name="-43" fmla="*/ 6426018 w 8033654"/>
                  <a:gd name="-44" fmla="*/ 214243 h 7031915"/>
                  <a:gd name="-45" fmla="*/ 6463356 w 8033654"/>
                  <a:gd name="-46" fmla="*/ 268125 h 7031915"/>
                  <a:gd name="-47" fmla="*/ 6480094 w 8033654"/>
                  <a:gd name="-48" fmla="*/ 292278 h 7031915"/>
                  <a:gd name="-49" fmla="*/ 6490605 w 8033654"/>
                  <a:gd name="-50" fmla="*/ 298322 h 7031915"/>
                  <a:gd name="-51" fmla="*/ 7949332 w 8033654"/>
                  <a:gd name="-52" fmla="*/ 3216682 h 7031915"/>
                  <a:gd name="-53" fmla="*/ 7992299 w 8033654"/>
                  <a:gd name="-54" fmla="*/ 3302616 h 7031915"/>
                  <a:gd name="-55" fmla="*/ 8021693 w 8033654"/>
                  <a:gd name="-56" fmla="*/ 3397306 h 7031915"/>
                  <a:gd name="-57" fmla="*/ 8033654 w 8033654"/>
                  <a:gd name="-58" fmla="*/ 3515957 h 7031915"/>
                  <a:gd name="-59" fmla="*/ 8021693 w 8033654"/>
                  <a:gd name="-60" fmla="*/ 3634608 h 7031915"/>
                  <a:gd name="-61" fmla="*/ 7992299 w 8033654"/>
                  <a:gd name="-62" fmla="*/ 3729298 h 7031915"/>
                  <a:gd name="-63" fmla="*/ 7949332 w 8033654"/>
                  <a:gd name="-64" fmla="*/ 3815232 h 7031915"/>
                  <a:gd name="-65" fmla="*/ 6535055 w 8033654"/>
                  <a:gd name="-66" fmla="*/ 6638796 h 7031915"/>
                  <a:gd name="-67" fmla="*/ 6524461 w 8033654"/>
                  <a:gd name="-68" fmla="*/ 6646190 h 7031915"/>
                  <a:gd name="-69" fmla="*/ 6482456 w 8033654"/>
                  <a:gd name="-70" fmla="*/ 6736229 h 7031915"/>
                  <a:gd name="-71" fmla="*/ 6090371 w 8033654"/>
                  <a:gd name="-72" fmla="*/ 7019956 h 7031915"/>
                  <a:gd name="-73" fmla="*/ 5971740 w 8033654"/>
                  <a:gd name="-74" fmla="*/ 7031915 h 7031915"/>
                  <a:gd name="-75" fmla="*/ 5971700 w 8033654"/>
                  <a:gd name="-76" fmla="*/ 7031915 h 7031915"/>
                  <a:gd name="-77" fmla="*/ 2058326 w 8033654"/>
                  <a:gd name="-78" fmla="*/ 7031915 h 7031915"/>
                  <a:gd name="-79" fmla="*/ 2176958 w 8033654"/>
                  <a:gd name="-80" fmla="*/ 7019956 h 7031915"/>
                  <a:gd name="-81" fmla="*/ 2363588 w 8033654"/>
                  <a:gd name="-82" fmla="*/ 6946684 h 7031915"/>
                  <a:gd name="-83" fmla="*/ 2418335 w 8033654"/>
                  <a:gd name="-84" fmla="*/ 6906767 h 7031915"/>
                  <a:gd name="-85" fmla="*/ 2418334 w 8033654"/>
                  <a:gd name="-86" fmla="*/ 6906767 h 7031915"/>
                  <a:gd name="-87" fmla="*/ 2176957 w 8033654"/>
                  <a:gd name="-88" fmla="*/ 7019956 h 7031915"/>
                  <a:gd name="-89" fmla="*/ 2058326 w 8033654"/>
                  <a:gd name="-90" fmla="*/ 7031915 h 7031915"/>
                  <a:gd name="-91" fmla="*/ 2058286 w 8033654"/>
                  <a:gd name="-92" fmla="*/ 7031915 h 7031915"/>
                  <a:gd name="-93" fmla="*/ 1939655 w 8033654"/>
                  <a:gd name="-94" fmla="*/ 7019956 h 7031915"/>
                  <a:gd name="-95" fmla="*/ 1642007 w 8033654"/>
                  <a:gd name="-96" fmla="*/ 6859480 h 7031915"/>
                  <a:gd name="-97" fmla="*/ 1570173 w 8033654"/>
                  <a:gd name="-98" fmla="*/ 6772417 h 7031915"/>
                  <a:gd name="-99" fmla="*/ 1508795 w 8033654"/>
                  <a:gd name="-100" fmla="*/ 6649661 h 7031915"/>
                  <a:gd name="-101" fmla="*/ 1508794 w 8033654"/>
                  <a:gd name="-102" fmla="*/ 6649657 h 7031915"/>
                  <a:gd name="-103" fmla="*/ 115723 w 8033654"/>
                  <a:gd name="-104" fmla="*/ 3863519 h 7031915"/>
                  <a:gd name="-105" fmla="*/ 115722 w 8033654"/>
                  <a:gd name="-106" fmla="*/ 3863518 h 7031915"/>
                  <a:gd name="-107" fmla="*/ 29470 w 8033654"/>
                  <a:gd name="-108" fmla="*/ 3691014 h 7031915"/>
                  <a:gd name="-109" fmla="*/ 11962 w 8033654"/>
                  <a:gd name="-110" fmla="*/ 3634608 h 7031915"/>
                  <a:gd name="-111" fmla="*/ 0 w 8033654"/>
                  <a:gd name="-112" fmla="*/ 3515957 h 7031915"/>
                  <a:gd name="-113" fmla="*/ 11962 w 8033654"/>
                  <a:gd name="-114" fmla="*/ 3397306 h 7031915"/>
                  <a:gd name="-115" fmla="*/ 29470 w 8033654"/>
                  <a:gd name="-116" fmla="*/ 3340901 h 7031915"/>
                  <a:gd name="-117" fmla="*/ 115722 w 8033654"/>
                  <a:gd name="-118" fmla="*/ 3168396 h 7031915"/>
                  <a:gd name="-119" fmla="*/ 115723 w 8033654"/>
                  <a:gd name="-120" fmla="*/ 3168396 h 7031915"/>
                  <a:gd name="-121" fmla="*/ 1508796 w 8033654"/>
                  <a:gd name="-122" fmla="*/ 382255 h 7031915"/>
                  <a:gd name="-123" fmla="*/ 1570174 w 8033654"/>
                  <a:gd name="-124" fmla="*/ 259499 h 7031915"/>
                  <a:gd name="connsiteX62" fmla="*/ 1642008 w 8033654"/>
                  <a:gd name="connsiteY62" fmla="*/ 172435 h 7031915"/>
                  <a:gd name="connsiteX63" fmla="*/ 1939656 w 8033654"/>
                  <a:gd name="connsiteY63" fmla="*/ 11959 h 7031915"/>
                  <a:gd name="connsiteX64" fmla="*/ 2058287 w 8033654"/>
                  <a:gd name="connsiteY64" fmla="*/ 0 h 7031915"/>
                  <a:gd name="-125" fmla="*/ 6552162 w 8033654"/>
                  <a:gd name="-126" fmla="*/ 494730 h 7031915"/>
                  <a:gd name="-127" fmla="*/ 6555365 w 8033654"/>
                  <a:gd name="-128" fmla="*/ 531027 h 7031915"/>
                  <a:gd name="-129" fmla="*/ 6556798 w 8033654"/>
                  <a:gd name="-130" fmla="*/ 533489 h 7031915"/>
                  <a:gd name="-131" fmla="*/ 6555247 w 8033654"/>
                  <a:gd name="-132" fmla="*/ 510071 h 7031915"/>
                  <a:gd name="-133" fmla="*/ 6552162 w 8033654"/>
                  <a:gd name="-134" fmla="*/ 494730 h 7031915"/>
                  <a:gd name="-135" fmla="*/ 6529086 w 8033654"/>
                  <a:gd name="-136" fmla="*/ 402424 h 7031915"/>
                  <a:gd name="-137" fmla="*/ 6546753 w 8033654"/>
                  <a:gd name="-138" fmla="*/ 467828 h 7031915"/>
                  <a:gd name="-139" fmla="*/ 6540064 w 8033654"/>
                  <a:gd name="-140" fmla="*/ 434562 h 7031915"/>
                  <a:gd name="-141" fmla="*/ 6529086 w 8033654"/>
                  <a:gd name="-142" fmla="*/ 402424 h 7031915"/>
                  <a:gd name="-143" fmla="*/ 6482461 w 8033654"/>
                  <a:gd name="-144" fmla="*/ 295697 h 7031915"/>
                  <a:gd name="-145" fmla="*/ 6520430 w 8033654"/>
                  <a:gd name="-146" fmla="*/ 377086 h 7031915"/>
                  <a:gd name="-147" fmla="*/ 6515577 w 8033654"/>
                  <a:gd name="-148" fmla="*/ 362878 h 7031915"/>
                  <a:gd name="-149" fmla="*/ 6482461 w 8033654"/>
                  <a:gd name="-150" fmla="*/ 295697 h 7031915"/>
                  <a:gd name="-151" fmla="*/ 2058287 w 8033654"/>
                  <a:gd name="-152" fmla="*/ 0 h 7031915"/>
                  <a:gd name="-153" fmla="*/ 2058326 w 8033654"/>
                  <a:gd name="-154" fmla="*/ 0 h 7031915"/>
                  <a:gd name="-155" fmla="*/ 5971699 w 8033654"/>
                  <a:gd name="-156" fmla="*/ 0 h 7031915"/>
                  <a:gd name="-157" fmla="*/ 5971700 w 8033654"/>
                  <a:gd name="-158" fmla="*/ 0 h 7031915"/>
                  <a:gd name="-159" fmla="*/ 5971740 w 8033654"/>
                  <a:gd name="-160" fmla="*/ 0 h 7031915"/>
                  <a:gd name="-161" fmla="*/ 6090371 w 8033654"/>
                  <a:gd name="-162" fmla="*/ 11959 h 7031915"/>
                  <a:gd name="-163" fmla="*/ 6357004 w 8033654"/>
                  <a:gd name="-164" fmla="*/ 143562 h 7031915"/>
                  <a:gd name="-165" fmla="*/ 6421756 w 8033654"/>
                  <a:gd name="-166" fmla="*/ 209878 h 7031915"/>
                  <a:gd name="-167" fmla="*/ 6426018 w 8033654"/>
                  <a:gd name="-168" fmla="*/ 214243 h 7031915"/>
                  <a:gd name="-169" fmla="*/ 6463356 w 8033654"/>
                  <a:gd name="-170" fmla="*/ 268125 h 7031915"/>
                  <a:gd name="-171" fmla="*/ 6480094 w 8033654"/>
                  <a:gd name="-172" fmla="*/ 292278 h 7031915"/>
                  <a:gd name="-173" fmla="*/ 6490605 w 8033654"/>
                  <a:gd name="-174" fmla="*/ 298322 h 7031915"/>
                  <a:gd name="-175" fmla="*/ 7949332 w 8033654"/>
                  <a:gd name="-176" fmla="*/ 3216682 h 7031915"/>
                  <a:gd name="-177" fmla="*/ 7992299 w 8033654"/>
                  <a:gd name="-178" fmla="*/ 3302616 h 7031915"/>
                  <a:gd name="-179" fmla="*/ 8021693 w 8033654"/>
                  <a:gd name="-180" fmla="*/ 3397306 h 7031915"/>
                  <a:gd name="-181" fmla="*/ 8033654 w 8033654"/>
                  <a:gd name="-182" fmla="*/ 3515957 h 7031915"/>
                  <a:gd name="-183" fmla="*/ 8021693 w 8033654"/>
                  <a:gd name="-184" fmla="*/ 3634608 h 7031915"/>
                  <a:gd name="-185" fmla="*/ 7992299 w 8033654"/>
                  <a:gd name="-186" fmla="*/ 3729298 h 7031915"/>
                  <a:gd name="-187" fmla="*/ 7949332 w 8033654"/>
                  <a:gd name="-188" fmla="*/ 3815232 h 7031915"/>
                  <a:gd name="-189" fmla="*/ 6535055 w 8033654"/>
                  <a:gd name="-190" fmla="*/ 6638796 h 7031915"/>
                  <a:gd name="-191" fmla="*/ 6524461 w 8033654"/>
                  <a:gd name="-192" fmla="*/ 6646190 h 7031915"/>
                  <a:gd name="-193" fmla="*/ 6482456 w 8033654"/>
                  <a:gd name="-194" fmla="*/ 6736229 h 7031915"/>
                  <a:gd name="-195" fmla="*/ 6090371 w 8033654"/>
                  <a:gd name="-196" fmla="*/ 7019956 h 7031915"/>
                  <a:gd name="-197" fmla="*/ 5971740 w 8033654"/>
                  <a:gd name="-198" fmla="*/ 7031915 h 7031915"/>
                  <a:gd name="-199" fmla="*/ 5971700 w 8033654"/>
                  <a:gd name="-200" fmla="*/ 7031915 h 7031915"/>
                  <a:gd name="-201" fmla="*/ 2058326 w 8033654"/>
                  <a:gd name="-202" fmla="*/ 7031915 h 7031915"/>
                  <a:gd name="-203" fmla="*/ 2176958 w 8033654"/>
                  <a:gd name="-204" fmla="*/ 7019956 h 7031915"/>
                  <a:gd name="-205" fmla="*/ 2363588 w 8033654"/>
                  <a:gd name="-206" fmla="*/ 6946684 h 7031915"/>
                  <a:gd name="-207" fmla="*/ 2418335 w 8033654"/>
                  <a:gd name="-208" fmla="*/ 6906767 h 7031915"/>
                  <a:gd name="-209" fmla="*/ 2176957 w 8033654"/>
                  <a:gd name="-210" fmla="*/ 7019956 h 7031915"/>
                  <a:gd name="-211" fmla="*/ 2058326 w 8033654"/>
                  <a:gd name="-212" fmla="*/ 7031915 h 7031915"/>
                  <a:gd name="-213" fmla="*/ 2058286 w 8033654"/>
                  <a:gd name="-214" fmla="*/ 7031915 h 7031915"/>
                  <a:gd name="-215" fmla="*/ 1939655 w 8033654"/>
                  <a:gd name="-216" fmla="*/ 7019956 h 7031915"/>
                  <a:gd name="-217" fmla="*/ 1642007 w 8033654"/>
                  <a:gd name="-218" fmla="*/ 6859480 h 7031915"/>
                  <a:gd name="-219" fmla="*/ 1570173 w 8033654"/>
                  <a:gd name="-220" fmla="*/ 6772417 h 7031915"/>
                  <a:gd name="-221" fmla="*/ 1508795 w 8033654"/>
                  <a:gd name="-222" fmla="*/ 6649661 h 7031915"/>
                  <a:gd name="-223" fmla="*/ 1508794 w 8033654"/>
                  <a:gd name="-224" fmla="*/ 6649657 h 7031915"/>
                  <a:gd name="-225" fmla="*/ 115723 w 8033654"/>
                  <a:gd name="-226" fmla="*/ 3863519 h 7031915"/>
                  <a:gd name="-227" fmla="*/ 115722 w 8033654"/>
                  <a:gd name="-228" fmla="*/ 3863518 h 7031915"/>
                  <a:gd name="-229" fmla="*/ 29470 w 8033654"/>
                  <a:gd name="-230" fmla="*/ 3691014 h 7031915"/>
                  <a:gd name="-231" fmla="*/ 11962 w 8033654"/>
                  <a:gd name="-232" fmla="*/ 3634608 h 7031915"/>
                  <a:gd name="-233" fmla="*/ 0 w 8033654"/>
                  <a:gd name="-234" fmla="*/ 3515957 h 7031915"/>
                  <a:gd name="-235" fmla="*/ 11962 w 8033654"/>
                  <a:gd name="-236" fmla="*/ 3397306 h 7031915"/>
                  <a:gd name="-237" fmla="*/ 29470 w 8033654"/>
                  <a:gd name="-238" fmla="*/ 3340901 h 7031915"/>
                  <a:gd name="-239" fmla="*/ 115722 w 8033654"/>
                  <a:gd name="-240" fmla="*/ 3168396 h 7031915"/>
                  <a:gd name="-241" fmla="*/ 115723 w 8033654"/>
                  <a:gd name="-242" fmla="*/ 3168396 h 7031915"/>
                  <a:gd name="-243" fmla="*/ 1508796 w 8033654"/>
                  <a:gd name="-244" fmla="*/ 382255 h 7031915"/>
                  <a:gd name="-245" fmla="*/ 1570174 w 8033654"/>
                  <a:gd name="-246" fmla="*/ 259499 h 7031915"/>
                  <a:gd name="-247" fmla="*/ 1642008 w 8033654"/>
                  <a:gd name="-248" fmla="*/ 172435 h 7031915"/>
                  <a:gd name="-249" fmla="*/ 1939656 w 8033654"/>
                  <a:gd name="-250" fmla="*/ 11959 h 7031915"/>
                  <a:gd name="-251" fmla="*/ 2058287 w 8033654"/>
                  <a:gd name="-252" fmla="*/ 0 h 7031915"/>
                  <a:gd name="-253" fmla="*/ 6552162 w 8033654"/>
                  <a:gd name="-254" fmla="*/ 494730 h 7031915"/>
                  <a:gd name="-255" fmla="*/ 6555365 w 8033654"/>
                  <a:gd name="-256" fmla="*/ 531027 h 7031915"/>
                  <a:gd name="-257" fmla="*/ 6556798 w 8033654"/>
                  <a:gd name="-258" fmla="*/ 533489 h 7031915"/>
                  <a:gd name="-259" fmla="*/ 6555247 w 8033654"/>
                  <a:gd name="-260" fmla="*/ 510071 h 7031915"/>
                  <a:gd name="-261" fmla="*/ 6552162 w 8033654"/>
                  <a:gd name="-262" fmla="*/ 494730 h 7031915"/>
                  <a:gd name="-263" fmla="*/ 6529086 w 8033654"/>
                  <a:gd name="-264" fmla="*/ 402424 h 7031915"/>
                  <a:gd name="-265" fmla="*/ 6546753 w 8033654"/>
                  <a:gd name="-266" fmla="*/ 467828 h 7031915"/>
                  <a:gd name="-267" fmla="*/ 6540064 w 8033654"/>
                  <a:gd name="-268" fmla="*/ 434562 h 7031915"/>
                  <a:gd name="-269" fmla="*/ 6529086 w 8033654"/>
                  <a:gd name="-270" fmla="*/ 402424 h 7031915"/>
                  <a:gd name="-271" fmla="*/ 6482461 w 8033654"/>
                  <a:gd name="-272" fmla="*/ 295697 h 7031915"/>
                  <a:gd name="-273" fmla="*/ 6520430 w 8033654"/>
                  <a:gd name="-274" fmla="*/ 377086 h 7031915"/>
                  <a:gd name="-275" fmla="*/ 6515577 w 8033654"/>
                  <a:gd name="-276" fmla="*/ 362878 h 7031915"/>
                  <a:gd name="-277" fmla="*/ 6482461 w 8033654"/>
                  <a:gd name="-278" fmla="*/ 295697 h 7031915"/>
                  <a:gd name="-279" fmla="*/ 2058287 w 8033654"/>
                  <a:gd name="-280" fmla="*/ 0 h 7031915"/>
                  <a:gd name="-281" fmla="*/ 2058326 w 8033654"/>
                  <a:gd name="-282" fmla="*/ 0 h 7031915"/>
                  <a:gd name="-283" fmla="*/ 5971699 w 8033654"/>
                  <a:gd name="-284" fmla="*/ 0 h 7031915"/>
                  <a:gd name="-285" fmla="*/ 5971700 w 8033654"/>
                  <a:gd name="-286" fmla="*/ 0 h 7031915"/>
                  <a:gd name="-287" fmla="*/ 5971740 w 8033654"/>
                  <a:gd name="-288" fmla="*/ 0 h 7031915"/>
                  <a:gd name="-289" fmla="*/ 6090371 w 8033654"/>
                  <a:gd name="-290" fmla="*/ 11959 h 7031915"/>
                  <a:gd name="-291" fmla="*/ 6357004 w 8033654"/>
                  <a:gd name="-292" fmla="*/ 143562 h 7031915"/>
                  <a:gd name="-293" fmla="*/ 6421756 w 8033654"/>
                  <a:gd name="-294" fmla="*/ 209878 h 7031915"/>
                  <a:gd name="-295" fmla="*/ 6426018 w 8033654"/>
                  <a:gd name="-296" fmla="*/ 214243 h 7031915"/>
                  <a:gd name="-297" fmla="*/ 6463356 w 8033654"/>
                  <a:gd name="-298" fmla="*/ 268125 h 7031915"/>
                  <a:gd name="-299" fmla="*/ 6480094 w 8033654"/>
                  <a:gd name="-300" fmla="*/ 292278 h 7031915"/>
                  <a:gd name="-301" fmla="*/ 6490605 w 8033654"/>
                  <a:gd name="-302" fmla="*/ 298322 h 7031915"/>
                  <a:gd name="-303" fmla="*/ 7949332 w 8033654"/>
                  <a:gd name="-304" fmla="*/ 3216682 h 7031915"/>
                  <a:gd name="-305" fmla="*/ 7992299 w 8033654"/>
                  <a:gd name="-306" fmla="*/ 3302616 h 7031915"/>
                  <a:gd name="-307" fmla="*/ 8021693 w 8033654"/>
                  <a:gd name="-308" fmla="*/ 3397306 h 7031915"/>
                  <a:gd name="-309" fmla="*/ 8033654 w 8033654"/>
                  <a:gd name="-310" fmla="*/ 3515957 h 7031915"/>
                  <a:gd name="-311" fmla="*/ 8021693 w 8033654"/>
                  <a:gd name="-312" fmla="*/ 3634608 h 7031915"/>
                  <a:gd name="-313" fmla="*/ 7992299 w 8033654"/>
                  <a:gd name="-314" fmla="*/ 3729298 h 7031915"/>
                  <a:gd name="-315" fmla="*/ 7949332 w 8033654"/>
                  <a:gd name="-316" fmla="*/ 3815232 h 7031915"/>
                  <a:gd name="-317" fmla="*/ 6535055 w 8033654"/>
                  <a:gd name="-318" fmla="*/ 6638796 h 7031915"/>
                  <a:gd name="-319" fmla="*/ 6524461 w 8033654"/>
                  <a:gd name="-320" fmla="*/ 6646190 h 7031915"/>
                  <a:gd name="-321" fmla="*/ 6482456 w 8033654"/>
                  <a:gd name="-322" fmla="*/ 6736229 h 7031915"/>
                  <a:gd name="-323" fmla="*/ 6090371 w 8033654"/>
                  <a:gd name="-324" fmla="*/ 7019956 h 7031915"/>
                  <a:gd name="-325" fmla="*/ 5971740 w 8033654"/>
                  <a:gd name="-326" fmla="*/ 7031915 h 7031915"/>
                  <a:gd name="-327" fmla="*/ 5971700 w 8033654"/>
                  <a:gd name="-328" fmla="*/ 7031915 h 7031915"/>
                  <a:gd name="-329" fmla="*/ 2058326 w 8033654"/>
                  <a:gd name="-330" fmla="*/ 7031915 h 7031915"/>
                  <a:gd name="-331" fmla="*/ 2176958 w 8033654"/>
                  <a:gd name="-332" fmla="*/ 7019956 h 7031915"/>
                  <a:gd name="-333" fmla="*/ 2363588 w 8033654"/>
                  <a:gd name="-334" fmla="*/ 6946684 h 7031915"/>
                  <a:gd name="-335" fmla="*/ 2176957 w 8033654"/>
                  <a:gd name="-336" fmla="*/ 7019956 h 7031915"/>
                  <a:gd name="-337" fmla="*/ 2058326 w 8033654"/>
                  <a:gd name="-338" fmla="*/ 7031915 h 7031915"/>
                  <a:gd name="-339" fmla="*/ 2058286 w 8033654"/>
                  <a:gd name="-340" fmla="*/ 7031915 h 7031915"/>
                  <a:gd name="-341" fmla="*/ 1939655 w 8033654"/>
                  <a:gd name="-342" fmla="*/ 7019956 h 7031915"/>
                  <a:gd name="-343" fmla="*/ 1642007 w 8033654"/>
                  <a:gd name="-344" fmla="*/ 6859480 h 7031915"/>
                  <a:gd name="-345" fmla="*/ 1570173 w 8033654"/>
                  <a:gd name="-346" fmla="*/ 6772417 h 7031915"/>
                  <a:gd name="-347" fmla="*/ 1508795 w 8033654"/>
                  <a:gd name="-348" fmla="*/ 6649661 h 7031915"/>
                  <a:gd name="-349" fmla="*/ 1508794 w 8033654"/>
                  <a:gd name="-350" fmla="*/ 6649657 h 7031915"/>
                  <a:gd name="-351" fmla="*/ 115723 w 8033654"/>
                  <a:gd name="-352" fmla="*/ 3863519 h 7031915"/>
                  <a:gd name="-353" fmla="*/ 115722 w 8033654"/>
                  <a:gd name="-354" fmla="*/ 3863518 h 7031915"/>
                  <a:gd name="-355" fmla="*/ 29470 w 8033654"/>
                  <a:gd name="-356" fmla="*/ 3691014 h 7031915"/>
                  <a:gd name="-357" fmla="*/ 11962 w 8033654"/>
                  <a:gd name="-358" fmla="*/ 3634608 h 7031915"/>
                  <a:gd name="-359" fmla="*/ 0 w 8033654"/>
                  <a:gd name="-360" fmla="*/ 3515957 h 7031915"/>
                  <a:gd name="-361" fmla="*/ 11962 w 8033654"/>
                  <a:gd name="-362" fmla="*/ 3397306 h 7031915"/>
                  <a:gd name="-363" fmla="*/ 29470 w 8033654"/>
                  <a:gd name="-364" fmla="*/ 3340901 h 7031915"/>
                  <a:gd name="-365" fmla="*/ 115722 w 8033654"/>
                  <a:gd name="-366" fmla="*/ 3168396 h 7031915"/>
                  <a:gd name="-367" fmla="*/ 115723 w 8033654"/>
                  <a:gd name="-368" fmla="*/ 3168396 h 7031915"/>
                  <a:gd name="-369" fmla="*/ 1508796 w 8033654"/>
                  <a:gd name="-370" fmla="*/ 382255 h 7031915"/>
                  <a:gd name="-371" fmla="*/ 1570174 w 8033654"/>
                  <a:gd name="-372" fmla="*/ 259499 h 7031915"/>
                  <a:gd name="-373" fmla="*/ 1642008 w 8033654"/>
                  <a:gd name="-374" fmla="*/ 172435 h 7031915"/>
                  <a:gd name="-375" fmla="*/ 1939656 w 8033654"/>
                  <a:gd name="-376" fmla="*/ 11959 h 7031915"/>
                  <a:gd name="-377" fmla="*/ 2058287 w 8033654"/>
                  <a:gd name="-378" fmla="*/ 0 h 7031915"/>
                  <a:gd name="-379" fmla="*/ 6552162 w 8033654"/>
                  <a:gd name="-380" fmla="*/ 494730 h 7031915"/>
                  <a:gd name="-381" fmla="*/ 6555365 w 8033654"/>
                  <a:gd name="-382" fmla="*/ 531027 h 7031915"/>
                  <a:gd name="-383" fmla="*/ 6556798 w 8033654"/>
                  <a:gd name="-384" fmla="*/ 533489 h 7031915"/>
                  <a:gd name="-385" fmla="*/ 6555247 w 8033654"/>
                  <a:gd name="-386" fmla="*/ 510071 h 7031915"/>
                  <a:gd name="-387" fmla="*/ 6552162 w 8033654"/>
                  <a:gd name="-388" fmla="*/ 494730 h 7031915"/>
                  <a:gd name="-389" fmla="*/ 6529086 w 8033654"/>
                  <a:gd name="-390" fmla="*/ 402424 h 7031915"/>
                  <a:gd name="-391" fmla="*/ 6546753 w 8033654"/>
                  <a:gd name="-392" fmla="*/ 467828 h 7031915"/>
                  <a:gd name="-393" fmla="*/ 6540064 w 8033654"/>
                  <a:gd name="-394" fmla="*/ 434562 h 7031915"/>
                  <a:gd name="-395" fmla="*/ 6529086 w 8033654"/>
                  <a:gd name="-396" fmla="*/ 402424 h 7031915"/>
                  <a:gd name="-397" fmla="*/ 6482461 w 8033654"/>
                  <a:gd name="-398" fmla="*/ 295697 h 7031915"/>
                  <a:gd name="-399" fmla="*/ 6520430 w 8033654"/>
                  <a:gd name="-400" fmla="*/ 377086 h 7031915"/>
                  <a:gd name="-401" fmla="*/ 6515577 w 8033654"/>
                  <a:gd name="-402" fmla="*/ 362878 h 7031915"/>
                  <a:gd name="-403" fmla="*/ 6482461 w 8033654"/>
                  <a:gd name="-404" fmla="*/ 295697 h 7031915"/>
                  <a:gd name="-405" fmla="*/ 2058287 w 8033654"/>
                  <a:gd name="-406" fmla="*/ 0 h 7031915"/>
                  <a:gd name="-407" fmla="*/ 2058326 w 8033654"/>
                  <a:gd name="-408" fmla="*/ 0 h 7031915"/>
                  <a:gd name="-409" fmla="*/ 5971699 w 8033654"/>
                  <a:gd name="-410" fmla="*/ 0 h 7031915"/>
                  <a:gd name="-411" fmla="*/ 5971700 w 8033654"/>
                  <a:gd name="-412" fmla="*/ 0 h 7031915"/>
                  <a:gd name="-413" fmla="*/ 5971740 w 8033654"/>
                  <a:gd name="-414" fmla="*/ 0 h 7031915"/>
                  <a:gd name="-415" fmla="*/ 6090371 w 8033654"/>
                  <a:gd name="-416" fmla="*/ 11959 h 7031915"/>
                  <a:gd name="-417" fmla="*/ 6357004 w 8033654"/>
                  <a:gd name="-418" fmla="*/ 143562 h 7031915"/>
                  <a:gd name="-419" fmla="*/ 6421756 w 8033654"/>
                  <a:gd name="-420" fmla="*/ 209878 h 7031915"/>
                  <a:gd name="-421" fmla="*/ 6426018 w 8033654"/>
                  <a:gd name="-422" fmla="*/ 214243 h 7031915"/>
                  <a:gd name="-423" fmla="*/ 6463356 w 8033654"/>
                  <a:gd name="-424" fmla="*/ 268125 h 7031915"/>
                  <a:gd name="-425" fmla="*/ 6480094 w 8033654"/>
                  <a:gd name="-426" fmla="*/ 292278 h 7031915"/>
                  <a:gd name="-427" fmla="*/ 6490605 w 8033654"/>
                  <a:gd name="-428" fmla="*/ 298322 h 7031915"/>
                  <a:gd name="-429" fmla="*/ 7949332 w 8033654"/>
                  <a:gd name="-430" fmla="*/ 3216682 h 7031915"/>
                  <a:gd name="-431" fmla="*/ 7992299 w 8033654"/>
                  <a:gd name="-432" fmla="*/ 3302616 h 7031915"/>
                  <a:gd name="-433" fmla="*/ 8021693 w 8033654"/>
                  <a:gd name="-434" fmla="*/ 3397306 h 7031915"/>
                  <a:gd name="-435" fmla="*/ 8033654 w 8033654"/>
                  <a:gd name="-436" fmla="*/ 3515957 h 7031915"/>
                  <a:gd name="-437" fmla="*/ 8021693 w 8033654"/>
                  <a:gd name="-438" fmla="*/ 3634608 h 7031915"/>
                  <a:gd name="-439" fmla="*/ 7992299 w 8033654"/>
                  <a:gd name="-440" fmla="*/ 3729298 h 7031915"/>
                  <a:gd name="-441" fmla="*/ 7949332 w 8033654"/>
                  <a:gd name="-442" fmla="*/ 3815232 h 7031915"/>
                  <a:gd name="-443" fmla="*/ 6535055 w 8033654"/>
                  <a:gd name="-444" fmla="*/ 6638796 h 7031915"/>
                  <a:gd name="-445" fmla="*/ 6524461 w 8033654"/>
                  <a:gd name="-446" fmla="*/ 6646190 h 7031915"/>
                  <a:gd name="-447" fmla="*/ 6482456 w 8033654"/>
                  <a:gd name="-448" fmla="*/ 6736229 h 7031915"/>
                  <a:gd name="-449" fmla="*/ 6090371 w 8033654"/>
                  <a:gd name="-450" fmla="*/ 7019956 h 7031915"/>
                  <a:gd name="-451" fmla="*/ 5971740 w 8033654"/>
                  <a:gd name="-452" fmla="*/ 7031915 h 7031915"/>
                  <a:gd name="-453" fmla="*/ 5971700 w 8033654"/>
                  <a:gd name="-454" fmla="*/ 7031915 h 7031915"/>
                  <a:gd name="-455" fmla="*/ 2058326 w 8033654"/>
                  <a:gd name="-456" fmla="*/ 7031915 h 7031915"/>
                  <a:gd name="-457" fmla="*/ 2176958 w 8033654"/>
                  <a:gd name="-458" fmla="*/ 7019956 h 7031915"/>
                  <a:gd name="-459" fmla="*/ 2176957 w 8033654"/>
                  <a:gd name="-460" fmla="*/ 7019956 h 7031915"/>
                  <a:gd name="-461" fmla="*/ 2058326 w 8033654"/>
                  <a:gd name="-462" fmla="*/ 7031915 h 7031915"/>
                  <a:gd name="-463" fmla="*/ 2058286 w 8033654"/>
                  <a:gd name="-464" fmla="*/ 7031915 h 7031915"/>
                  <a:gd name="-465" fmla="*/ 1939655 w 8033654"/>
                  <a:gd name="-466" fmla="*/ 7019956 h 7031915"/>
                  <a:gd name="-467" fmla="*/ 1642007 w 8033654"/>
                  <a:gd name="-468" fmla="*/ 6859480 h 7031915"/>
                  <a:gd name="-469" fmla="*/ 1570173 w 8033654"/>
                  <a:gd name="-470" fmla="*/ 6772417 h 7031915"/>
                  <a:gd name="-471" fmla="*/ 1508795 w 8033654"/>
                  <a:gd name="-472" fmla="*/ 6649661 h 7031915"/>
                  <a:gd name="-473" fmla="*/ 1508794 w 8033654"/>
                  <a:gd name="-474" fmla="*/ 6649657 h 7031915"/>
                  <a:gd name="-475" fmla="*/ 115723 w 8033654"/>
                  <a:gd name="-476" fmla="*/ 3863519 h 7031915"/>
                  <a:gd name="-477" fmla="*/ 115722 w 8033654"/>
                  <a:gd name="-478" fmla="*/ 3863518 h 7031915"/>
                  <a:gd name="-479" fmla="*/ 29470 w 8033654"/>
                  <a:gd name="-480" fmla="*/ 3691014 h 7031915"/>
                  <a:gd name="-481" fmla="*/ 11962 w 8033654"/>
                  <a:gd name="-482" fmla="*/ 3634608 h 7031915"/>
                  <a:gd name="-483" fmla="*/ 0 w 8033654"/>
                  <a:gd name="-484" fmla="*/ 3515957 h 7031915"/>
                  <a:gd name="-485" fmla="*/ 11962 w 8033654"/>
                  <a:gd name="-486" fmla="*/ 3397306 h 7031915"/>
                  <a:gd name="-487" fmla="*/ 29470 w 8033654"/>
                  <a:gd name="-488" fmla="*/ 3340901 h 7031915"/>
                  <a:gd name="-489" fmla="*/ 115722 w 8033654"/>
                  <a:gd name="-490" fmla="*/ 3168396 h 7031915"/>
                  <a:gd name="-491" fmla="*/ 115723 w 8033654"/>
                  <a:gd name="-492" fmla="*/ 3168396 h 7031915"/>
                  <a:gd name="-493" fmla="*/ 1508796 w 8033654"/>
                  <a:gd name="-494" fmla="*/ 382255 h 7031915"/>
                  <a:gd name="-495" fmla="*/ 1570174 w 8033654"/>
                  <a:gd name="-496" fmla="*/ 259499 h 7031915"/>
                  <a:gd name="-497" fmla="*/ 1642008 w 8033654"/>
                  <a:gd name="-498" fmla="*/ 172435 h 7031915"/>
                  <a:gd name="-499" fmla="*/ 1939656 w 8033654"/>
                  <a:gd name="-500" fmla="*/ 11959 h 7031915"/>
                  <a:gd name="-501" fmla="*/ 2058287 w 8033654"/>
                  <a:gd name="-502" fmla="*/ 0 h 7031915"/>
                  <a:gd name="-503" fmla="*/ 6552162 w 8033654"/>
                  <a:gd name="-504" fmla="*/ 494730 h 7031915"/>
                  <a:gd name="-505" fmla="*/ 6555365 w 8033654"/>
                  <a:gd name="-506" fmla="*/ 531027 h 7031915"/>
                  <a:gd name="-507" fmla="*/ 6556798 w 8033654"/>
                  <a:gd name="-508" fmla="*/ 533489 h 7031915"/>
                  <a:gd name="-509" fmla="*/ 6555247 w 8033654"/>
                  <a:gd name="-510" fmla="*/ 510071 h 7031915"/>
                  <a:gd name="-511" fmla="*/ 6552162 w 8033654"/>
                  <a:gd name="-512" fmla="*/ 494730 h 7031915"/>
                  <a:gd name="-513" fmla="*/ 6529086 w 8033654"/>
                  <a:gd name="-514" fmla="*/ 402424 h 7031915"/>
                  <a:gd name="-515" fmla="*/ 6540064 w 8033654"/>
                  <a:gd name="-516" fmla="*/ 434562 h 7031915"/>
                  <a:gd name="-517" fmla="*/ 6529086 w 8033654"/>
                  <a:gd name="-518" fmla="*/ 402424 h 7031915"/>
                  <a:gd name="-519" fmla="*/ 6482461 w 8033654"/>
                  <a:gd name="-520" fmla="*/ 295697 h 7031915"/>
                  <a:gd name="-521" fmla="*/ 6520430 w 8033654"/>
                  <a:gd name="-522" fmla="*/ 377086 h 7031915"/>
                  <a:gd name="-523" fmla="*/ 6515577 w 8033654"/>
                  <a:gd name="-524" fmla="*/ 362878 h 7031915"/>
                  <a:gd name="-525" fmla="*/ 6482461 w 8033654"/>
                  <a:gd name="-526" fmla="*/ 295697 h 7031915"/>
                  <a:gd name="-527" fmla="*/ 2058287 w 8033654"/>
                  <a:gd name="-528" fmla="*/ 0 h 7031915"/>
                  <a:gd name="-529" fmla="*/ 2058326 w 8033654"/>
                  <a:gd name="-530" fmla="*/ 0 h 7031915"/>
                  <a:gd name="-531" fmla="*/ 5971699 w 8033654"/>
                  <a:gd name="-532" fmla="*/ 0 h 7031915"/>
                  <a:gd name="-533" fmla="*/ 5971700 w 8033654"/>
                  <a:gd name="-534" fmla="*/ 0 h 7031915"/>
                  <a:gd name="-535" fmla="*/ 5971740 w 8033654"/>
                  <a:gd name="-536" fmla="*/ 0 h 7031915"/>
                  <a:gd name="-537" fmla="*/ 6090371 w 8033654"/>
                  <a:gd name="-538" fmla="*/ 11959 h 7031915"/>
                  <a:gd name="-539" fmla="*/ 6357004 w 8033654"/>
                  <a:gd name="-540" fmla="*/ 143562 h 7031915"/>
                  <a:gd name="-541" fmla="*/ 6421756 w 8033654"/>
                  <a:gd name="-542" fmla="*/ 209878 h 7031915"/>
                  <a:gd name="-543" fmla="*/ 6426018 w 8033654"/>
                  <a:gd name="-544" fmla="*/ 214243 h 7031915"/>
                  <a:gd name="-545" fmla="*/ 6463356 w 8033654"/>
                  <a:gd name="-546" fmla="*/ 268125 h 7031915"/>
                  <a:gd name="-547" fmla="*/ 6480094 w 8033654"/>
                  <a:gd name="-548" fmla="*/ 292278 h 7031915"/>
                  <a:gd name="-549" fmla="*/ 6490605 w 8033654"/>
                  <a:gd name="-550" fmla="*/ 298322 h 7031915"/>
                  <a:gd name="-551" fmla="*/ 7949332 w 8033654"/>
                  <a:gd name="-552" fmla="*/ 3216682 h 7031915"/>
                  <a:gd name="-553" fmla="*/ 7992299 w 8033654"/>
                  <a:gd name="-554" fmla="*/ 3302616 h 7031915"/>
                  <a:gd name="-555" fmla="*/ 8021693 w 8033654"/>
                  <a:gd name="-556" fmla="*/ 3397306 h 7031915"/>
                  <a:gd name="-557" fmla="*/ 8033654 w 8033654"/>
                  <a:gd name="-558" fmla="*/ 3515957 h 7031915"/>
                  <a:gd name="-559" fmla="*/ 8021693 w 8033654"/>
                  <a:gd name="-560" fmla="*/ 3634608 h 7031915"/>
                  <a:gd name="-561" fmla="*/ 7992299 w 8033654"/>
                  <a:gd name="-562" fmla="*/ 3729298 h 7031915"/>
                  <a:gd name="-563" fmla="*/ 7949332 w 8033654"/>
                  <a:gd name="-564" fmla="*/ 3815232 h 7031915"/>
                  <a:gd name="-565" fmla="*/ 6535055 w 8033654"/>
                  <a:gd name="-566" fmla="*/ 6638796 h 7031915"/>
                  <a:gd name="-567" fmla="*/ 6524461 w 8033654"/>
                  <a:gd name="-568" fmla="*/ 6646190 h 7031915"/>
                  <a:gd name="-569" fmla="*/ 6482456 w 8033654"/>
                  <a:gd name="-570" fmla="*/ 6736229 h 7031915"/>
                  <a:gd name="-571" fmla="*/ 6090371 w 8033654"/>
                  <a:gd name="-572" fmla="*/ 7019956 h 7031915"/>
                  <a:gd name="-573" fmla="*/ 5971740 w 8033654"/>
                  <a:gd name="-574" fmla="*/ 7031915 h 7031915"/>
                  <a:gd name="-575" fmla="*/ 5971700 w 8033654"/>
                  <a:gd name="-576" fmla="*/ 7031915 h 7031915"/>
                  <a:gd name="-577" fmla="*/ 2058326 w 8033654"/>
                  <a:gd name="-578" fmla="*/ 7031915 h 7031915"/>
                  <a:gd name="-579" fmla="*/ 2176958 w 8033654"/>
                  <a:gd name="-580" fmla="*/ 7019956 h 7031915"/>
                  <a:gd name="-581" fmla="*/ 2176957 w 8033654"/>
                  <a:gd name="-582" fmla="*/ 7019956 h 7031915"/>
                  <a:gd name="-583" fmla="*/ 2058326 w 8033654"/>
                  <a:gd name="-584" fmla="*/ 7031915 h 7031915"/>
                  <a:gd name="-585" fmla="*/ 2058286 w 8033654"/>
                  <a:gd name="-586" fmla="*/ 7031915 h 7031915"/>
                  <a:gd name="-587" fmla="*/ 1939655 w 8033654"/>
                  <a:gd name="-588" fmla="*/ 7019956 h 7031915"/>
                  <a:gd name="-589" fmla="*/ 1642007 w 8033654"/>
                  <a:gd name="-590" fmla="*/ 6859480 h 7031915"/>
                  <a:gd name="-591" fmla="*/ 1570173 w 8033654"/>
                  <a:gd name="-592" fmla="*/ 6772417 h 7031915"/>
                  <a:gd name="-593" fmla="*/ 1508795 w 8033654"/>
                  <a:gd name="-594" fmla="*/ 6649661 h 7031915"/>
                  <a:gd name="-595" fmla="*/ 1508794 w 8033654"/>
                  <a:gd name="-596" fmla="*/ 6649657 h 7031915"/>
                  <a:gd name="-597" fmla="*/ 115723 w 8033654"/>
                  <a:gd name="-598" fmla="*/ 3863519 h 7031915"/>
                  <a:gd name="-599" fmla="*/ 115722 w 8033654"/>
                  <a:gd name="-600" fmla="*/ 3863518 h 7031915"/>
                  <a:gd name="-601" fmla="*/ 29470 w 8033654"/>
                  <a:gd name="-602" fmla="*/ 3691014 h 7031915"/>
                  <a:gd name="-603" fmla="*/ 11962 w 8033654"/>
                  <a:gd name="-604" fmla="*/ 3634608 h 7031915"/>
                  <a:gd name="-605" fmla="*/ 0 w 8033654"/>
                  <a:gd name="-606" fmla="*/ 3515957 h 7031915"/>
                  <a:gd name="-607" fmla="*/ 11962 w 8033654"/>
                  <a:gd name="-608" fmla="*/ 3397306 h 7031915"/>
                  <a:gd name="-609" fmla="*/ 29470 w 8033654"/>
                  <a:gd name="-610" fmla="*/ 3340901 h 7031915"/>
                  <a:gd name="-611" fmla="*/ 115722 w 8033654"/>
                  <a:gd name="-612" fmla="*/ 3168396 h 7031915"/>
                  <a:gd name="-613" fmla="*/ 115723 w 8033654"/>
                  <a:gd name="-614" fmla="*/ 3168396 h 7031915"/>
                  <a:gd name="-615" fmla="*/ 1508796 w 8033654"/>
                  <a:gd name="-616" fmla="*/ 382255 h 7031915"/>
                  <a:gd name="-617" fmla="*/ 1570174 w 8033654"/>
                  <a:gd name="-618" fmla="*/ 259499 h 7031915"/>
                  <a:gd name="-619" fmla="*/ 1642008 w 8033654"/>
                  <a:gd name="-620" fmla="*/ 172435 h 7031915"/>
                  <a:gd name="-621" fmla="*/ 1939656 w 8033654"/>
                  <a:gd name="-622" fmla="*/ 11959 h 7031915"/>
                  <a:gd name="-623" fmla="*/ 2058287 w 8033654"/>
                  <a:gd name="-624" fmla="*/ 0 h 7031915"/>
                  <a:gd name="-625" fmla="*/ 6555247 w 8033654"/>
                  <a:gd name="-626" fmla="*/ 510071 h 7031915"/>
                  <a:gd name="-627" fmla="*/ 6555365 w 8033654"/>
                  <a:gd name="-628" fmla="*/ 531027 h 7031915"/>
                  <a:gd name="-629" fmla="*/ 6556798 w 8033654"/>
                  <a:gd name="-630" fmla="*/ 533489 h 7031915"/>
                  <a:gd name="-631" fmla="*/ 6555247 w 8033654"/>
                  <a:gd name="-632" fmla="*/ 510071 h 7031915"/>
                  <a:gd name="-633" fmla="*/ 6529086 w 8033654"/>
                  <a:gd name="-634" fmla="*/ 402424 h 7031915"/>
                  <a:gd name="-635" fmla="*/ 6540064 w 8033654"/>
                  <a:gd name="-636" fmla="*/ 434562 h 7031915"/>
                  <a:gd name="-637" fmla="*/ 6529086 w 8033654"/>
                  <a:gd name="-638" fmla="*/ 402424 h 7031915"/>
                  <a:gd name="-639" fmla="*/ 6482461 w 8033654"/>
                  <a:gd name="-640" fmla="*/ 295697 h 7031915"/>
                  <a:gd name="-641" fmla="*/ 6520430 w 8033654"/>
                  <a:gd name="-642" fmla="*/ 377086 h 7031915"/>
                  <a:gd name="-643" fmla="*/ 6515577 w 8033654"/>
                  <a:gd name="-644" fmla="*/ 362878 h 7031915"/>
                  <a:gd name="-645" fmla="*/ 6482461 w 8033654"/>
                  <a:gd name="-646" fmla="*/ 295697 h 7031915"/>
                  <a:gd name="-647" fmla="*/ 2058287 w 8033654"/>
                  <a:gd name="-648" fmla="*/ 0 h 7031915"/>
                  <a:gd name="-649" fmla="*/ 2058326 w 8033654"/>
                  <a:gd name="-650" fmla="*/ 0 h 7031915"/>
                  <a:gd name="-651" fmla="*/ 5971699 w 8033654"/>
                  <a:gd name="-652" fmla="*/ 0 h 7031915"/>
                  <a:gd name="-653" fmla="*/ 5971700 w 8033654"/>
                  <a:gd name="-654" fmla="*/ 0 h 7031915"/>
                  <a:gd name="-655" fmla="*/ 5971740 w 8033654"/>
                  <a:gd name="-656" fmla="*/ 0 h 7031915"/>
                  <a:gd name="-657" fmla="*/ 6090371 w 8033654"/>
                  <a:gd name="-658" fmla="*/ 11959 h 7031915"/>
                  <a:gd name="-659" fmla="*/ 6357004 w 8033654"/>
                  <a:gd name="-660" fmla="*/ 143562 h 7031915"/>
                  <a:gd name="-661" fmla="*/ 6421756 w 8033654"/>
                  <a:gd name="-662" fmla="*/ 209878 h 7031915"/>
                  <a:gd name="-663" fmla="*/ 6426018 w 8033654"/>
                  <a:gd name="-664" fmla="*/ 214243 h 7031915"/>
                  <a:gd name="-665" fmla="*/ 6463356 w 8033654"/>
                  <a:gd name="-666" fmla="*/ 268125 h 7031915"/>
                  <a:gd name="-667" fmla="*/ 6480094 w 8033654"/>
                  <a:gd name="-668" fmla="*/ 292278 h 7031915"/>
                  <a:gd name="-669" fmla="*/ 6490605 w 8033654"/>
                  <a:gd name="-670" fmla="*/ 298322 h 7031915"/>
                  <a:gd name="-671" fmla="*/ 7949332 w 8033654"/>
                  <a:gd name="-672" fmla="*/ 3216682 h 7031915"/>
                  <a:gd name="-673" fmla="*/ 7992299 w 8033654"/>
                  <a:gd name="-674" fmla="*/ 3302616 h 7031915"/>
                  <a:gd name="-675" fmla="*/ 8021693 w 8033654"/>
                  <a:gd name="-676" fmla="*/ 3397306 h 7031915"/>
                  <a:gd name="-677" fmla="*/ 8033654 w 8033654"/>
                  <a:gd name="-678" fmla="*/ 3515957 h 7031915"/>
                  <a:gd name="-679" fmla="*/ 8021693 w 8033654"/>
                  <a:gd name="-680" fmla="*/ 3634608 h 7031915"/>
                  <a:gd name="-681" fmla="*/ 7992299 w 8033654"/>
                  <a:gd name="-682" fmla="*/ 3729298 h 7031915"/>
                  <a:gd name="-683" fmla="*/ 7949332 w 8033654"/>
                  <a:gd name="-684" fmla="*/ 3815232 h 7031915"/>
                  <a:gd name="-685" fmla="*/ 6535055 w 8033654"/>
                  <a:gd name="-686" fmla="*/ 6638796 h 7031915"/>
                  <a:gd name="-687" fmla="*/ 6524461 w 8033654"/>
                  <a:gd name="-688" fmla="*/ 6646190 h 7031915"/>
                  <a:gd name="-689" fmla="*/ 6482456 w 8033654"/>
                  <a:gd name="-690" fmla="*/ 6736229 h 7031915"/>
                  <a:gd name="-691" fmla="*/ 6090371 w 8033654"/>
                  <a:gd name="-692" fmla="*/ 7019956 h 7031915"/>
                  <a:gd name="-693" fmla="*/ 5971740 w 8033654"/>
                  <a:gd name="-694" fmla="*/ 7031915 h 7031915"/>
                  <a:gd name="-695" fmla="*/ 5971700 w 8033654"/>
                  <a:gd name="-696" fmla="*/ 7031915 h 7031915"/>
                  <a:gd name="-697" fmla="*/ 2058326 w 8033654"/>
                  <a:gd name="-698" fmla="*/ 7031915 h 7031915"/>
                  <a:gd name="-699" fmla="*/ 2176958 w 8033654"/>
                  <a:gd name="-700" fmla="*/ 7019956 h 7031915"/>
                  <a:gd name="-701" fmla="*/ 2176957 w 8033654"/>
                  <a:gd name="-702" fmla="*/ 7019956 h 7031915"/>
                  <a:gd name="-703" fmla="*/ 2058326 w 8033654"/>
                  <a:gd name="-704" fmla="*/ 7031915 h 7031915"/>
                  <a:gd name="-705" fmla="*/ 2058286 w 8033654"/>
                  <a:gd name="-706" fmla="*/ 7031915 h 7031915"/>
                  <a:gd name="-707" fmla="*/ 1939655 w 8033654"/>
                  <a:gd name="-708" fmla="*/ 7019956 h 7031915"/>
                  <a:gd name="-709" fmla="*/ 1642007 w 8033654"/>
                  <a:gd name="-710" fmla="*/ 6859480 h 7031915"/>
                  <a:gd name="-711" fmla="*/ 1570173 w 8033654"/>
                  <a:gd name="-712" fmla="*/ 6772417 h 7031915"/>
                  <a:gd name="-713" fmla="*/ 1508795 w 8033654"/>
                  <a:gd name="-714" fmla="*/ 6649661 h 7031915"/>
                  <a:gd name="-715" fmla="*/ 1508794 w 8033654"/>
                  <a:gd name="-716" fmla="*/ 6649657 h 7031915"/>
                  <a:gd name="-717" fmla="*/ 115723 w 8033654"/>
                  <a:gd name="-718" fmla="*/ 3863519 h 7031915"/>
                  <a:gd name="-719" fmla="*/ 115722 w 8033654"/>
                  <a:gd name="-720" fmla="*/ 3863518 h 7031915"/>
                  <a:gd name="-721" fmla="*/ 29470 w 8033654"/>
                  <a:gd name="-722" fmla="*/ 3691014 h 7031915"/>
                  <a:gd name="-723" fmla="*/ 11962 w 8033654"/>
                  <a:gd name="-724" fmla="*/ 3634608 h 7031915"/>
                  <a:gd name="-725" fmla="*/ 0 w 8033654"/>
                  <a:gd name="-726" fmla="*/ 3515957 h 7031915"/>
                  <a:gd name="-727" fmla="*/ 11962 w 8033654"/>
                  <a:gd name="-728" fmla="*/ 3397306 h 7031915"/>
                  <a:gd name="-729" fmla="*/ 29470 w 8033654"/>
                  <a:gd name="-730" fmla="*/ 3340901 h 7031915"/>
                  <a:gd name="-731" fmla="*/ 115722 w 8033654"/>
                  <a:gd name="-732" fmla="*/ 3168396 h 7031915"/>
                  <a:gd name="-733" fmla="*/ 115723 w 8033654"/>
                  <a:gd name="-734" fmla="*/ 3168396 h 7031915"/>
                  <a:gd name="-735" fmla="*/ 1508796 w 8033654"/>
                  <a:gd name="-736" fmla="*/ 382255 h 7031915"/>
                  <a:gd name="-737" fmla="*/ 1570174 w 8033654"/>
                  <a:gd name="-738" fmla="*/ 259499 h 7031915"/>
                  <a:gd name="-739" fmla="*/ 1642008 w 8033654"/>
                  <a:gd name="-740" fmla="*/ 172435 h 7031915"/>
                  <a:gd name="-741" fmla="*/ 1939656 w 8033654"/>
                  <a:gd name="-742" fmla="*/ 11959 h 7031915"/>
                  <a:gd name="-743" fmla="*/ 2058287 w 8033654"/>
                  <a:gd name="-744" fmla="*/ 0 h 7031915"/>
                  <a:gd name="-745" fmla="*/ 6556798 w 8033654"/>
                  <a:gd name="-746" fmla="*/ 533489 h 7031915"/>
                  <a:gd name="-747" fmla="*/ 6555365 w 8033654"/>
                  <a:gd name="-748" fmla="*/ 531027 h 7031915"/>
                  <a:gd name="-749" fmla="*/ 6556798 w 8033654"/>
                  <a:gd name="-750" fmla="*/ 533489 h 7031915"/>
                  <a:gd name="-751" fmla="*/ 6529086 w 8033654"/>
                  <a:gd name="-752" fmla="*/ 402424 h 7031915"/>
                  <a:gd name="-753" fmla="*/ 6540064 w 8033654"/>
                  <a:gd name="-754" fmla="*/ 434562 h 7031915"/>
                  <a:gd name="-755" fmla="*/ 6529086 w 8033654"/>
                  <a:gd name="-756" fmla="*/ 402424 h 7031915"/>
                  <a:gd name="-757" fmla="*/ 6482461 w 8033654"/>
                  <a:gd name="-758" fmla="*/ 295697 h 7031915"/>
                  <a:gd name="-759" fmla="*/ 6520430 w 8033654"/>
                  <a:gd name="-760" fmla="*/ 377086 h 7031915"/>
                  <a:gd name="-761" fmla="*/ 6515577 w 8033654"/>
                  <a:gd name="-762" fmla="*/ 362878 h 7031915"/>
                  <a:gd name="-763" fmla="*/ 6482461 w 8033654"/>
                  <a:gd name="-764" fmla="*/ 295697 h 7031915"/>
                  <a:gd name="-765" fmla="*/ 2058287 w 8033654"/>
                  <a:gd name="-766" fmla="*/ 0 h 7031915"/>
                  <a:gd name="-767" fmla="*/ 2058326 w 8033654"/>
                  <a:gd name="-768" fmla="*/ 0 h 7031915"/>
                  <a:gd name="-769" fmla="*/ 5971699 w 8033654"/>
                  <a:gd name="-770" fmla="*/ 0 h 7031915"/>
                  <a:gd name="-771" fmla="*/ 5971700 w 8033654"/>
                  <a:gd name="-772" fmla="*/ 0 h 7031915"/>
                  <a:gd name="-773" fmla="*/ 5971740 w 8033654"/>
                  <a:gd name="-774" fmla="*/ 0 h 7031915"/>
                  <a:gd name="-775" fmla="*/ 6090371 w 8033654"/>
                  <a:gd name="-776" fmla="*/ 11959 h 7031915"/>
                  <a:gd name="-777" fmla="*/ 6357004 w 8033654"/>
                  <a:gd name="-778" fmla="*/ 143562 h 7031915"/>
                  <a:gd name="-779" fmla="*/ 6421756 w 8033654"/>
                  <a:gd name="-780" fmla="*/ 209878 h 7031915"/>
                  <a:gd name="-781" fmla="*/ 6426018 w 8033654"/>
                  <a:gd name="-782" fmla="*/ 214243 h 7031915"/>
                  <a:gd name="-783" fmla="*/ 6463356 w 8033654"/>
                  <a:gd name="-784" fmla="*/ 268125 h 7031915"/>
                  <a:gd name="-785" fmla="*/ 6480094 w 8033654"/>
                  <a:gd name="-786" fmla="*/ 292278 h 7031915"/>
                  <a:gd name="-787" fmla="*/ 6490605 w 8033654"/>
                  <a:gd name="-788" fmla="*/ 298322 h 7031915"/>
                  <a:gd name="-789" fmla="*/ 7949332 w 8033654"/>
                  <a:gd name="-790" fmla="*/ 3216682 h 7031915"/>
                  <a:gd name="-791" fmla="*/ 7992299 w 8033654"/>
                  <a:gd name="-792" fmla="*/ 3302616 h 7031915"/>
                  <a:gd name="-793" fmla="*/ 8021693 w 8033654"/>
                  <a:gd name="-794" fmla="*/ 3397306 h 7031915"/>
                  <a:gd name="-795" fmla="*/ 8033654 w 8033654"/>
                  <a:gd name="-796" fmla="*/ 3515957 h 7031915"/>
                  <a:gd name="-797" fmla="*/ 8021693 w 8033654"/>
                  <a:gd name="-798" fmla="*/ 3634608 h 7031915"/>
                  <a:gd name="-799" fmla="*/ 7992299 w 8033654"/>
                  <a:gd name="-800" fmla="*/ 3729298 h 7031915"/>
                  <a:gd name="-801" fmla="*/ 7949332 w 8033654"/>
                  <a:gd name="-802" fmla="*/ 3815232 h 7031915"/>
                  <a:gd name="-803" fmla="*/ 6535055 w 8033654"/>
                  <a:gd name="-804" fmla="*/ 6638796 h 7031915"/>
                  <a:gd name="-805" fmla="*/ 6524461 w 8033654"/>
                  <a:gd name="-806" fmla="*/ 6646190 h 7031915"/>
                  <a:gd name="-807" fmla="*/ 6482456 w 8033654"/>
                  <a:gd name="-808" fmla="*/ 6736229 h 7031915"/>
                  <a:gd name="-809" fmla="*/ 6090371 w 8033654"/>
                  <a:gd name="-810" fmla="*/ 7019956 h 7031915"/>
                  <a:gd name="-811" fmla="*/ 5971740 w 8033654"/>
                  <a:gd name="-812" fmla="*/ 7031915 h 7031915"/>
                  <a:gd name="-813" fmla="*/ 5971700 w 8033654"/>
                  <a:gd name="-814" fmla="*/ 7031915 h 7031915"/>
                  <a:gd name="-815" fmla="*/ 2058326 w 8033654"/>
                  <a:gd name="-816" fmla="*/ 7031915 h 7031915"/>
                  <a:gd name="-817" fmla="*/ 2176958 w 8033654"/>
                  <a:gd name="-818" fmla="*/ 7019956 h 7031915"/>
                  <a:gd name="-819" fmla="*/ 2176957 w 8033654"/>
                  <a:gd name="-820" fmla="*/ 7019956 h 7031915"/>
                  <a:gd name="-821" fmla="*/ 2058326 w 8033654"/>
                  <a:gd name="-822" fmla="*/ 7031915 h 7031915"/>
                  <a:gd name="-823" fmla="*/ 2058286 w 8033654"/>
                  <a:gd name="-824" fmla="*/ 7031915 h 7031915"/>
                  <a:gd name="-825" fmla="*/ 1939655 w 8033654"/>
                  <a:gd name="-826" fmla="*/ 7019956 h 7031915"/>
                  <a:gd name="-827" fmla="*/ 1642007 w 8033654"/>
                  <a:gd name="-828" fmla="*/ 6859480 h 7031915"/>
                  <a:gd name="-829" fmla="*/ 1570173 w 8033654"/>
                  <a:gd name="-830" fmla="*/ 6772417 h 7031915"/>
                  <a:gd name="-831" fmla="*/ 1508795 w 8033654"/>
                  <a:gd name="-832" fmla="*/ 6649661 h 7031915"/>
                  <a:gd name="-833" fmla="*/ 1508794 w 8033654"/>
                  <a:gd name="-834" fmla="*/ 6649657 h 7031915"/>
                  <a:gd name="-835" fmla="*/ 115723 w 8033654"/>
                  <a:gd name="-836" fmla="*/ 3863519 h 7031915"/>
                  <a:gd name="-837" fmla="*/ 115722 w 8033654"/>
                  <a:gd name="-838" fmla="*/ 3863518 h 7031915"/>
                  <a:gd name="-839" fmla="*/ 29470 w 8033654"/>
                  <a:gd name="-840" fmla="*/ 3691014 h 7031915"/>
                  <a:gd name="-841" fmla="*/ 11962 w 8033654"/>
                  <a:gd name="-842" fmla="*/ 3634608 h 7031915"/>
                  <a:gd name="-843" fmla="*/ 0 w 8033654"/>
                  <a:gd name="-844" fmla="*/ 3515957 h 7031915"/>
                  <a:gd name="-845" fmla="*/ 11962 w 8033654"/>
                  <a:gd name="-846" fmla="*/ 3397306 h 7031915"/>
                  <a:gd name="-847" fmla="*/ 29470 w 8033654"/>
                  <a:gd name="-848" fmla="*/ 3340901 h 7031915"/>
                  <a:gd name="-849" fmla="*/ 115722 w 8033654"/>
                  <a:gd name="-850" fmla="*/ 3168396 h 7031915"/>
                  <a:gd name="-851" fmla="*/ 115723 w 8033654"/>
                  <a:gd name="-852" fmla="*/ 3168396 h 7031915"/>
                  <a:gd name="-853" fmla="*/ 1508796 w 8033654"/>
                  <a:gd name="-854" fmla="*/ 382255 h 7031915"/>
                  <a:gd name="-855" fmla="*/ 1570174 w 8033654"/>
                  <a:gd name="-856" fmla="*/ 259499 h 7031915"/>
                  <a:gd name="-857" fmla="*/ 1642008 w 8033654"/>
                  <a:gd name="-858" fmla="*/ 172435 h 7031915"/>
                  <a:gd name="-859" fmla="*/ 1939656 w 8033654"/>
                  <a:gd name="-860" fmla="*/ 11959 h 7031915"/>
                  <a:gd name="-861" fmla="*/ 2058287 w 8033654"/>
                  <a:gd name="-862" fmla="*/ 0 h 7031915"/>
                  <a:gd name="-863" fmla="*/ 6529086 w 8033654"/>
                  <a:gd name="-864" fmla="*/ 402424 h 7031915"/>
                  <a:gd name="-865" fmla="*/ 6540064 w 8033654"/>
                  <a:gd name="-866" fmla="*/ 434562 h 7031915"/>
                  <a:gd name="-867" fmla="*/ 6529086 w 8033654"/>
                  <a:gd name="-868" fmla="*/ 402424 h 7031915"/>
                  <a:gd name="-869" fmla="*/ 6482461 w 8033654"/>
                  <a:gd name="-870" fmla="*/ 295697 h 7031915"/>
                  <a:gd name="-871" fmla="*/ 6520430 w 8033654"/>
                  <a:gd name="-872" fmla="*/ 377086 h 7031915"/>
                  <a:gd name="-873" fmla="*/ 6515577 w 8033654"/>
                  <a:gd name="-874" fmla="*/ 362878 h 7031915"/>
                  <a:gd name="-875" fmla="*/ 6482461 w 8033654"/>
                  <a:gd name="-876" fmla="*/ 295697 h 7031915"/>
                  <a:gd name="-877" fmla="*/ 2058287 w 8033654"/>
                  <a:gd name="-878" fmla="*/ 0 h 7031915"/>
                  <a:gd name="-879" fmla="*/ 2058326 w 8033654"/>
                  <a:gd name="-880" fmla="*/ 0 h 7031915"/>
                  <a:gd name="-881" fmla="*/ 5971699 w 8033654"/>
                  <a:gd name="-882" fmla="*/ 0 h 7031915"/>
                  <a:gd name="-883" fmla="*/ 5971700 w 8033654"/>
                  <a:gd name="-884" fmla="*/ 0 h 7031915"/>
                  <a:gd name="-885" fmla="*/ 5971740 w 8033654"/>
                  <a:gd name="-886" fmla="*/ 0 h 7031915"/>
                  <a:gd name="-887" fmla="*/ 6090371 w 8033654"/>
                  <a:gd name="-888" fmla="*/ 11959 h 7031915"/>
                  <a:gd name="-889" fmla="*/ 6357004 w 8033654"/>
                  <a:gd name="-890" fmla="*/ 143562 h 7031915"/>
                  <a:gd name="-891" fmla="*/ 6421756 w 8033654"/>
                  <a:gd name="-892" fmla="*/ 209878 h 7031915"/>
                  <a:gd name="-893" fmla="*/ 6426018 w 8033654"/>
                  <a:gd name="-894" fmla="*/ 214243 h 7031915"/>
                  <a:gd name="-895" fmla="*/ 6463356 w 8033654"/>
                  <a:gd name="-896" fmla="*/ 268125 h 7031915"/>
                  <a:gd name="-897" fmla="*/ 6480094 w 8033654"/>
                  <a:gd name="-898" fmla="*/ 292278 h 7031915"/>
                  <a:gd name="-899" fmla="*/ 6490605 w 8033654"/>
                  <a:gd name="-900" fmla="*/ 298322 h 7031915"/>
                  <a:gd name="-901" fmla="*/ 7949332 w 8033654"/>
                  <a:gd name="-902" fmla="*/ 3216682 h 7031915"/>
                  <a:gd name="-903" fmla="*/ 7992299 w 8033654"/>
                  <a:gd name="-904" fmla="*/ 3302616 h 7031915"/>
                  <a:gd name="-905" fmla="*/ 8021693 w 8033654"/>
                  <a:gd name="-906" fmla="*/ 3397306 h 7031915"/>
                  <a:gd name="-907" fmla="*/ 8033654 w 8033654"/>
                  <a:gd name="-908" fmla="*/ 3515957 h 7031915"/>
                  <a:gd name="-909" fmla="*/ 8021693 w 8033654"/>
                  <a:gd name="-910" fmla="*/ 3634608 h 7031915"/>
                  <a:gd name="-911" fmla="*/ 7992299 w 8033654"/>
                  <a:gd name="-912" fmla="*/ 3729298 h 7031915"/>
                  <a:gd name="-913" fmla="*/ 7949332 w 8033654"/>
                  <a:gd name="-914" fmla="*/ 3815232 h 7031915"/>
                  <a:gd name="-915" fmla="*/ 6535055 w 8033654"/>
                  <a:gd name="-916" fmla="*/ 6638796 h 7031915"/>
                  <a:gd name="-917" fmla="*/ 6524461 w 8033654"/>
                  <a:gd name="-918" fmla="*/ 6646190 h 7031915"/>
                  <a:gd name="-919" fmla="*/ 6482456 w 8033654"/>
                  <a:gd name="-920" fmla="*/ 6736229 h 7031915"/>
                  <a:gd name="-921" fmla="*/ 6090371 w 8033654"/>
                  <a:gd name="-922" fmla="*/ 7019956 h 7031915"/>
                  <a:gd name="-923" fmla="*/ 5971740 w 8033654"/>
                  <a:gd name="-924" fmla="*/ 7031915 h 7031915"/>
                  <a:gd name="-925" fmla="*/ 5971700 w 8033654"/>
                  <a:gd name="-926" fmla="*/ 7031915 h 7031915"/>
                  <a:gd name="-927" fmla="*/ 2058326 w 8033654"/>
                  <a:gd name="-928" fmla="*/ 7031915 h 7031915"/>
                  <a:gd name="-929" fmla="*/ 2176958 w 8033654"/>
                  <a:gd name="-930" fmla="*/ 7019956 h 7031915"/>
                  <a:gd name="-931" fmla="*/ 2176957 w 8033654"/>
                  <a:gd name="-932" fmla="*/ 7019956 h 7031915"/>
                  <a:gd name="-933" fmla="*/ 2058326 w 8033654"/>
                  <a:gd name="-934" fmla="*/ 7031915 h 7031915"/>
                  <a:gd name="-935" fmla="*/ 2058286 w 8033654"/>
                  <a:gd name="-936" fmla="*/ 7031915 h 7031915"/>
                  <a:gd name="-937" fmla="*/ 1939655 w 8033654"/>
                  <a:gd name="-938" fmla="*/ 7019956 h 7031915"/>
                  <a:gd name="-939" fmla="*/ 1642007 w 8033654"/>
                  <a:gd name="-940" fmla="*/ 6859480 h 7031915"/>
                  <a:gd name="-941" fmla="*/ 1570173 w 8033654"/>
                  <a:gd name="-942" fmla="*/ 6772417 h 7031915"/>
                  <a:gd name="-943" fmla="*/ 1508795 w 8033654"/>
                  <a:gd name="-944" fmla="*/ 6649661 h 7031915"/>
                  <a:gd name="-945" fmla="*/ 1508794 w 8033654"/>
                  <a:gd name="-946" fmla="*/ 6649657 h 7031915"/>
                  <a:gd name="-947" fmla="*/ 115723 w 8033654"/>
                  <a:gd name="-948" fmla="*/ 3863519 h 7031915"/>
                  <a:gd name="-949" fmla="*/ 115722 w 8033654"/>
                  <a:gd name="-950" fmla="*/ 3863518 h 7031915"/>
                  <a:gd name="-951" fmla="*/ 29470 w 8033654"/>
                  <a:gd name="-952" fmla="*/ 3691014 h 7031915"/>
                  <a:gd name="-953" fmla="*/ 11962 w 8033654"/>
                  <a:gd name="-954" fmla="*/ 3634608 h 7031915"/>
                  <a:gd name="-955" fmla="*/ 0 w 8033654"/>
                  <a:gd name="-956" fmla="*/ 3515957 h 7031915"/>
                  <a:gd name="-957" fmla="*/ 11962 w 8033654"/>
                  <a:gd name="-958" fmla="*/ 3397306 h 7031915"/>
                  <a:gd name="-959" fmla="*/ 29470 w 8033654"/>
                  <a:gd name="-960" fmla="*/ 3340901 h 7031915"/>
                  <a:gd name="-961" fmla="*/ 115722 w 8033654"/>
                  <a:gd name="-962" fmla="*/ 3168396 h 7031915"/>
                  <a:gd name="-963" fmla="*/ 115723 w 8033654"/>
                  <a:gd name="-964" fmla="*/ 3168396 h 7031915"/>
                  <a:gd name="-965" fmla="*/ 1508796 w 8033654"/>
                  <a:gd name="-966" fmla="*/ 382255 h 7031915"/>
                  <a:gd name="-967" fmla="*/ 1570174 w 8033654"/>
                  <a:gd name="-968" fmla="*/ 259499 h 7031915"/>
                  <a:gd name="-969" fmla="*/ 1642008 w 8033654"/>
                  <a:gd name="-970" fmla="*/ 172435 h 7031915"/>
                  <a:gd name="-971" fmla="*/ 1939656 w 8033654"/>
                  <a:gd name="-972" fmla="*/ 11959 h 7031915"/>
                  <a:gd name="-973" fmla="*/ 2058287 w 8033654"/>
                  <a:gd name="-974" fmla="*/ 0 h 7031915"/>
                  <a:gd name="-975" fmla="*/ 6529086 w 8033654"/>
                  <a:gd name="-976" fmla="*/ 402424 h 7031915"/>
                  <a:gd name="-977" fmla="*/ 6540064 w 8033654"/>
                  <a:gd name="-978" fmla="*/ 434562 h 7031915"/>
                  <a:gd name="-979" fmla="*/ 6529086 w 8033654"/>
                  <a:gd name="-980" fmla="*/ 402424 h 7031915"/>
                  <a:gd name="-981" fmla="*/ 6482461 w 8033654"/>
                  <a:gd name="-982" fmla="*/ 295697 h 7031915"/>
                  <a:gd name="-983" fmla="*/ 6520430 w 8033654"/>
                  <a:gd name="-984" fmla="*/ 377086 h 7031915"/>
                  <a:gd name="-985" fmla="*/ 6515577 w 8033654"/>
                  <a:gd name="-986" fmla="*/ 362878 h 7031915"/>
                  <a:gd name="-987" fmla="*/ 6482461 w 8033654"/>
                  <a:gd name="-988" fmla="*/ 295697 h 7031915"/>
                  <a:gd name="-989" fmla="*/ 2058287 w 8033654"/>
                  <a:gd name="-990" fmla="*/ 0 h 7031915"/>
                  <a:gd name="-991" fmla="*/ 2058326 w 8033654"/>
                  <a:gd name="-992" fmla="*/ 0 h 7031915"/>
                  <a:gd name="-993" fmla="*/ 5971699 w 8033654"/>
                  <a:gd name="-994" fmla="*/ 0 h 7031915"/>
                  <a:gd name="-995" fmla="*/ 5971700 w 8033654"/>
                  <a:gd name="-996" fmla="*/ 0 h 7031915"/>
                  <a:gd name="-997" fmla="*/ 5971740 w 8033654"/>
                  <a:gd name="-998" fmla="*/ 0 h 7031915"/>
                  <a:gd name="-999" fmla="*/ 6090371 w 8033654"/>
                  <a:gd name="-1000" fmla="*/ 11959 h 7031915"/>
                  <a:gd name="-1001" fmla="*/ 6357004 w 8033654"/>
                  <a:gd name="-1002" fmla="*/ 143562 h 7031915"/>
                  <a:gd name="-1003" fmla="*/ 6421756 w 8033654"/>
                  <a:gd name="-1004" fmla="*/ 209878 h 7031915"/>
                  <a:gd name="-1005" fmla="*/ 6426018 w 8033654"/>
                  <a:gd name="-1006" fmla="*/ 214243 h 7031915"/>
                  <a:gd name="-1007" fmla="*/ 6463356 w 8033654"/>
                  <a:gd name="-1008" fmla="*/ 268125 h 7031915"/>
                  <a:gd name="-1009" fmla="*/ 6480094 w 8033654"/>
                  <a:gd name="-1010" fmla="*/ 292278 h 7031915"/>
                  <a:gd name="-1011" fmla="*/ 7949332 w 8033654"/>
                  <a:gd name="-1012" fmla="*/ 3216682 h 7031915"/>
                  <a:gd name="-1013" fmla="*/ 7992299 w 8033654"/>
                  <a:gd name="-1014" fmla="*/ 3302616 h 7031915"/>
                  <a:gd name="-1015" fmla="*/ 8021693 w 8033654"/>
                  <a:gd name="-1016" fmla="*/ 3397306 h 7031915"/>
                  <a:gd name="-1017" fmla="*/ 8033654 w 8033654"/>
                  <a:gd name="-1018" fmla="*/ 3515957 h 7031915"/>
                  <a:gd name="-1019" fmla="*/ 8021693 w 8033654"/>
                  <a:gd name="-1020" fmla="*/ 3634608 h 7031915"/>
                  <a:gd name="-1021" fmla="*/ 7992299 w 8033654"/>
                  <a:gd name="-1022" fmla="*/ 3729298 h 7031915"/>
                  <a:gd name="-1023" fmla="*/ 7949332 w 8033654"/>
                  <a:gd name="-1024" fmla="*/ 3815232 h 7031915"/>
                  <a:gd name="-1025" fmla="*/ 6535055 w 8033654"/>
                  <a:gd name="-1026" fmla="*/ 6638796 h 7031915"/>
                  <a:gd name="-1027" fmla="*/ 6524461 w 8033654"/>
                  <a:gd name="-1028" fmla="*/ 6646190 h 7031915"/>
                  <a:gd name="-1029" fmla="*/ 6482456 w 8033654"/>
                  <a:gd name="-1030" fmla="*/ 6736229 h 7031915"/>
                  <a:gd name="-1031" fmla="*/ 6090371 w 8033654"/>
                  <a:gd name="-1032" fmla="*/ 7019956 h 7031915"/>
                  <a:gd name="-1033" fmla="*/ 5971740 w 8033654"/>
                  <a:gd name="-1034" fmla="*/ 7031915 h 7031915"/>
                  <a:gd name="-1035" fmla="*/ 5971700 w 8033654"/>
                  <a:gd name="-1036" fmla="*/ 7031915 h 7031915"/>
                  <a:gd name="-1037" fmla="*/ 2058326 w 8033654"/>
                  <a:gd name="-1038" fmla="*/ 7031915 h 7031915"/>
                  <a:gd name="-1039" fmla="*/ 2176958 w 8033654"/>
                  <a:gd name="-1040" fmla="*/ 7019956 h 7031915"/>
                  <a:gd name="-1041" fmla="*/ 2176957 w 8033654"/>
                  <a:gd name="-1042" fmla="*/ 7019956 h 7031915"/>
                  <a:gd name="-1043" fmla="*/ 2058326 w 8033654"/>
                  <a:gd name="-1044" fmla="*/ 7031915 h 7031915"/>
                  <a:gd name="-1045" fmla="*/ 2058286 w 8033654"/>
                  <a:gd name="-1046" fmla="*/ 7031915 h 7031915"/>
                  <a:gd name="-1047" fmla="*/ 1939655 w 8033654"/>
                  <a:gd name="-1048" fmla="*/ 7019956 h 7031915"/>
                  <a:gd name="-1049" fmla="*/ 1642007 w 8033654"/>
                  <a:gd name="-1050" fmla="*/ 6859480 h 7031915"/>
                  <a:gd name="-1051" fmla="*/ 1570173 w 8033654"/>
                  <a:gd name="-1052" fmla="*/ 6772417 h 7031915"/>
                  <a:gd name="-1053" fmla="*/ 1508795 w 8033654"/>
                  <a:gd name="-1054" fmla="*/ 6649661 h 7031915"/>
                  <a:gd name="-1055" fmla="*/ 1508794 w 8033654"/>
                  <a:gd name="-1056" fmla="*/ 6649657 h 7031915"/>
                  <a:gd name="-1057" fmla="*/ 115723 w 8033654"/>
                  <a:gd name="-1058" fmla="*/ 3863519 h 7031915"/>
                  <a:gd name="-1059" fmla="*/ 115722 w 8033654"/>
                  <a:gd name="-1060" fmla="*/ 3863518 h 7031915"/>
                  <a:gd name="-1061" fmla="*/ 29470 w 8033654"/>
                  <a:gd name="-1062" fmla="*/ 3691014 h 7031915"/>
                  <a:gd name="-1063" fmla="*/ 11962 w 8033654"/>
                  <a:gd name="-1064" fmla="*/ 3634608 h 7031915"/>
                  <a:gd name="-1065" fmla="*/ 0 w 8033654"/>
                  <a:gd name="-1066" fmla="*/ 3515957 h 7031915"/>
                  <a:gd name="-1067" fmla="*/ 11962 w 8033654"/>
                  <a:gd name="-1068" fmla="*/ 3397306 h 7031915"/>
                  <a:gd name="-1069" fmla="*/ 29470 w 8033654"/>
                  <a:gd name="-1070" fmla="*/ 3340901 h 7031915"/>
                  <a:gd name="-1071" fmla="*/ 115722 w 8033654"/>
                  <a:gd name="-1072" fmla="*/ 3168396 h 7031915"/>
                  <a:gd name="-1073" fmla="*/ 115723 w 8033654"/>
                  <a:gd name="-1074" fmla="*/ 3168396 h 7031915"/>
                  <a:gd name="-1075" fmla="*/ 1508796 w 8033654"/>
                  <a:gd name="-1076" fmla="*/ 382255 h 7031915"/>
                  <a:gd name="-1077" fmla="*/ 1570174 w 8033654"/>
                  <a:gd name="-1078" fmla="*/ 259499 h 7031915"/>
                  <a:gd name="-1079" fmla="*/ 1642008 w 8033654"/>
                  <a:gd name="-1080" fmla="*/ 172435 h 7031915"/>
                  <a:gd name="-1081" fmla="*/ 1939656 w 8033654"/>
                  <a:gd name="-1082" fmla="*/ 11959 h 7031915"/>
                  <a:gd name="-1083" fmla="*/ 2058287 w 8033654"/>
                  <a:gd name="-1084" fmla="*/ 0 h 7031915"/>
                  <a:gd name="-1085" fmla="*/ 6529086 w 8033654"/>
                  <a:gd name="-1086" fmla="*/ 402424 h 7031915"/>
                  <a:gd name="-1087" fmla="*/ 6540064 w 8033654"/>
                  <a:gd name="-1088" fmla="*/ 434562 h 7031915"/>
                  <a:gd name="-1089" fmla="*/ 6529086 w 8033654"/>
                  <a:gd name="-1090" fmla="*/ 402424 h 7031915"/>
                  <a:gd name="-1091" fmla="*/ 6482461 w 8033654"/>
                  <a:gd name="-1092" fmla="*/ 295697 h 7031915"/>
                  <a:gd name="-1093" fmla="*/ 6520430 w 8033654"/>
                  <a:gd name="-1094" fmla="*/ 377086 h 7031915"/>
                  <a:gd name="-1095" fmla="*/ 6482461 w 8033654"/>
                  <a:gd name="-1096" fmla="*/ 295697 h 7031915"/>
                  <a:gd name="-1097" fmla="*/ 2058287 w 8033654"/>
                  <a:gd name="-1098" fmla="*/ 0 h 7031915"/>
                  <a:gd name="-1099" fmla="*/ 2058326 w 8033654"/>
                  <a:gd name="-1100" fmla="*/ 0 h 7031915"/>
                  <a:gd name="-1101" fmla="*/ 5971699 w 8033654"/>
                  <a:gd name="-1102" fmla="*/ 0 h 7031915"/>
                  <a:gd name="-1103" fmla="*/ 5971700 w 8033654"/>
                  <a:gd name="-1104" fmla="*/ 0 h 7031915"/>
                  <a:gd name="-1105" fmla="*/ 5971740 w 8033654"/>
                  <a:gd name="-1106" fmla="*/ 0 h 7031915"/>
                  <a:gd name="-1107" fmla="*/ 6090371 w 8033654"/>
                  <a:gd name="-1108" fmla="*/ 11959 h 7031915"/>
                  <a:gd name="-1109" fmla="*/ 6357004 w 8033654"/>
                  <a:gd name="-1110" fmla="*/ 143562 h 7031915"/>
                  <a:gd name="-1111" fmla="*/ 6421756 w 8033654"/>
                  <a:gd name="-1112" fmla="*/ 209878 h 7031915"/>
                  <a:gd name="-1113" fmla="*/ 6426018 w 8033654"/>
                  <a:gd name="-1114" fmla="*/ 214243 h 7031915"/>
                  <a:gd name="-1115" fmla="*/ 6463356 w 8033654"/>
                  <a:gd name="-1116" fmla="*/ 268125 h 7031915"/>
                  <a:gd name="-1117" fmla="*/ 6480094 w 8033654"/>
                  <a:gd name="-1118" fmla="*/ 292278 h 7031915"/>
                  <a:gd name="-1119" fmla="*/ 7949332 w 8033654"/>
                  <a:gd name="-1120" fmla="*/ 3216682 h 7031915"/>
                  <a:gd name="-1121" fmla="*/ 7992299 w 8033654"/>
                  <a:gd name="-1122" fmla="*/ 3302616 h 7031915"/>
                  <a:gd name="-1123" fmla="*/ 8021693 w 8033654"/>
                  <a:gd name="-1124" fmla="*/ 3397306 h 7031915"/>
                  <a:gd name="-1125" fmla="*/ 8033654 w 8033654"/>
                  <a:gd name="-1126" fmla="*/ 3515957 h 7031915"/>
                  <a:gd name="-1127" fmla="*/ 8021693 w 8033654"/>
                  <a:gd name="-1128" fmla="*/ 3634608 h 7031915"/>
                  <a:gd name="-1129" fmla="*/ 7992299 w 8033654"/>
                  <a:gd name="-1130" fmla="*/ 3729298 h 7031915"/>
                  <a:gd name="-1131" fmla="*/ 7949332 w 8033654"/>
                  <a:gd name="-1132" fmla="*/ 3815232 h 7031915"/>
                  <a:gd name="-1133" fmla="*/ 6535055 w 8033654"/>
                  <a:gd name="-1134" fmla="*/ 6638796 h 7031915"/>
                  <a:gd name="-1135" fmla="*/ 6524461 w 8033654"/>
                  <a:gd name="-1136" fmla="*/ 6646190 h 7031915"/>
                  <a:gd name="-1137" fmla="*/ 6482456 w 8033654"/>
                  <a:gd name="-1138" fmla="*/ 6736229 h 7031915"/>
                  <a:gd name="-1139" fmla="*/ 6090371 w 8033654"/>
                  <a:gd name="-1140" fmla="*/ 7019956 h 7031915"/>
                  <a:gd name="-1141" fmla="*/ 5971740 w 8033654"/>
                  <a:gd name="-1142" fmla="*/ 7031915 h 7031915"/>
                  <a:gd name="-1143" fmla="*/ 5971700 w 8033654"/>
                  <a:gd name="-1144" fmla="*/ 7031915 h 7031915"/>
                  <a:gd name="-1145" fmla="*/ 2058326 w 8033654"/>
                  <a:gd name="-1146" fmla="*/ 7031915 h 7031915"/>
                  <a:gd name="-1147" fmla="*/ 2176958 w 8033654"/>
                  <a:gd name="-1148" fmla="*/ 7019956 h 7031915"/>
                  <a:gd name="-1149" fmla="*/ 2176957 w 8033654"/>
                  <a:gd name="-1150" fmla="*/ 7019956 h 7031915"/>
                  <a:gd name="-1151" fmla="*/ 2058326 w 8033654"/>
                  <a:gd name="-1152" fmla="*/ 7031915 h 7031915"/>
                  <a:gd name="-1153" fmla="*/ 2058286 w 8033654"/>
                  <a:gd name="-1154" fmla="*/ 7031915 h 7031915"/>
                  <a:gd name="-1155" fmla="*/ 1939655 w 8033654"/>
                  <a:gd name="-1156" fmla="*/ 7019956 h 7031915"/>
                  <a:gd name="-1157" fmla="*/ 1642007 w 8033654"/>
                  <a:gd name="-1158" fmla="*/ 6859480 h 7031915"/>
                  <a:gd name="-1159" fmla="*/ 1570173 w 8033654"/>
                  <a:gd name="-1160" fmla="*/ 6772417 h 7031915"/>
                  <a:gd name="-1161" fmla="*/ 1508795 w 8033654"/>
                  <a:gd name="-1162" fmla="*/ 6649661 h 7031915"/>
                  <a:gd name="-1163" fmla="*/ 1508794 w 8033654"/>
                  <a:gd name="-1164" fmla="*/ 6649657 h 7031915"/>
                  <a:gd name="-1165" fmla="*/ 115723 w 8033654"/>
                  <a:gd name="-1166" fmla="*/ 3863519 h 7031915"/>
                  <a:gd name="-1167" fmla="*/ 115722 w 8033654"/>
                  <a:gd name="-1168" fmla="*/ 3863518 h 7031915"/>
                  <a:gd name="-1169" fmla="*/ 29470 w 8033654"/>
                  <a:gd name="-1170" fmla="*/ 3691014 h 7031915"/>
                  <a:gd name="-1171" fmla="*/ 11962 w 8033654"/>
                  <a:gd name="-1172" fmla="*/ 3634608 h 7031915"/>
                  <a:gd name="-1173" fmla="*/ 0 w 8033654"/>
                  <a:gd name="-1174" fmla="*/ 3515957 h 7031915"/>
                  <a:gd name="-1175" fmla="*/ 11962 w 8033654"/>
                  <a:gd name="-1176" fmla="*/ 3397306 h 7031915"/>
                  <a:gd name="-1177" fmla="*/ 29470 w 8033654"/>
                  <a:gd name="-1178" fmla="*/ 3340901 h 7031915"/>
                  <a:gd name="-1179" fmla="*/ 115722 w 8033654"/>
                  <a:gd name="-1180" fmla="*/ 3168396 h 7031915"/>
                  <a:gd name="-1181" fmla="*/ 115723 w 8033654"/>
                  <a:gd name="-1182" fmla="*/ 3168396 h 7031915"/>
                  <a:gd name="-1183" fmla="*/ 1508796 w 8033654"/>
                  <a:gd name="-1184" fmla="*/ 382255 h 7031915"/>
                  <a:gd name="-1185" fmla="*/ 1570174 w 8033654"/>
                  <a:gd name="-1186" fmla="*/ 259499 h 7031915"/>
                  <a:gd name="-1187" fmla="*/ 1642008 w 8033654"/>
                  <a:gd name="-1188" fmla="*/ 172435 h 7031915"/>
                  <a:gd name="-1189" fmla="*/ 1939656 w 8033654"/>
                  <a:gd name="-1190" fmla="*/ 11959 h 7031915"/>
                  <a:gd name="-1191" fmla="*/ 2058287 w 8033654"/>
                  <a:gd name="-1192" fmla="*/ 0 h 7031915"/>
                  <a:gd name="-1193" fmla="*/ 6529086 w 8033654"/>
                  <a:gd name="-1194" fmla="*/ 402424 h 7031915"/>
                  <a:gd name="-1195" fmla="*/ 6540064 w 8033654"/>
                  <a:gd name="-1196" fmla="*/ 434562 h 7031915"/>
                  <a:gd name="-1197" fmla="*/ 6529086 w 8033654"/>
                  <a:gd name="-1198" fmla="*/ 402424 h 7031915"/>
                  <a:gd name="-1199" fmla="*/ 2058287 w 8033654"/>
                  <a:gd name="-1200" fmla="*/ 0 h 7031915"/>
                  <a:gd name="-1201" fmla="*/ 2058326 w 8033654"/>
                  <a:gd name="-1202" fmla="*/ 0 h 7031915"/>
                  <a:gd name="-1203" fmla="*/ 5971699 w 8033654"/>
                  <a:gd name="-1204" fmla="*/ 0 h 7031915"/>
                  <a:gd name="-1205" fmla="*/ 5971700 w 8033654"/>
                  <a:gd name="-1206" fmla="*/ 0 h 7031915"/>
                  <a:gd name="-1207" fmla="*/ 5971740 w 8033654"/>
                  <a:gd name="-1208" fmla="*/ 0 h 7031915"/>
                  <a:gd name="-1209" fmla="*/ 6090371 w 8033654"/>
                  <a:gd name="-1210" fmla="*/ 11959 h 7031915"/>
                  <a:gd name="-1211" fmla="*/ 6357004 w 8033654"/>
                  <a:gd name="-1212" fmla="*/ 143562 h 7031915"/>
                  <a:gd name="-1213" fmla="*/ 6421756 w 8033654"/>
                  <a:gd name="-1214" fmla="*/ 209878 h 7031915"/>
                  <a:gd name="-1215" fmla="*/ 6426018 w 8033654"/>
                  <a:gd name="-1216" fmla="*/ 214243 h 7031915"/>
                  <a:gd name="-1217" fmla="*/ 6463356 w 8033654"/>
                  <a:gd name="-1218" fmla="*/ 268125 h 7031915"/>
                  <a:gd name="-1219" fmla="*/ 6480094 w 8033654"/>
                  <a:gd name="-1220" fmla="*/ 292278 h 7031915"/>
                  <a:gd name="-1221" fmla="*/ 7949332 w 8033654"/>
                  <a:gd name="-1222" fmla="*/ 3216682 h 7031915"/>
                  <a:gd name="-1223" fmla="*/ 7992299 w 8033654"/>
                  <a:gd name="-1224" fmla="*/ 3302616 h 7031915"/>
                  <a:gd name="-1225" fmla="*/ 8021693 w 8033654"/>
                  <a:gd name="-1226" fmla="*/ 3397306 h 7031915"/>
                  <a:gd name="-1227" fmla="*/ 8033654 w 8033654"/>
                  <a:gd name="-1228" fmla="*/ 3515957 h 7031915"/>
                  <a:gd name="-1229" fmla="*/ 8021693 w 8033654"/>
                  <a:gd name="-1230" fmla="*/ 3634608 h 7031915"/>
                  <a:gd name="-1231" fmla="*/ 7992299 w 8033654"/>
                  <a:gd name="-1232" fmla="*/ 3729298 h 7031915"/>
                  <a:gd name="-1233" fmla="*/ 7949332 w 8033654"/>
                  <a:gd name="-1234" fmla="*/ 3815232 h 7031915"/>
                  <a:gd name="-1235" fmla="*/ 6535055 w 8033654"/>
                  <a:gd name="-1236" fmla="*/ 6638796 h 7031915"/>
                  <a:gd name="-1237" fmla="*/ 6524461 w 8033654"/>
                  <a:gd name="-1238" fmla="*/ 6646190 h 7031915"/>
                  <a:gd name="-1239" fmla="*/ 6482456 w 8033654"/>
                  <a:gd name="-1240" fmla="*/ 6736229 h 7031915"/>
                  <a:gd name="-1241" fmla="*/ 6090371 w 8033654"/>
                  <a:gd name="-1242" fmla="*/ 7019956 h 7031915"/>
                  <a:gd name="-1243" fmla="*/ 5971740 w 8033654"/>
                  <a:gd name="-1244" fmla="*/ 7031915 h 7031915"/>
                  <a:gd name="-1245" fmla="*/ 5971700 w 8033654"/>
                  <a:gd name="-1246" fmla="*/ 7031915 h 7031915"/>
                  <a:gd name="-1247" fmla="*/ 2058326 w 8033654"/>
                  <a:gd name="-1248" fmla="*/ 7031915 h 7031915"/>
                  <a:gd name="-1249" fmla="*/ 2176958 w 8033654"/>
                  <a:gd name="-1250" fmla="*/ 7019956 h 7031915"/>
                  <a:gd name="-1251" fmla="*/ 2176957 w 8033654"/>
                  <a:gd name="-1252" fmla="*/ 7019956 h 7031915"/>
                  <a:gd name="-1253" fmla="*/ 2058326 w 8033654"/>
                  <a:gd name="-1254" fmla="*/ 7031915 h 7031915"/>
                  <a:gd name="-1255" fmla="*/ 2058286 w 8033654"/>
                  <a:gd name="-1256" fmla="*/ 7031915 h 7031915"/>
                  <a:gd name="-1257" fmla="*/ 1939655 w 8033654"/>
                  <a:gd name="-1258" fmla="*/ 7019956 h 7031915"/>
                  <a:gd name="-1259" fmla="*/ 1642007 w 8033654"/>
                  <a:gd name="-1260" fmla="*/ 6859480 h 7031915"/>
                  <a:gd name="-1261" fmla="*/ 1570173 w 8033654"/>
                  <a:gd name="-1262" fmla="*/ 6772417 h 7031915"/>
                  <a:gd name="-1263" fmla="*/ 1508795 w 8033654"/>
                  <a:gd name="-1264" fmla="*/ 6649661 h 7031915"/>
                  <a:gd name="-1265" fmla="*/ 1508794 w 8033654"/>
                  <a:gd name="-1266" fmla="*/ 6649657 h 7031915"/>
                  <a:gd name="-1267" fmla="*/ 115723 w 8033654"/>
                  <a:gd name="-1268" fmla="*/ 3863519 h 7031915"/>
                  <a:gd name="-1269" fmla="*/ 115722 w 8033654"/>
                  <a:gd name="-1270" fmla="*/ 3863518 h 7031915"/>
                  <a:gd name="-1271" fmla="*/ 29470 w 8033654"/>
                  <a:gd name="-1272" fmla="*/ 3691014 h 7031915"/>
                  <a:gd name="-1273" fmla="*/ 11962 w 8033654"/>
                  <a:gd name="-1274" fmla="*/ 3634608 h 7031915"/>
                  <a:gd name="-1275" fmla="*/ 0 w 8033654"/>
                  <a:gd name="-1276" fmla="*/ 3515957 h 7031915"/>
                  <a:gd name="-1277" fmla="*/ 11962 w 8033654"/>
                  <a:gd name="-1278" fmla="*/ 3397306 h 7031915"/>
                  <a:gd name="-1279" fmla="*/ 29470 w 8033654"/>
                  <a:gd name="-1280" fmla="*/ 3340901 h 7031915"/>
                  <a:gd name="-1281" fmla="*/ 115722 w 8033654"/>
                  <a:gd name="-1282" fmla="*/ 3168396 h 7031915"/>
                  <a:gd name="-1283" fmla="*/ 115723 w 8033654"/>
                  <a:gd name="-1284" fmla="*/ 3168396 h 7031915"/>
                  <a:gd name="-1285" fmla="*/ 1508796 w 8033654"/>
                  <a:gd name="-1286" fmla="*/ 382255 h 7031915"/>
                  <a:gd name="-1287" fmla="*/ 1570174 w 8033654"/>
                  <a:gd name="-1288" fmla="*/ 259499 h 7031915"/>
                  <a:gd name="-1289" fmla="*/ 1642008 w 8033654"/>
                  <a:gd name="-1290" fmla="*/ 172435 h 7031915"/>
                  <a:gd name="-1291" fmla="*/ 1939656 w 8033654"/>
                  <a:gd name="-1292" fmla="*/ 11959 h 7031915"/>
                  <a:gd name="-1293" fmla="*/ 2058287 w 8033654"/>
                  <a:gd name="-1294" fmla="*/ 0 h 7031915"/>
                  <a:gd name="-1295" fmla="*/ 2058287 w 8033654"/>
                  <a:gd name="-1296" fmla="*/ 0 h 7031915"/>
                  <a:gd name="-1297" fmla="*/ 2058326 w 8033654"/>
                  <a:gd name="-1298" fmla="*/ 0 h 7031915"/>
                  <a:gd name="-1299" fmla="*/ 5971699 w 8033654"/>
                  <a:gd name="-1300" fmla="*/ 0 h 7031915"/>
                  <a:gd name="-1301" fmla="*/ 5971700 w 8033654"/>
                  <a:gd name="-1302" fmla="*/ 0 h 7031915"/>
                  <a:gd name="-1303" fmla="*/ 5971740 w 8033654"/>
                  <a:gd name="-1304" fmla="*/ 0 h 7031915"/>
                  <a:gd name="-1305" fmla="*/ 6090371 w 8033654"/>
                  <a:gd name="-1306" fmla="*/ 11959 h 7031915"/>
                  <a:gd name="-1307" fmla="*/ 6357004 w 8033654"/>
                  <a:gd name="-1308" fmla="*/ 143562 h 7031915"/>
                  <a:gd name="-1309" fmla="*/ 6421756 w 8033654"/>
                  <a:gd name="-1310" fmla="*/ 209878 h 7031915"/>
                  <a:gd name="-1311" fmla="*/ 6426018 w 8033654"/>
                  <a:gd name="-1312" fmla="*/ 214243 h 7031915"/>
                  <a:gd name="-1313" fmla="*/ 6463356 w 8033654"/>
                  <a:gd name="-1314" fmla="*/ 268125 h 7031915"/>
                  <a:gd name="-1315" fmla="*/ 6480094 w 8033654"/>
                  <a:gd name="-1316" fmla="*/ 292278 h 7031915"/>
                  <a:gd name="-1317" fmla="*/ 7949332 w 8033654"/>
                  <a:gd name="-1318" fmla="*/ 3216682 h 7031915"/>
                  <a:gd name="-1319" fmla="*/ 7992299 w 8033654"/>
                  <a:gd name="-1320" fmla="*/ 3302616 h 7031915"/>
                  <a:gd name="-1321" fmla="*/ 8021693 w 8033654"/>
                  <a:gd name="-1322" fmla="*/ 3397306 h 7031915"/>
                  <a:gd name="-1323" fmla="*/ 8033654 w 8033654"/>
                  <a:gd name="-1324" fmla="*/ 3515957 h 7031915"/>
                  <a:gd name="-1325" fmla="*/ 8021693 w 8033654"/>
                  <a:gd name="-1326" fmla="*/ 3634608 h 7031915"/>
                  <a:gd name="-1327" fmla="*/ 7992299 w 8033654"/>
                  <a:gd name="-1328" fmla="*/ 3729298 h 7031915"/>
                  <a:gd name="-1329" fmla="*/ 7949332 w 8033654"/>
                  <a:gd name="-1330" fmla="*/ 3815232 h 7031915"/>
                  <a:gd name="-1331" fmla="*/ 6535055 w 8033654"/>
                  <a:gd name="-1332" fmla="*/ 6638796 h 7031915"/>
                  <a:gd name="-1333" fmla="*/ 6524461 w 8033654"/>
                  <a:gd name="-1334" fmla="*/ 6646190 h 7031915"/>
                  <a:gd name="-1335" fmla="*/ 6482456 w 8033654"/>
                  <a:gd name="-1336" fmla="*/ 6736229 h 7031915"/>
                  <a:gd name="-1337" fmla="*/ 6090371 w 8033654"/>
                  <a:gd name="-1338" fmla="*/ 7019956 h 7031915"/>
                  <a:gd name="-1339" fmla="*/ 5971740 w 8033654"/>
                  <a:gd name="-1340" fmla="*/ 7031915 h 7031915"/>
                  <a:gd name="-1341" fmla="*/ 5971700 w 8033654"/>
                  <a:gd name="-1342" fmla="*/ 7031915 h 7031915"/>
                  <a:gd name="-1343" fmla="*/ 2058326 w 8033654"/>
                  <a:gd name="-1344" fmla="*/ 7031915 h 7031915"/>
                  <a:gd name="-1345" fmla="*/ 2176958 w 8033654"/>
                  <a:gd name="-1346" fmla="*/ 7019956 h 7031915"/>
                  <a:gd name="-1347" fmla="*/ 2176957 w 8033654"/>
                  <a:gd name="-1348" fmla="*/ 7019956 h 7031915"/>
                  <a:gd name="-1349" fmla="*/ 2058326 w 8033654"/>
                  <a:gd name="-1350" fmla="*/ 7031915 h 7031915"/>
                  <a:gd name="-1351" fmla="*/ 2058286 w 8033654"/>
                  <a:gd name="-1352" fmla="*/ 7031915 h 7031915"/>
                  <a:gd name="-1353" fmla="*/ 1939655 w 8033654"/>
                  <a:gd name="-1354" fmla="*/ 7019956 h 7031915"/>
                  <a:gd name="-1355" fmla="*/ 1642007 w 8033654"/>
                  <a:gd name="-1356" fmla="*/ 6859480 h 7031915"/>
                  <a:gd name="-1357" fmla="*/ 1570173 w 8033654"/>
                  <a:gd name="-1358" fmla="*/ 6772417 h 7031915"/>
                  <a:gd name="-1359" fmla="*/ 1508795 w 8033654"/>
                  <a:gd name="-1360" fmla="*/ 6649661 h 7031915"/>
                  <a:gd name="-1361" fmla="*/ 1508794 w 8033654"/>
                  <a:gd name="-1362" fmla="*/ 6649657 h 7031915"/>
                  <a:gd name="-1363" fmla="*/ 115723 w 8033654"/>
                  <a:gd name="-1364" fmla="*/ 3863519 h 7031915"/>
                  <a:gd name="-1365" fmla="*/ 115722 w 8033654"/>
                  <a:gd name="-1366" fmla="*/ 3863518 h 7031915"/>
                  <a:gd name="-1367" fmla="*/ 29470 w 8033654"/>
                  <a:gd name="-1368" fmla="*/ 3691014 h 7031915"/>
                  <a:gd name="-1369" fmla="*/ 11962 w 8033654"/>
                  <a:gd name="-1370" fmla="*/ 3634608 h 7031915"/>
                  <a:gd name="-1371" fmla="*/ 0 w 8033654"/>
                  <a:gd name="-1372" fmla="*/ 3515957 h 7031915"/>
                  <a:gd name="-1373" fmla="*/ 11962 w 8033654"/>
                  <a:gd name="-1374" fmla="*/ 3397306 h 7031915"/>
                  <a:gd name="-1375" fmla="*/ 29470 w 8033654"/>
                  <a:gd name="-1376" fmla="*/ 3340901 h 7031915"/>
                  <a:gd name="-1377" fmla="*/ 115722 w 8033654"/>
                  <a:gd name="-1378" fmla="*/ 3168396 h 7031915"/>
                  <a:gd name="-1379" fmla="*/ 115723 w 8033654"/>
                  <a:gd name="-1380" fmla="*/ 3168396 h 7031915"/>
                  <a:gd name="-1381" fmla="*/ 1508796 w 8033654"/>
                  <a:gd name="-1382" fmla="*/ 382255 h 7031915"/>
                  <a:gd name="-1383" fmla="*/ 1570174 w 8033654"/>
                  <a:gd name="-1384" fmla="*/ 259499 h 7031915"/>
                  <a:gd name="-1385" fmla="*/ 1642008 w 8033654"/>
                  <a:gd name="-1386" fmla="*/ 172435 h 7031915"/>
                  <a:gd name="-1387" fmla="*/ 1939656 w 8033654"/>
                  <a:gd name="-1388" fmla="*/ 11959 h 7031915"/>
                  <a:gd name="-1389" fmla="*/ 2058287 w 8033654"/>
                  <a:gd name="-1390" fmla="*/ 0 h 7031915"/>
                  <a:gd name="-1391" fmla="*/ 2058287 w 8033654"/>
                  <a:gd name="-1392" fmla="*/ 0 h 7031915"/>
                  <a:gd name="-1393" fmla="*/ 2058326 w 8033654"/>
                  <a:gd name="-1394" fmla="*/ 0 h 7031915"/>
                  <a:gd name="-1395" fmla="*/ 5971699 w 8033654"/>
                  <a:gd name="-1396" fmla="*/ 0 h 7031915"/>
                  <a:gd name="-1397" fmla="*/ 5971700 w 8033654"/>
                  <a:gd name="-1398" fmla="*/ 0 h 7031915"/>
                  <a:gd name="-1399" fmla="*/ 5971740 w 8033654"/>
                  <a:gd name="-1400" fmla="*/ 0 h 7031915"/>
                  <a:gd name="-1401" fmla="*/ 6090371 w 8033654"/>
                  <a:gd name="-1402" fmla="*/ 11959 h 7031915"/>
                  <a:gd name="-1403" fmla="*/ 6357004 w 8033654"/>
                  <a:gd name="-1404" fmla="*/ 143562 h 7031915"/>
                  <a:gd name="-1405" fmla="*/ 6421756 w 8033654"/>
                  <a:gd name="-1406" fmla="*/ 209878 h 7031915"/>
                  <a:gd name="-1407" fmla="*/ 6426018 w 8033654"/>
                  <a:gd name="-1408" fmla="*/ 214243 h 7031915"/>
                  <a:gd name="-1409" fmla="*/ 6463356 w 8033654"/>
                  <a:gd name="-1410" fmla="*/ 268125 h 7031915"/>
                  <a:gd name="-1411" fmla="*/ 7949332 w 8033654"/>
                  <a:gd name="-1412" fmla="*/ 3216682 h 7031915"/>
                  <a:gd name="-1413" fmla="*/ 7992299 w 8033654"/>
                  <a:gd name="-1414" fmla="*/ 3302616 h 7031915"/>
                  <a:gd name="-1415" fmla="*/ 8021693 w 8033654"/>
                  <a:gd name="-1416" fmla="*/ 3397306 h 7031915"/>
                  <a:gd name="-1417" fmla="*/ 8033654 w 8033654"/>
                  <a:gd name="-1418" fmla="*/ 3515957 h 7031915"/>
                  <a:gd name="-1419" fmla="*/ 8021693 w 8033654"/>
                  <a:gd name="-1420" fmla="*/ 3634608 h 7031915"/>
                  <a:gd name="-1421" fmla="*/ 7992299 w 8033654"/>
                  <a:gd name="-1422" fmla="*/ 3729298 h 7031915"/>
                  <a:gd name="-1423" fmla="*/ 7949332 w 8033654"/>
                  <a:gd name="-1424" fmla="*/ 3815232 h 7031915"/>
                  <a:gd name="-1425" fmla="*/ 6535055 w 8033654"/>
                  <a:gd name="-1426" fmla="*/ 6638796 h 7031915"/>
                  <a:gd name="-1427" fmla="*/ 6524461 w 8033654"/>
                  <a:gd name="-1428" fmla="*/ 6646190 h 7031915"/>
                  <a:gd name="-1429" fmla="*/ 6482456 w 8033654"/>
                  <a:gd name="-1430" fmla="*/ 6736229 h 7031915"/>
                  <a:gd name="-1431" fmla="*/ 6090371 w 8033654"/>
                  <a:gd name="-1432" fmla="*/ 7019956 h 7031915"/>
                  <a:gd name="-1433" fmla="*/ 5971740 w 8033654"/>
                  <a:gd name="-1434" fmla="*/ 7031915 h 7031915"/>
                  <a:gd name="-1435" fmla="*/ 5971700 w 8033654"/>
                  <a:gd name="-1436" fmla="*/ 7031915 h 7031915"/>
                  <a:gd name="-1437" fmla="*/ 2058326 w 8033654"/>
                  <a:gd name="-1438" fmla="*/ 7031915 h 7031915"/>
                  <a:gd name="-1439" fmla="*/ 2176958 w 8033654"/>
                  <a:gd name="-1440" fmla="*/ 7019956 h 7031915"/>
                  <a:gd name="-1441" fmla="*/ 2176957 w 8033654"/>
                  <a:gd name="-1442" fmla="*/ 7019956 h 7031915"/>
                  <a:gd name="-1443" fmla="*/ 2058326 w 8033654"/>
                  <a:gd name="-1444" fmla="*/ 7031915 h 7031915"/>
                  <a:gd name="-1445" fmla="*/ 2058286 w 8033654"/>
                  <a:gd name="-1446" fmla="*/ 7031915 h 7031915"/>
                  <a:gd name="-1447" fmla="*/ 1939655 w 8033654"/>
                  <a:gd name="-1448" fmla="*/ 7019956 h 7031915"/>
                  <a:gd name="-1449" fmla="*/ 1642007 w 8033654"/>
                  <a:gd name="-1450" fmla="*/ 6859480 h 7031915"/>
                  <a:gd name="-1451" fmla="*/ 1570173 w 8033654"/>
                  <a:gd name="-1452" fmla="*/ 6772417 h 7031915"/>
                  <a:gd name="-1453" fmla="*/ 1508795 w 8033654"/>
                  <a:gd name="-1454" fmla="*/ 6649661 h 7031915"/>
                  <a:gd name="-1455" fmla="*/ 1508794 w 8033654"/>
                  <a:gd name="-1456" fmla="*/ 6649657 h 7031915"/>
                  <a:gd name="-1457" fmla="*/ 115723 w 8033654"/>
                  <a:gd name="-1458" fmla="*/ 3863519 h 7031915"/>
                  <a:gd name="-1459" fmla="*/ 115722 w 8033654"/>
                  <a:gd name="-1460" fmla="*/ 3863518 h 7031915"/>
                  <a:gd name="-1461" fmla="*/ 29470 w 8033654"/>
                  <a:gd name="-1462" fmla="*/ 3691014 h 7031915"/>
                  <a:gd name="-1463" fmla="*/ 11962 w 8033654"/>
                  <a:gd name="-1464" fmla="*/ 3634608 h 7031915"/>
                  <a:gd name="-1465" fmla="*/ 0 w 8033654"/>
                  <a:gd name="-1466" fmla="*/ 3515957 h 7031915"/>
                  <a:gd name="-1467" fmla="*/ 11962 w 8033654"/>
                  <a:gd name="-1468" fmla="*/ 3397306 h 7031915"/>
                  <a:gd name="-1469" fmla="*/ 29470 w 8033654"/>
                  <a:gd name="-1470" fmla="*/ 3340901 h 7031915"/>
                  <a:gd name="-1471" fmla="*/ 115722 w 8033654"/>
                  <a:gd name="-1472" fmla="*/ 3168396 h 7031915"/>
                  <a:gd name="-1473" fmla="*/ 115723 w 8033654"/>
                  <a:gd name="-1474" fmla="*/ 3168396 h 7031915"/>
                  <a:gd name="-1475" fmla="*/ 1508796 w 8033654"/>
                  <a:gd name="-1476" fmla="*/ 382255 h 7031915"/>
                  <a:gd name="-1477" fmla="*/ 1570174 w 8033654"/>
                  <a:gd name="-1478" fmla="*/ 259499 h 7031915"/>
                  <a:gd name="-1479" fmla="*/ 1642008 w 8033654"/>
                  <a:gd name="-1480" fmla="*/ 172435 h 7031915"/>
                  <a:gd name="-1481" fmla="*/ 1939656 w 8033654"/>
                  <a:gd name="-1482" fmla="*/ 11959 h 7031915"/>
                  <a:gd name="-1483" fmla="*/ 2058287 w 8033654"/>
                  <a:gd name="-1484" fmla="*/ 0 h 7031915"/>
                  <a:gd name="-1485" fmla="*/ 2058287 w 8033654"/>
                  <a:gd name="-1486" fmla="*/ 0 h 7031915"/>
                  <a:gd name="-1487" fmla="*/ 2058326 w 8033654"/>
                  <a:gd name="-1488" fmla="*/ 0 h 7031915"/>
                  <a:gd name="-1489" fmla="*/ 5971699 w 8033654"/>
                  <a:gd name="-1490" fmla="*/ 0 h 7031915"/>
                  <a:gd name="-1491" fmla="*/ 5971700 w 8033654"/>
                  <a:gd name="-1492" fmla="*/ 0 h 7031915"/>
                  <a:gd name="-1493" fmla="*/ 5971740 w 8033654"/>
                  <a:gd name="-1494" fmla="*/ 0 h 7031915"/>
                  <a:gd name="-1495" fmla="*/ 6090371 w 8033654"/>
                  <a:gd name="-1496" fmla="*/ 11959 h 7031915"/>
                  <a:gd name="-1497" fmla="*/ 6357004 w 8033654"/>
                  <a:gd name="-1498" fmla="*/ 143562 h 7031915"/>
                  <a:gd name="-1499" fmla="*/ 6421756 w 8033654"/>
                  <a:gd name="-1500" fmla="*/ 209878 h 7031915"/>
                  <a:gd name="-1501" fmla="*/ 6426018 w 8033654"/>
                  <a:gd name="-1502" fmla="*/ 214243 h 7031915"/>
                  <a:gd name="-1503" fmla="*/ 6463356 w 8033654"/>
                  <a:gd name="-1504" fmla="*/ 268125 h 7031915"/>
                  <a:gd name="-1505" fmla="*/ 7949332 w 8033654"/>
                  <a:gd name="-1506" fmla="*/ 3216682 h 7031915"/>
                  <a:gd name="-1507" fmla="*/ 7992299 w 8033654"/>
                  <a:gd name="-1508" fmla="*/ 3302616 h 7031915"/>
                  <a:gd name="-1509" fmla="*/ 8021693 w 8033654"/>
                  <a:gd name="-1510" fmla="*/ 3397306 h 7031915"/>
                  <a:gd name="-1511" fmla="*/ 8033654 w 8033654"/>
                  <a:gd name="-1512" fmla="*/ 3515957 h 7031915"/>
                  <a:gd name="-1513" fmla="*/ 8021693 w 8033654"/>
                  <a:gd name="-1514" fmla="*/ 3634608 h 7031915"/>
                  <a:gd name="-1515" fmla="*/ 7992299 w 8033654"/>
                  <a:gd name="-1516" fmla="*/ 3729298 h 7031915"/>
                  <a:gd name="-1517" fmla="*/ 7949332 w 8033654"/>
                  <a:gd name="-1518" fmla="*/ 3815232 h 7031915"/>
                  <a:gd name="-1519" fmla="*/ 6535055 w 8033654"/>
                  <a:gd name="-1520" fmla="*/ 6638796 h 7031915"/>
                  <a:gd name="-1521" fmla="*/ 6524461 w 8033654"/>
                  <a:gd name="-1522" fmla="*/ 6646190 h 7031915"/>
                  <a:gd name="-1523" fmla="*/ 6482456 w 8033654"/>
                  <a:gd name="-1524" fmla="*/ 6736229 h 7031915"/>
                  <a:gd name="-1525" fmla="*/ 6090371 w 8033654"/>
                  <a:gd name="-1526" fmla="*/ 7019956 h 7031915"/>
                  <a:gd name="-1527" fmla="*/ 5971740 w 8033654"/>
                  <a:gd name="-1528" fmla="*/ 7031915 h 7031915"/>
                  <a:gd name="-1529" fmla="*/ 5971700 w 8033654"/>
                  <a:gd name="-1530" fmla="*/ 7031915 h 7031915"/>
                  <a:gd name="-1531" fmla="*/ 2058326 w 8033654"/>
                  <a:gd name="-1532" fmla="*/ 7031915 h 7031915"/>
                  <a:gd name="-1533" fmla="*/ 2176958 w 8033654"/>
                  <a:gd name="-1534" fmla="*/ 7019956 h 7031915"/>
                  <a:gd name="-1535" fmla="*/ 2058326 w 8033654"/>
                  <a:gd name="-1536" fmla="*/ 7031915 h 7031915"/>
                  <a:gd name="-1537" fmla="*/ 2058286 w 8033654"/>
                  <a:gd name="-1538" fmla="*/ 7031915 h 7031915"/>
                  <a:gd name="-1539" fmla="*/ 1939655 w 8033654"/>
                  <a:gd name="-1540" fmla="*/ 7019956 h 7031915"/>
                  <a:gd name="-1541" fmla="*/ 1642007 w 8033654"/>
                  <a:gd name="-1542" fmla="*/ 6859480 h 7031915"/>
                  <a:gd name="-1543" fmla="*/ 1570173 w 8033654"/>
                  <a:gd name="-1544" fmla="*/ 6772417 h 7031915"/>
                  <a:gd name="-1545" fmla="*/ 1508795 w 8033654"/>
                  <a:gd name="-1546" fmla="*/ 6649661 h 7031915"/>
                  <a:gd name="-1547" fmla="*/ 1508794 w 8033654"/>
                  <a:gd name="-1548" fmla="*/ 6649657 h 7031915"/>
                  <a:gd name="-1549" fmla="*/ 115723 w 8033654"/>
                  <a:gd name="-1550" fmla="*/ 3863519 h 7031915"/>
                  <a:gd name="-1551" fmla="*/ 115722 w 8033654"/>
                  <a:gd name="-1552" fmla="*/ 3863518 h 7031915"/>
                  <a:gd name="-1553" fmla="*/ 29470 w 8033654"/>
                  <a:gd name="-1554" fmla="*/ 3691014 h 7031915"/>
                  <a:gd name="-1555" fmla="*/ 11962 w 8033654"/>
                  <a:gd name="-1556" fmla="*/ 3634608 h 7031915"/>
                  <a:gd name="-1557" fmla="*/ 0 w 8033654"/>
                  <a:gd name="-1558" fmla="*/ 3515957 h 7031915"/>
                  <a:gd name="-1559" fmla="*/ 11962 w 8033654"/>
                  <a:gd name="-1560" fmla="*/ 3397306 h 7031915"/>
                  <a:gd name="-1561" fmla="*/ 29470 w 8033654"/>
                  <a:gd name="-1562" fmla="*/ 3340901 h 7031915"/>
                  <a:gd name="-1563" fmla="*/ 115722 w 8033654"/>
                  <a:gd name="-1564" fmla="*/ 3168396 h 7031915"/>
                  <a:gd name="-1565" fmla="*/ 115723 w 8033654"/>
                  <a:gd name="-1566" fmla="*/ 3168396 h 7031915"/>
                  <a:gd name="-1567" fmla="*/ 1508796 w 8033654"/>
                  <a:gd name="-1568" fmla="*/ 382255 h 7031915"/>
                  <a:gd name="-1569" fmla="*/ 1570174 w 8033654"/>
                  <a:gd name="-1570" fmla="*/ 259499 h 7031915"/>
                  <a:gd name="-1571" fmla="*/ 1642008 w 8033654"/>
                  <a:gd name="-1572" fmla="*/ 172435 h 7031915"/>
                  <a:gd name="-1573" fmla="*/ 1939656 w 8033654"/>
                  <a:gd name="-1574" fmla="*/ 11959 h 7031915"/>
                  <a:gd name="-1575" fmla="*/ 2058287 w 8033654"/>
                  <a:gd name="-1576" fmla="*/ 0 h 7031915"/>
                  <a:gd name="-1577" fmla="*/ 2058287 w 8033654"/>
                  <a:gd name="-1578" fmla="*/ 0 h 7031915"/>
                  <a:gd name="-1579" fmla="*/ 2058326 w 8033654"/>
                  <a:gd name="-1580" fmla="*/ 0 h 7031915"/>
                  <a:gd name="-1581" fmla="*/ 5971699 w 8033654"/>
                  <a:gd name="-1582" fmla="*/ 0 h 7031915"/>
                  <a:gd name="-1583" fmla="*/ 5971700 w 8033654"/>
                  <a:gd name="-1584" fmla="*/ 0 h 7031915"/>
                  <a:gd name="-1585" fmla="*/ 5971740 w 8033654"/>
                  <a:gd name="-1586" fmla="*/ 0 h 7031915"/>
                  <a:gd name="-1587" fmla="*/ 6090371 w 8033654"/>
                  <a:gd name="-1588" fmla="*/ 11959 h 7031915"/>
                  <a:gd name="-1589" fmla="*/ 6357004 w 8033654"/>
                  <a:gd name="-1590" fmla="*/ 143562 h 7031915"/>
                  <a:gd name="-1591" fmla="*/ 6421756 w 8033654"/>
                  <a:gd name="-1592" fmla="*/ 209878 h 7031915"/>
                  <a:gd name="-1593" fmla="*/ 6426018 w 8033654"/>
                  <a:gd name="-1594" fmla="*/ 214243 h 7031915"/>
                  <a:gd name="-1595" fmla="*/ 6463356 w 8033654"/>
                  <a:gd name="-1596" fmla="*/ 268125 h 7031915"/>
                  <a:gd name="-1597" fmla="*/ 7949332 w 8033654"/>
                  <a:gd name="-1598" fmla="*/ 3216682 h 7031915"/>
                  <a:gd name="-1599" fmla="*/ 7992299 w 8033654"/>
                  <a:gd name="-1600" fmla="*/ 3302616 h 7031915"/>
                  <a:gd name="-1601" fmla="*/ 8021693 w 8033654"/>
                  <a:gd name="-1602" fmla="*/ 3397306 h 7031915"/>
                  <a:gd name="-1603" fmla="*/ 8033654 w 8033654"/>
                  <a:gd name="-1604" fmla="*/ 3515957 h 7031915"/>
                  <a:gd name="-1605" fmla="*/ 8021693 w 8033654"/>
                  <a:gd name="-1606" fmla="*/ 3634608 h 7031915"/>
                  <a:gd name="-1607" fmla="*/ 7992299 w 8033654"/>
                  <a:gd name="-1608" fmla="*/ 3729298 h 7031915"/>
                  <a:gd name="-1609" fmla="*/ 7949332 w 8033654"/>
                  <a:gd name="-1610" fmla="*/ 3815232 h 7031915"/>
                  <a:gd name="-1611" fmla="*/ 6535055 w 8033654"/>
                  <a:gd name="-1612" fmla="*/ 6638796 h 7031915"/>
                  <a:gd name="-1613" fmla="*/ 6524461 w 8033654"/>
                  <a:gd name="-1614" fmla="*/ 6646190 h 7031915"/>
                  <a:gd name="-1615" fmla="*/ 6482456 w 8033654"/>
                  <a:gd name="-1616" fmla="*/ 6736229 h 7031915"/>
                  <a:gd name="-1617" fmla="*/ 6090371 w 8033654"/>
                  <a:gd name="-1618" fmla="*/ 7019956 h 7031915"/>
                  <a:gd name="-1619" fmla="*/ 5971740 w 8033654"/>
                  <a:gd name="-1620" fmla="*/ 7031915 h 7031915"/>
                  <a:gd name="-1621" fmla="*/ 5971700 w 8033654"/>
                  <a:gd name="-1622" fmla="*/ 7031915 h 7031915"/>
                  <a:gd name="-1623" fmla="*/ 2058326 w 8033654"/>
                  <a:gd name="-1624" fmla="*/ 7031915 h 7031915"/>
                  <a:gd name="-1625" fmla="*/ 2058326 w 8033654"/>
                  <a:gd name="-1626" fmla="*/ 7031915 h 7031915"/>
                  <a:gd name="-1627" fmla="*/ 2058286 w 8033654"/>
                  <a:gd name="-1628" fmla="*/ 7031915 h 7031915"/>
                  <a:gd name="-1629" fmla="*/ 1939655 w 8033654"/>
                  <a:gd name="-1630" fmla="*/ 7019956 h 7031915"/>
                  <a:gd name="-1631" fmla="*/ 1642007 w 8033654"/>
                  <a:gd name="-1632" fmla="*/ 6859480 h 7031915"/>
                  <a:gd name="-1633" fmla="*/ 1570173 w 8033654"/>
                  <a:gd name="-1634" fmla="*/ 6772417 h 7031915"/>
                  <a:gd name="-1635" fmla="*/ 1508795 w 8033654"/>
                  <a:gd name="-1636" fmla="*/ 6649661 h 7031915"/>
                  <a:gd name="-1637" fmla="*/ 1508794 w 8033654"/>
                  <a:gd name="-1638" fmla="*/ 6649657 h 7031915"/>
                  <a:gd name="-1639" fmla="*/ 115723 w 8033654"/>
                  <a:gd name="-1640" fmla="*/ 3863519 h 7031915"/>
                  <a:gd name="-1641" fmla="*/ 115722 w 8033654"/>
                  <a:gd name="-1642" fmla="*/ 3863518 h 7031915"/>
                  <a:gd name="-1643" fmla="*/ 29470 w 8033654"/>
                  <a:gd name="-1644" fmla="*/ 3691014 h 7031915"/>
                  <a:gd name="-1645" fmla="*/ 11962 w 8033654"/>
                  <a:gd name="-1646" fmla="*/ 3634608 h 7031915"/>
                  <a:gd name="-1647" fmla="*/ 0 w 8033654"/>
                  <a:gd name="-1648" fmla="*/ 3515957 h 7031915"/>
                  <a:gd name="-1649" fmla="*/ 11962 w 8033654"/>
                  <a:gd name="-1650" fmla="*/ 3397306 h 7031915"/>
                  <a:gd name="-1651" fmla="*/ 29470 w 8033654"/>
                  <a:gd name="-1652" fmla="*/ 3340901 h 7031915"/>
                  <a:gd name="-1653" fmla="*/ 115722 w 8033654"/>
                  <a:gd name="-1654" fmla="*/ 3168396 h 7031915"/>
                  <a:gd name="-1655" fmla="*/ 115723 w 8033654"/>
                  <a:gd name="-1656" fmla="*/ 3168396 h 7031915"/>
                  <a:gd name="-1657" fmla="*/ 1508796 w 8033654"/>
                  <a:gd name="-1658" fmla="*/ 382255 h 7031915"/>
                  <a:gd name="-1659" fmla="*/ 1570174 w 8033654"/>
                  <a:gd name="-1660" fmla="*/ 259499 h 7031915"/>
                  <a:gd name="-1661" fmla="*/ 1642008 w 8033654"/>
                  <a:gd name="-1662" fmla="*/ 172435 h 7031915"/>
                  <a:gd name="-1663" fmla="*/ 1939656 w 8033654"/>
                  <a:gd name="-1664" fmla="*/ 11959 h 7031915"/>
                  <a:gd name="-1665" fmla="*/ 2058287 w 8033654"/>
                  <a:gd name="-1666" fmla="*/ 0 h 7031915"/>
                  <a:gd name="-1667" fmla="*/ 2058287 w 8033654"/>
                  <a:gd name="-1668" fmla="*/ 0 h 7031915"/>
                  <a:gd name="-1669" fmla="*/ 2058326 w 8033654"/>
                  <a:gd name="-1670" fmla="*/ 0 h 7031915"/>
                  <a:gd name="-1671" fmla="*/ 5971699 w 8033654"/>
                  <a:gd name="-1672" fmla="*/ 0 h 7031915"/>
                  <a:gd name="-1673" fmla="*/ 5971700 w 8033654"/>
                  <a:gd name="-1674" fmla="*/ 0 h 7031915"/>
                  <a:gd name="-1675" fmla="*/ 5971740 w 8033654"/>
                  <a:gd name="-1676" fmla="*/ 0 h 7031915"/>
                  <a:gd name="-1677" fmla="*/ 6090371 w 8033654"/>
                  <a:gd name="-1678" fmla="*/ 11959 h 7031915"/>
                  <a:gd name="-1679" fmla="*/ 6357004 w 8033654"/>
                  <a:gd name="-1680" fmla="*/ 143562 h 7031915"/>
                  <a:gd name="-1681" fmla="*/ 6421756 w 8033654"/>
                  <a:gd name="-1682" fmla="*/ 209878 h 7031915"/>
                  <a:gd name="-1683" fmla="*/ 6426018 w 8033654"/>
                  <a:gd name="-1684" fmla="*/ 214243 h 7031915"/>
                  <a:gd name="-1685" fmla="*/ 6463356 w 8033654"/>
                  <a:gd name="-1686" fmla="*/ 268125 h 7031915"/>
                  <a:gd name="-1687" fmla="*/ 7949332 w 8033654"/>
                  <a:gd name="-1688" fmla="*/ 3216682 h 7031915"/>
                  <a:gd name="-1689" fmla="*/ 7992299 w 8033654"/>
                  <a:gd name="-1690" fmla="*/ 3302616 h 7031915"/>
                  <a:gd name="-1691" fmla="*/ 8021693 w 8033654"/>
                  <a:gd name="-1692" fmla="*/ 3397306 h 7031915"/>
                  <a:gd name="-1693" fmla="*/ 8033654 w 8033654"/>
                  <a:gd name="-1694" fmla="*/ 3515957 h 7031915"/>
                  <a:gd name="-1695" fmla="*/ 8021693 w 8033654"/>
                  <a:gd name="-1696" fmla="*/ 3634608 h 7031915"/>
                  <a:gd name="-1697" fmla="*/ 7992299 w 8033654"/>
                  <a:gd name="-1698" fmla="*/ 3729298 h 7031915"/>
                  <a:gd name="-1699" fmla="*/ 7949332 w 8033654"/>
                  <a:gd name="-1700" fmla="*/ 3815232 h 7031915"/>
                  <a:gd name="-1701" fmla="*/ 6535055 w 8033654"/>
                  <a:gd name="-1702" fmla="*/ 6638796 h 7031915"/>
                  <a:gd name="-1703" fmla="*/ 6482456 w 8033654"/>
                  <a:gd name="-1704" fmla="*/ 6736229 h 7031915"/>
                  <a:gd name="-1705" fmla="*/ 6090371 w 8033654"/>
                  <a:gd name="-1706" fmla="*/ 7019956 h 7031915"/>
                  <a:gd name="-1707" fmla="*/ 5971740 w 8033654"/>
                  <a:gd name="-1708" fmla="*/ 7031915 h 7031915"/>
                  <a:gd name="-1709" fmla="*/ 5971700 w 8033654"/>
                  <a:gd name="-1710" fmla="*/ 7031915 h 7031915"/>
                  <a:gd name="-1711" fmla="*/ 2058326 w 8033654"/>
                  <a:gd name="-1712" fmla="*/ 7031915 h 7031915"/>
                  <a:gd name="-1713" fmla="*/ 2058326 w 8033654"/>
                  <a:gd name="-1714" fmla="*/ 7031915 h 7031915"/>
                  <a:gd name="-1715" fmla="*/ 2058286 w 8033654"/>
                  <a:gd name="-1716" fmla="*/ 7031915 h 7031915"/>
                  <a:gd name="-1717" fmla="*/ 1939655 w 8033654"/>
                  <a:gd name="-1718" fmla="*/ 7019956 h 7031915"/>
                  <a:gd name="-1719" fmla="*/ 1642007 w 8033654"/>
                  <a:gd name="-1720" fmla="*/ 6859480 h 7031915"/>
                  <a:gd name="-1721" fmla="*/ 1570173 w 8033654"/>
                  <a:gd name="-1722" fmla="*/ 6772417 h 7031915"/>
                  <a:gd name="-1723" fmla="*/ 1508795 w 8033654"/>
                  <a:gd name="-1724" fmla="*/ 6649661 h 7031915"/>
                  <a:gd name="-1725" fmla="*/ 1508794 w 8033654"/>
                  <a:gd name="-1726" fmla="*/ 6649657 h 7031915"/>
                  <a:gd name="-1727" fmla="*/ 115723 w 8033654"/>
                  <a:gd name="-1728" fmla="*/ 3863519 h 7031915"/>
                  <a:gd name="-1729" fmla="*/ 115722 w 8033654"/>
                  <a:gd name="-1730" fmla="*/ 3863518 h 7031915"/>
                  <a:gd name="-1731" fmla="*/ 29470 w 8033654"/>
                  <a:gd name="-1732" fmla="*/ 3691014 h 7031915"/>
                  <a:gd name="-1733" fmla="*/ 11962 w 8033654"/>
                  <a:gd name="-1734" fmla="*/ 3634608 h 7031915"/>
                  <a:gd name="-1735" fmla="*/ 0 w 8033654"/>
                  <a:gd name="-1736" fmla="*/ 3515957 h 7031915"/>
                  <a:gd name="-1737" fmla="*/ 11962 w 8033654"/>
                  <a:gd name="-1738" fmla="*/ 3397306 h 7031915"/>
                  <a:gd name="-1739" fmla="*/ 29470 w 8033654"/>
                  <a:gd name="-1740" fmla="*/ 3340901 h 7031915"/>
                  <a:gd name="-1741" fmla="*/ 115722 w 8033654"/>
                  <a:gd name="-1742" fmla="*/ 3168396 h 7031915"/>
                  <a:gd name="-1743" fmla="*/ 115723 w 8033654"/>
                  <a:gd name="-1744" fmla="*/ 3168396 h 7031915"/>
                  <a:gd name="-1745" fmla="*/ 1508796 w 8033654"/>
                  <a:gd name="-1746" fmla="*/ 382255 h 7031915"/>
                  <a:gd name="-1747" fmla="*/ 1570174 w 8033654"/>
                  <a:gd name="-1748" fmla="*/ 259499 h 7031915"/>
                  <a:gd name="-1749" fmla="*/ 1642008 w 8033654"/>
                  <a:gd name="-1750" fmla="*/ 172435 h 7031915"/>
                  <a:gd name="-1751" fmla="*/ 1939656 w 8033654"/>
                  <a:gd name="-1752" fmla="*/ 11959 h 7031915"/>
                  <a:gd name="-1753" fmla="*/ 2058287 w 8033654"/>
                  <a:gd name="-1754" fmla="*/ 0 h 7031915"/>
                  <a:gd name="-1755" fmla="*/ 2058287 w 8033654"/>
                  <a:gd name="-1756" fmla="*/ 0 h 7031915"/>
                  <a:gd name="-1757" fmla="*/ 2058326 w 8033654"/>
                  <a:gd name="-1758" fmla="*/ 0 h 7031915"/>
                  <a:gd name="-1759" fmla="*/ 5971699 w 8033654"/>
                  <a:gd name="-1760" fmla="*/ 0 h 7031915"/>
                  <a:gd name="-1761" fmla="*/ 5971700 w 8033654"/>
                  <a:gd name="-1762" fmla="*/ 0 h 7031915"/>
                  <a:gd name="-1763" fmla="*/ 5971740 w 8033654"/>
                  <a:gd name="-1764" fmla="*/ 0 h 7031915"/>
                  <a:gd name="-1765" fmla="*/ 6090371 w 8033654"/>
                  <a:gd name="-1766" fmla="*/ 11959 h 7031915"/>
                  <a:gd name="-1767" fmla="*/ 6357004 w 8033654"/>
                  <a:gd name="-1768" fmla="*/ 143562 h 7031915"/>
                  <a:gd name="-1769" fmla="*/ 6421756 w 8033654"/>
                  <a:gd name="-1770" fmla="*/ 209878 h 7031915"/>
                  <a:gd name="-1771" fmla="*/ 6426018 w 8033654"/>
                  <a:gd name="-1772" fmla="*/ 214243 h 7031915"/>
                  <a:gd name="-1773" fmla="*/ 6463356 w 8033654"/>
                  <a:gd name="-1774" fmla="*/ 268125 h 7031915"/>
                  <a:gd name="-1775" fmla="*/ 7949332 w 8033654"/>
                  <a:gd name="-1776" fmla="*/ 3216682 h 7031915"/>
                  <a:gd name="-1777" fmla="*/ 7992299 w 8033654"/>
                  <a:gd name="-1778" fmla="*/ 3302616 h 7031915"/>
                  <a:gd name="-1779" fmla="*/ 8021693 w 8033654"/>
                  <a:gd name="-1780" fmla="*/ 3397306 h 7031915"/>
                  <a:gd name="-1781" fmla="*/ 8033654 w 8033654"/>
                  <a:gd name="-1782" fmla="*/ 3515957 h 7031915"/>
                  <a:gd name="-1783" fmla="*/ 8021693 w 8033654"/>
                  <a:gd name="-1784" fmla="*/ 3634608 h 7031915"/>
                  <a:gd name="-1785" fmla="*/ 7992299 w 8033654"/>
                  <a:gd name="-1786" fmla="*/ 3729298 h 7031915"/>
                  <a:gd name="-1787" fmla="*/ 7949332 w 8033654"/>
                  <a:gd name="-1788" fmla="*/ 3815232 h 7031915"/>
                  <a:gd name="-1789" fmla="*/ 6482456 w 8033654"/>
                  <a:gd name="-1790" fmla="*/ 6736229 h 7031915"/>
                  <a:gd name="-1791" fmla="*/ 6090371 w 8033654"/>
                  <a:gd name="-1792" fmla="*/ 7019956 h 7031915"/>
                  <a:gd name="-1793" fmla="*/ 5971740 w 8033654"/>
                  <a:gd name="-1794" fmla="*/ 7031915 h 7031915"/>
                  <a:gd name="-1795" fmla="*/ 5971700 w 8033654"/>
                  <a:gd name="-1796" fmla="*/ 7031915 h 7031915"/>
                  <a:gd name="-1797" fmla="*/ 2058326 w 8033654"/>
                  <a:gd name="-1798" fmla="*/ 7031915 h 7031915"/>
                  <a:gd name="-1799" fmla="*/ 2058326 w 8033654"/>
                  <a:gd name="-1800" fmla="*/ 7031915 h 7031915"/>
                  <a:gd name="-1801" fmla="*/ 2058286 w 8033654"/>
                  <a:gd name="-1802" fmla="*/ 7031915 h 7031915"/>
                  <a:gd name="-1803" fmla="*/ 1939655 w 8033654"/>
                  <a:gd name="-1804" fmla="*/ 7019956 h 7031915"/>
                  <a:gd name="-1805" fmla="*/ 1642007 w 8033654"/>
                  <a:gd name="-1806" fmla="*/ 6859480 h 7031915"/>
                  <a:gd name="-1807" fmla="*/ 1570173 w 8033654"/>
                  <a:gd name="-1808" fmla="*/ 6772417 h 7031915"/>
                  <a:gd name="-1809" fmla="*/ 1508795 w 8033654"/>
                  <a:gd name="-1810" fmla="*/ 6649661 h 7031915"/>
                  <a:gd name="-1811" fmla="*/ 1508794 w 8033654"/>
                  <a:gd name="-1812" fmla="*/ 6649657 h 7031915"/>
                  <a:gd name="-1813" fmla="*/ 115723 w 8033654"/>
                  <a:gd name="-1814" fmla="*/ 3863519 h 7031915"/>
                  <a:gd name="-1815" fmla="*/ 115722 w 8033654"/>
                  <a:gd name="-1816" fmla="*/ 3863518 h 7031915"/>
                  <a:gd name="-1817" fmla="*/ 29470 w 8033654"/>
                  <a:gd name="-1818" fmla="*/ 3691014 h 7031915"/>
                  <a:gd name="-1819" fmla="*/ 11962 w 8033654"/>
                  <a:gd name="-1820" fmla="*/ 3634608 h 7031915"/>
                  <a:gd name="-1821" fmla="*/ 0 w 8033654"/>
                  <a:gd name="-1822" fmla="*/ 3515957 h 7031915"/>
                  <a:gd name="-1823" fmla="*/ 11962 w 8033654"/>
                  <a:gd name="-1824" fmla="*/ 3397306 h 7031915"/>
                  <a:gd name="-1825" fmla="*/ 29470 w 8033654"/>
                  <a:gd name="-1826" fmla="*/ 3340901 h 7031915"/>
                  <a:gd name="-1827" fmla="*/ 115722 w 8033654"/>
                  <a:gd name="-1828" fmla="*/ 3168396 h 7031915"/>
                  <a:gd name="-1829" fmla="*/ 115723 w 8033654"/>
                  <a:gd name="-1830" fmla="*/ 3168396 h 7031915"/>
                  <a:gd name="-1831" fmla="*/ 1508796 w 8033654"/>
                  <a:gd name="-1832" fmla="*/ 382255 h 7031915"/>
                  <a:gd name="-1833" fmla="*/ 1570174 w 8033654"/>
                  <a:gd name="-1834" fmla="*/ 259499 h 7031915"/>
                  <a:gd name="-1835" fmla="*/ 1642008 w 8033654"/>
                  <a:gd name="-1836" fmla="*/ 172435 h 7031915"/>
                  <a:gd name="-1837" fmla="*/ 1939656 w 8033654"/>
                  <a:gd name="-1838" fmla="*/ 11959 h 7031915"/>
                  <a:gd name="-1839" fmla="*/ 2058287 w 8033654"/>
                  <a:gd name="-1840" fmla="*/ 0 h 7031915"/>
                  <a:gd name="-1841" fmla="*/ 2058287 w 8033654"/>
                  <a:gd name="-1842" fmla="*/ 0 h 7031915"/>
                  <a:gd name="-1843" fmla="*/ 2058326 w 8033654"/>
                  <a:gd name="-1844" fmla="*/ 0 h 7031915"/>
                  <a:gd name="-1845" fmla="*/ 5971699 w 8033654"/>
                  <a:gd name="-1846" fmla="*/ 0 h 7031915"/>
                  <a:gd name="-1847" fmla="*/ 5971700 w 8033654"/>
                  <a:gd name="-1848" fmla="*/ 0 h 7031915"/>
                  <a:gd name="-1849" fmla="*/ 5971740 w 8033654"/>
                  <a:gd name="-1850" fmla="*/ 0 h 7031915"/>
                  <a:gd name="-1851" fmla="*/ 6090371 w 8033654"/>
                  <a:gd name="-1852" fmla="*/ 11959 h 7031915"/>
                  <a:gd name="-1853" fmla="*/ 6357004 w 8033654"/>
                  <a:gd name="-1854" fmla="*/ 143562 h 7031915"/>
                  <a:gd name="-1855" fmla="*/ 6421756 w 8033654"/>
                  <a:gd name="-1856" fmla="*/ 209878 h 7031915"/>
                  <a:gd name="-1857" fmla="*/ 6426018 w 8033654"/>
                  <a:gd name="-1858" fmla="*/ 214243 h 7031915"/>
                  <a:gd name="-1859" fmla="*/ 7949332 w 8033654"/>
                  <a:gd name="-1860" fmla="*/ 3216682 h 7031915"/>
                  <a:gd name="-1861" fmla="*/ 7992299 w 8033654"/>
                  <a:gd name="-1862" fmla="*/ 3302616 h 7031915"/>
                  <a:gd name="-1863" fmla="*/ 8021693 w 8033654"/>
                  <a:gd name="-1864" fmla="*/ 3397306 h 7031915"/>
                  <a:gd name="-1865" fmla="*/ 8033654 w 8033654"/>
                  <a:gd name="-1866" fmla="*/ 3515957 h 7031915"/>
                  <a:gd name="-1867" fmla="*/ 8021693 w 8033654"/>
                  <a:gd name="-1868" fmla="*/ 3634608 h 7031915"/>
                  <a:gd name="-1869" fmla="*/ 7992299 w 8033654"/>
                  <a:gd name="-1870" fmla="*/ 3729298 h 7031915"/>
                  <a:gd name="-1871" fmla="*/ 7949332 w 8033654"/>
                  <a:gd name="-1872" fmla="*/ 3815232 h 7031915"/>
                  <a:gd name="-1873" fmla="*/ 6482456 w 8033654"/>
                  <a:gd name="-1874" fmla="*/ 6736229 h 7031915"/>
                  <a:gd name="-1875" fmla="*/ 6090371 w 8033654"/>
                  <a:gd name="-1876" fmla="*/ 7019956 h 7031915"/>
                  <a:gd name="-1877" fmla="*/ 5971740 w 8033654"/>
                  <a:gd name="-1878" fmla="*/ 7031915 h 7031915"/>
                  <a:gd name="-1879" fmla="*/ 5971700 w 8033654"/>
                  <a:gd name="-1880" fmla="*/ 7031915 h 7031915"/>
                  <a:gd name="-1881" fmla="*/ 2058326 w 8033654"/>
                  <a:gd name="-1882" fmla="*/ 7031915 h 7031915"/>
                  <a:gd name="-1883" fmla="*/ 2058326 w 8033654"/>
                  <a:gd name="-1884" fmla="*/ 7031915 h 7031915"/>
                  <a:gd name="-1885" fmla="*/ 2058286 w 8033654"/>
                  <a:gd name="-1886" fmla="*/ 7031915 h 7031915"/>
                  <a:gd name="-1887" fmla="*/ 1939655 w 8033654"/>
                  <a:gd name="-1888" fmla="*/ 7019956 h 7031915"/>
                  <a:gd name="-1889" fmla="*/ 1642007 w 8033654"/>
                  <a:gd name="-1890" fmla="*/ 6859480 h 7031915"/>
                  <a:gd name="-1891" fmla="*/ 1570173 w 8033654"/>
                  <a:gd name="-1892" fmla="*/ 6772417 h 7031915"/>
                  <a:gd name="-1893" fmla="*/ 1508795 w 8033654"/>
                  <a:gd name="-1894" fmla="*/ 6649661 h 7031915"/>
                  <a:gd name="-1895" fmla="*/ 1508794 w 8033654"/>
                  <a:gd name="-1896" fmla="*/ 6649657 h 7031915"/>
                  <a:gd name="-1897" fmla="*/ 115723 w 8033654"/>
                  <a:gd name="-1898" fmla="*/ 3863519 h 7031915"/>
                  <a:gd name="-1899" fmla="*/ 115722 w 8033654"/>
                  <a:gd name="-1900" fmla="*/ 3863518 h 7031915"/>
                  <a:gd name="-1901" fmla="*/ 29470 w 8033654"/>
                  <a:gd name="-1902" fmla="*/ 3691014 h 7031915"/>
                  <a:gd name="-1903" fmla="*/ 11962 w 8033654"/>
                  <a:gd name="-1904" fmla="*/ 3634608 h 7031915"/>
                  <a:gd name="-1905" fmla="*/ 0 w 8033654"/>
                  <a:gd name="-1906" fmla="*/ 3515957 h 7031915"/>
                  <a:gd name="-1907" fmla="*/ 11962 w 8033654"/>
                  <a:gd name="-1908" fmla="*/ 3397306 h 7031915"/>
                  <a:gd name="-1909" fmla="*/ 29470 w 8033654"/>
                  <a:gd name="-1910" fmla="*/ 3340901 h 7031915"/>
                  <a:gd name="-1911" fmla="*/ 115722 w 8033654"/>
                  <a:gd name="-1912" fmla="*/ 3168396 h 7031915"/>
                  <a:gd name="-1913" fmla="*/ 115723 w 8033654"/>
                  <a:gd name="-1914" fmla="*/ 3168396 h 7031915"/>
                  <a:gd name="-1915" fmla="*/ 1508796 w 8033654"/>
                  <a:gd name="-1916" fmla="*/ 382255 h 7031915"/>
                  <a:gd name="-1917" fmla="*/ 1570174 w 8033654"/>
                  <a:gd name="-1918" fmla="*/ 259499 h 7031915"/>
                  <a:gd name="-1919" fmla="*/ 1642008 w 8033654"/>
                  <a:gd name="-1920" fmla="*/ 172435 h 7031915"/>
                  <a:gd name="-1921" fmla="*/ 1939656 w 8033654"/>
                  <a:gd name="-1922" fmla="*/ 11959 h 7031915"/>
                  <a:gd name="-1923" fmla="*/ 2058287 w 8033654"/>
                  <a:gd name="-1924" fmla="*/ 0 h 7031915"/>
                </a:gdLst>
                <a:ahLst/>
                <a:cxnLst>
                  <a:cxn ang="0">
                    <a:pos x="-1841" y="-1842"/>
                  </a:cxn>
                  <a:cxn ang="0">
                    <a:pos x="-1843" y="-1844"/>
                  </a:cxn>
                  <a:cxn ang="0">
                    <a:pos x="-1845" y="-1846"/>
                  </a:cxn>
                  <a:cxn ang="0">
                    <a:pos x="-1847" y="-1848"/>
                  </a:cxn>
                  <a:cxn ang="0">
                    <a:pos x="-1849" y="-1850"/>
                  </a:cxn>
                  <a:cxn ang="0">
                    <a:pos x="-1851" y="-1852"/>
                  </a:cxn>
                  <a:cxn ang="0">
                    <a:pos x="-1853" y="-1854"/>
                  </a:cxn>
                  <a:cxn ang="0">
                    <a:pos x="-1855" y="-1856"/>
                  </a:cxn>
                  <a:cxn ang="0">
                    <a:pos x="-1857" y="-1858"/>
                  </a:cxn>
                  <a:cxn ang="0">
                    <a:pos x="-1859" y="-1860"/>
                  </a:cxn>
                  <a:cxn ang="0">
                    <a:pos x="-1861" y="-1862"/>
                  </a:cxn>
                  <a:cxn ang="0">
                    <a:pos x="-1863" y="-1864"/>
                  </a:cxn>
                  <a:cxn ang="0">
                    <a:pos x="-1865" y="-1866"/>
                  </a:cxn>
                  <a:cxn ang="0">
                    <a:pos x="-1867" y="-1868"/>
                  </a:cxn>
                  <a:cxn ang="0">
                    <a:pos x="-1869" y="-1870"/>
                  </a:cxn>
                  <a:cxn ang="0">
                    <a:pos x="-1871" y="-1872"/>
                  </a:cxn>
                  <a:cxn ang="0">
                    <a:pos x="-1873" y="-1874"/>
                  </a:cxn>
                  <a:cxn ang="0">
                    <a:pos x="-1875" y="-1876"/>
                  </a:cxn>
                  <a:cxn ang="0">
                    <a:pos x="-1877" y="-1878"/>
                  </a:cxn>
                  <a:cxn ang="0">
                    <a:pos x="-1879" y="-1880"/>
                  </a:cxn>
                  <a:cxn ang="0">
                    <a:pos x="-1881" y="-1882"/>
                  </a:cxn>
                  <a:cxn ang="0">
                    <a:pos x="-1883" y="-1884"/>
                  </a:cxn>
                  <a:cxn ang="0">
                    <a:pos x="-1885" y="-1886"/>
                  </a:cxn>
                  <a:cxn ang="0">
                    <a:pos x="-1887" y="-1888"/>
                  </a:cxn>
                  <a:cxn ang="0">
                    <a:pos x="-1889" y="-1890"/>
                  </a:cxn>
                  <a:cxn ang="0">
                    <a:pos x="-1891" y="-1892"/>
                  </a:cxn>
                  <a:cxn ang="0">
                    <a:pos x="-1893" y="-1894"/>
                  </a:cxn>
                  <a:cxn ang="0">
                    <a:pos x="-1895" y="-1896"/>
                  </a:cxn>
                  <a:cxn ang="0">
                    <a:pos x="-1897" y="-1898"/>
                  </a:cxn>
                  <a:cxn ang="0">
                    <a:pos x="-1899" y="-1900"/>
                  </a:cxn>
                  <a:cxn ang="0">
                    <a:pos x="-1901" y="-1902"/>
                  </a:cxn>
                  <a:cxn ang="0">
                    <a:pos x="-1903" y="-1904"/>
                  </a:cxn>
                  <a:cxn ang="0">
                    <a:pos x="-1905" y="-1906"/>
                  </a:cxn>
                  <a:cxn ang="0">
                    <a:pos x="-1907" y="-1908"/>
                  </a:cxn>
                  <a:cxn ang="0">
                    <a:pos x="-1909" y="-1910"/>
                  </a:cxn>
                  <a:cxn ang="0">
                    <a:pos x="-1911" y="-1912"/>
                  </a:cxn>
                  <a:cxn ang="0">
                    <a:pos x="-1913" y="-1914"/>
                  </a:cxn>
                  <a:cxn ang="0">
                    <a:pos x="-1915" y="-1916"/>
                  </a:cxn>
                  <a:cxn ang="0">
                    <a:pos x="-1917" y="-1918"/>
                  </a:cxn>
                  <a:cxn ang="0">
                    <a:pos x="-1919" y="-1920"/>
                  </a:cxn>
                  <a:cxn ang="0">
                    <a:pos x="-1921" y="-1922"/>
                  </a:cxn>
                  <a:cxn ang="0">
                    <a:pos x="-1923" y="-1924"/>
                  </a:cxn>
                </a:cxnLst>
                <a:rect l="l" t="t" r="r" b="b"/>
                <a:pathLst>
                  <a:path w="8033654" h="7031915">
                    <a:moveTo>
                      <a:pt x="2058287" y="0"/>
                    </a:moveTo>
                    <a:lnTo>
                      <a:pt x="2058326" y="0"/>
                    </a:lnTo>
                    <a:lnTo>
                      <a:pt x="5971699" y="0"/>
                    </a:lnTo>
                    <a:lnTo>
                      <a:pt x="5971700" y="0"/>
                    </a:lnTo>
                    <a:lnTo>
                      <a:pt x="5971740" y="0"/>
                    </a:lnTo>
                    <a:lnTo>
                      <a:pt x="6090371" y="11959"/>
                    </a:lnTo>
                    <a:cubicBezTo>
                      <a:pt x="6190975" y="32545"/>
                      <a:pt x="6282232" y="78792"/>
                      <a:pt x="6357004" y="143562"/>
                    </a:cubicBezTo>
                    <a:lnTo>
                      <a:pt x="6421756" y="209878"/>
                    </a:lnTo>
                    <a:lnTo>
                      <a:pt x="6426018" y="214243"/>
                    </a:lnTo>
                    <a:lnTo>
                      <a:pt x="7949332" y="3216682"/>
                    </a:lnTo>
                    <a:lnTo>
                      <a:pt x="7992299" y="3302616"/>
                    </a:lnTo>
                    <a:lnTo>
                      <a:pt x="8021693" y="3397306"/>
                    </a:lnTo>
                    <a:cubicBezTo>
                      <a:pt x="8029535" y="3435632"/>
                      <a:pt x="8033654" y="3475313"/>
                      <a:pt x="8033654" y="3515957"/>
                    </a:cubicBezTo>
                    <a:cubicBezTo>
                      <a:pt x="8033654" y="3556601"/>
                      <a:pt x="8029535" y="3596283"/>
                      <a:pt x="8021693" y="3634608"/>
                    </a:cubicBezTo>
                    <a:lnTo>
                      <a:pt x="7992299" y="3729298"/>
                    </a:lnTo>
                    <a:lnTo>
                      <a:pt x="7949332" y="3815232"/>
                    </a:lnTo>
                    <a:lnTo>
                      <a:pt x="6482456" y="6736229"/>
                    </a:lnTo>
                    <a:cubicBezTo>
                      <a:pt x="6399753" y="6880056"/>
                      <a:pt x="6258044" y="6985646"/>
                      <a:pt x="6090371" y="7019956"/>
                    </a:cubicBezTo>
                    <a:lnTo>
                      <a:pt x="5971740" y="7031915"/>
                    </a:lnTo>
                    <a:lnTo>
                      <a:pt x="5971700" y="7031915"/>
                    </a:lnTo>
                    <a:lnTo>
                      <a:pt x="2058326" y="7031915"/>
                    </a:lnTo>
                    <a:lnTo>
                      <a:pt x="2058326" y="7031915"/>
                    </a:lnTo>
                    <a:lnTo>
                      <a:pt x="2058286" y="7031915"/>
                    </a:lnTo>
                    <a:lnTo>
                      <a:pt x="1939655" y="7019956"/>
                    </a:lnTo>
                    <a:cubicBezTo>
                      <a:pt x="1824680" y="6996429"/>
                      <a:pt x="1721912" y="6939386"/>
                      <a:pt x="1642007" y="6859480"/>
                    </a:cubicBezTo>
                    <a:lnTo>
                      <a:pt x="1570173" y="6772417"/>
                    </a:lnTo>
                    <a:lnTo>
                      <a:pt x="1508795" y="6649661"/>
                    </a:lnTo>
                    <a:cubicBezTo>
                      <a:pt x="1508795" y="6649660"/>
                      <a:pt x="1508794" y="6649658"/>
                      <a:pt x="1508794" y="6649657"/>
                    </a:cubicBezTo>
                    <a:lnTo>
                      <a:pt x="115723" y="3863519"/>
                    </a:lnTo>
                    <a:lnTo>
                      <a:pt x="115722" y="3863518"/>
                    </a:lnTo>
                    <a:lnTo>
                      <a:pt x="29470" y="3691014"/>
                    </a:lnTo>
                    <a:lnTo>
                      <a:pt x="11962" y="3634608"/>
                    </a:lnTo>
                    <a:cubicBezTo>
                      <a:pt x="4119" y="3596283"/>
                      <a:pt x="0" y="3556601"/>
                      <a:pt x="0" y="3515957"/>
                    </a:cubicBezTo>
                    <a:cubicBezTo>
                      <a:pt x="0" y="3475313"/>
                      <a:pt x="4119" y="3435632"/>
                      <a:pt x="11962" y="3397306"/>
                    </a:cubicBezTo>
                    <a:lnTo>
                      <a:pt x="29470" y="3340901"/>
                    </a:lnTo>
                    <a:lnTo>
                      <a:pt x="115722" y="3168396"/>
                    </a:lnTo>
                    <a:lnTo>
                      <a:pt x="115723" y="3168396"/>
                    </a:lnTo>
                    <a:lnTo>
                      <a:pt x="1508796" y="382255"/>
                    </a:lnTo>
                    <a:lnTo>
                      <a:pt x="1570174" y="259499"/>
                    </a:lnTo>
                    <a:lnTo>
                      <a:pt x="1642008" y="172435"/>
                    </a:lnTo>
                    <a:cubicBezTo>
                      <a:pt x="1721913" y="92530"/>
                      <a:pt x="1824680" y="35486"/>
                      <a:pt x="1939656" y="11959"/>
                    </a:cubicBezTo>
                    <a:lnTo>
                      <a:pt x="2058287" y="0"/>
                    </a:lnTo>
                    <a:close/>
                  </a:path>
                </a:pathLst>
              </a:custGeom>
              <a:solidFill>
                <a:srgbClr val="0DB7B6"/>
              </a:solidFill>
              <a:ln w="762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4514850" y="5118907"/>
              <a:ext cx="28259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dist">
                <a:defRPr/>
              </a:pPr>
              <a:r>
                <a:rPr lang="zh-CN" altLang="en-US" sz="28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新生入学问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574588" y="5227227"/>
              <a:ext cx="529726" cy="3447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1" y="255912"/>
            <a:ext cx="6352485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二、参与社团活动</a:t>
            </a:r>
            <a:r>
              <a:rPr lang="en-US" altLang="zh-CN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,</a:t>
            </a: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丰富校园生活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095999" y="2775014"/>
            <a:ext cx="0" cy="408298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738254" y="1272582"/>
            <a:ext cx="5842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317822" y="1111391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（一）高校社团的作用</a:t>
            </a: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78487772"/>
              </p:ext>
            </p:extLst>
          </p:nvPr>
        </p:nvGraphicFramePr>
        <p:xfrm>
          <a:off x="328473" y="1880228"/>
          <a:ext cx="5468645" cy="3977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20" name="直接连接符 19"/>
          <p:cNvCxnSpPr/>
          <p:nvPr/>
        </p:nvCxnSpPr>
        <p:spPr>
          <a:xfrm flipH="1">
            <a:off x="6137373" y="1275657"/>
            <a:ext cx="5842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716941" y="1114466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（二）社团活动的类型及内容</a:t>
            </a:r>
          </a:p>
        </p:txBody>
      </p: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3800605880"/>
              </p:ext>
            </p:extLst>
          </p:nvPr>
        </p:nvGraphicFramePr>
        <p:xfrm>
          <a:off x="6375861" y="1924616"/>
          <a:ext cx="5284911" cy="3932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4" name="椭圆 23"/>
          <p:cNvSpPr/>
          <p:nvPr/>
        </p:nvSpPr>
        <p:spPr>
          <a:xfrm>
            <a:off x="5880330" y="2349731"/>
            <a:ext cx="431339" cy="43133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861310" y="5261993"/>
            <a:ext cx="431339" cy="431339"/>
          </a:xfrm>
          <a:prstGeom prst="ellipse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316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B403FF2-AC21-450E-8AC2-CDF6B02FD2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>
                                            <p:graphicEl>
                                              <a:dgm id="{8B403FF2-AC21-450E-8AC2-CDF6B02FD2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50B91A6-0FBB-4217-ABFD-BAFE1848A1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8">
                                            <p:graphicEl>
                                              <a:dgm id="{E50B91A6-0FBB-4217-ABFD-BAFE1848A1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041669D-B3E5-4520-BB9A-EFEA79261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8">
                                            <p:graphicEl>
                                              <a:dgm id="{4041669D-B3E5-4520-BB9A-EFEA792617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E2CA74F-3352-41E5-89B8-5C14145D50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8">
                                            <p:graphicEl>
                                              <a:dgm id="{6E2CA74F-3352-41E5-89B8-5C14145D50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DEE767E-4208-4323-A8D6-8FC40410F9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8">
                                            <p:graphicEl>
                                              <a:dgm id="{9DEE767E-4208-4323-A8D6-8FC40410F9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D57D017-A11C-4B39-B205-497B1DFD53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8">
                                            <p:graphicEl>
                                              <a:dgm id="{FD57D017-A11C-4B39-B205-497B1DFD53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2000005-B450-46AC-8BF2-50769063BB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8">
                                            <p:graphicEl>
                                              <a:dgm id="{B2000005-B450-46AC-8BF2-50769063BB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94E71CD-3825-4BFB-BB75-F57EC0DE46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8">
                                            <p:graphicEl>
                                              <a:dgm id="{F94E71CD-3825-4BFB-BB75-F57EC0DE46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0A070BF-BB13-4010-B137-B86873947E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8">
                                            <p:graphicEl>
                                              <a:dgm id="{20A070BF-BB13-4010-B137-B86873947E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46D3FEB-65FE-436B-937E-9E0E2CCA84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8">
                                            <p:graphicEl>
                                              <a:dgm id="{746D3FEB-65FE-436B-937E-9E0E2CCA84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A503C1CF-6EEC-43A2-8FF0-F64719E385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>
                                            <p:graphicEl>
                                              <a:dgm id="{A503C1CF-6EEC-43A2-8FF0-F64719E385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>
                                            <p:graphicEl>
                                              <a:dgm id="{A503C1CF-6EEC-43A2-8FF0-F64719E385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">
                                            <p:graphicEl>
                                              <a:dgm id="{A503C1CF-6EEC-43A2-8FF0-F64719E385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CF76524C-407A-4B71-8BFF-F3370989B3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>
                                            <p:graphicEl>
                                              <a:dgm id="{CF76524C-407A-4B71-8BFF-F3370989B3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>
                                            <p:graphicEl>
                                              <a:dgm id="{CF76524C-407A-4B71-8BFF-F3370989B3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>
                                            <p:graphicEl>
                                              <a:dgm id="{CF76524C-407A-4B71-8BFF-F3370989B3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83AD7ECF-AFA5-499B-B479-5182C55B29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">
                                            <p:graphicEl>
                                              <a:dgm id="{83AD7ECF-AFA5-499B-B479-5182C55B29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">
                                            <p:graphicEl>
                                              <a:dgm id="{83AD7ECF-AFA5-499B-B479-5182C55B29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">
                                            <p:graphicEl>
                                              <a:dgm id="{83AD7ECF-AFA5-499B-B479-5182C55B29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BC173FFD-3FF3-48FD-9882-F37F00BCF1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>
                                            <p:graphicEl>
                                              <a:dgm id="{BC173FFD-3FF3-48FD-9882-F37F00BCF1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">
                                            <p:graphicEl>
                                              <a:dgm id="{BC173FFD-3FF3-48FD-9882-F37F00BCF1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0">
                                            <p:graphicEl>
                                              <a:dgm id="{BC173FFD-3FF3-48FD-9882-F37F00BCF1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DC6C8737-F45F-4314-8530-148C5A0A54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">
                                            <p:graphicEl>
                                              <a:dgm id="{DC6C8737-F45F-4314-8530-148C5A0A54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0">
                                            <p:graphicEl>
                                              <a:dgm id="{DC6C8737-F45F-4314-8530-148C5A0A54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">
                                            <p:graphicEl>
                                              <a:dgm id="{DC6C8737-F45F-4314-8530-148C5A0A54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BF2A9CA-25C1-4B5E-98FC-4ACF6A1063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">
                                            <p:graphicEl>
                                              <a:dgm id="{5BF2A9CA-25C1-4B5E-98FC-4ACF6A1063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">
                                            <p:graphicEl>
                                              <a:dgm id="{5BF2A9CA-25C1-4B5E-98FC-4ACF6A1063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0">
                                            <p:graphicEl>
                                              <a:dgm id="{5BF2A9CA-25C1-4B5E-98FC-4ACF6A1063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2B766CD4-5690-4972-B0A1-8604EE4B6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">
                                            <p:graphicEl>
                                              <a:dgm id="{2B766CD4-5690-4972-B0A1-8604EE4B6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0">
                                            <p:graphicEl>
                                              <a:dgm id="{2B766CD4-5690-4972-B0A1-8604EE4B68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">
                                            <p:graphicEl>
                                              <a:dgm id="{2B766CD4-5690-4972-B0A1-8604EE4B68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E6CA40C-D622-4679-B11B-1EAD987DB9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0">
                                            <p:graphicEl>
                                              <a:dgm id="{3E6CA40C-D622-4679-B11B-1EAD987DB9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0">
                                            <p:graphicEl>
                                              <a:dgm id="{3E6CA40C-D622-4679-B11B-1EAD987DB9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0">
                                            <p:graphicEl>
                                              <a:dgm id="{3E6CA40C-D622-4679-B11B-1EAD987DB9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Graphic spid="8" grpId="0">
        <p:bldSub>
          <a:bldDgm bld="one"/>
        </p:bldSub>
      </p:bldGraphic>
      <p:bldGraphic spid="10" grpId="0">
        <p:bldSub>
          <a:bldDgm bld="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6098154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二、参与社团活动</a:t>
            </a:r>
            <a:r>
              <a:rPr lang="en-US" altLang="zh-CN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,</a:t>
            </a: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丰富校园生活</a:t>
            </a: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横卷形 30"/>
          <p:cNvSpPr/>
          <p:nvPr/>
        </p:nvSpPr>
        <p:spPr>
          <a:xfrm>
            <a:off x="792042" y="954030"/>
            <a:ext cx="3520508" cy="639192"/>
          </a:xfrm>
          <a:prstGeom prst="horizontalScroll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（三）高职院校的明星社团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6087122" y="2276475"/>
            <a:ext cx="0" cy="458152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5880330" y="2349731"/>
            <a:ext cx="431339" cy="43133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861310" y="5261993"/>
            <a:ext cx="431339" cy="431339"/>
          </a:xfrm>
          <a:prstGeom prst="ellipse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7822" y="1759105"/>
            <a:ext cx="4596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 </a:t>
            </a:r>
            <a:r>
              <a:rPr lang="zh-CN" altLang="en-US" dirty="0" smtClean="0"/>
              <a:t>广西机电职业技术学院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风信子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文学社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317822" y="4307651"/>
            <a:ext cx="4673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广西交通职业技术学院</a:t>
            </a:r>
            <a:r>
              <a:rPr lang="en-US" altLang="zh-CN" dirty="0"/>
              <a:t>6S </a:t>
            </a:r>
            <a:r>
              <a:rPr lang="zh-CN" altLang="en-US" dirty="0"/>
              <a:t>汽车技术服务社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6058" y="2242235"/>
            <a:ext cx="2936602" cy="195161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1479" y="4690954"/>
            <a:ext cx="3125469" cy="205895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750755" y="1759105"/>
            <a:ext cx="4301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3.</a:t>
            </a:r>
            <a:r>
              <a:rPr lang="zh-CN" altLang="en-US" dirty="0"/>
              <a:t>广西经贸职业技术学院青年志愿者协会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5976" y="2242235"/>
            <a:ext cx="2932847" cy="195161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750755" y="4307651"/>
            <a:ext cx="3608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4.</a:t>
            </a:r>
            <a:r>
              <a:rPr lang="zh-CN" altLang="en-US" dirty="0"/>
              <a:t>广西农业职业技术学院京博社团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3321" y="4790782"/>
            <a:ext cx="2935502" cy="191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92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31" grpId="0" animBg="1"/>
      <p:bldP spid="25" grpId="0" animBg="1"/>
      <p:bldP spid="6" grpId="0"/>
      <p:bldP spid="7" grpId="0"/>
      <p:bldP spid="10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6636570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三、放眼校园之外投身社会实践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18" name="图示 17"/>
          <p:cNvGraphicFramePr/>
          <p:nvPr>
            <p:extLst>
              <p:ext uri="{D42A27DB-BD31-4B8C-83A1-F6EECF244321}">
                <p14:modId xmlns:p14="http://schemas.microsoft.com/office/powerpoint/2010/main" val="244467492"/>
              </p:ext>
            </p:extLst>
          </p:nvPr>
        </p:nvGraphicFramePr>
        <p:xfrm>
          <a:off x="2063396" y="2157272"/>
          <a:ext cx="7744765" cy="3488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" name="矩形 19"/>
          <p:cNvSpPr/>
          <p:nvPr/>
        </p:nvSpPr>
        <p:spPr>
          <a:xfrm>
            <a:off x="1142561" y="1379200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（一）社会实践对于高职学生的作用</a:t>
            </a:r>
          </a:p>
        </p:txBody>
      </p:sp>
    </p:spTree>
    <p:extLst>
      <p:ext uri="{BB962C8B-B14F-4D97-AF65-F5344CB8AC3E}">
        <p14:creationId xmlns:p14="http://schemas.microsoft.com/office/powerpoint/2010/main" val="980097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592C2D3C-268F-4808-AD42-07FF922438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>
                                            <p:graphicEl>
                                              <a:dgm id="{592C2D3C-268F-4808-AD42-07FF922438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>
                                            <p:graphicEl>
                                              <a:dgm id="{592C2D3C-268F-4808-AD42-07FF922438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F800140D-6870-4568-B7FC-BF515738E2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>
                                            <p:graphicEl>
                                              <a:dgm id="{F800140D-6870-4568-B7FC-BF515738E2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>
                                            <p:graphicEl>
                                              <a:dgm id="{F800140D-6870-4568-B7FC-BF515738E2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01868623-F6F7-403D-828A-23A92E5675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>
                                            <p:graphicEl>
                                              <a:dgm id="{01868623-F6F7-403D-828A-23A92E5675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>
                                            <p:graphicEl>
                                              <a:dgm id="{01868623-F6F7-403D-828A-23A92E5675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9DEE2A7E-4943-4BFE-9B07-ED6B9C076B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>
                                            <p:graphicEl>
                                              <a:dgm id="{9DEE2A7E-4943-4BFE-9B07-ED6B9C076B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>
                                            <p:graphicEl>
                                              <a:dgm id="{9DEE2A7E-4943-4BFE-9B07-ED6B9C076B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C75DF438-156A-4331-BF37-05B016D02B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>
                                            <p:graphicEl>
                                              <a:dgm id="{C75DF438-156A-4331-BF37-05B016D02B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>
                                            <p:graphicEl>
                                              <a:dgm id="{C75DF438-156A-4331-BF37-05B016D02B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4BB9F403-9A34-4CE9-AEC7-A020898A69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>
                                            <p:graphicEl>
                                              <a:dgm id="{4BB9F403-9A34-4CE9-AEC7-A020898A69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>
                                            <p:graphicEl>
                                              <a:dgm id="{4BB9F403-9A34-4CE9-AEC7-A020898A69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185FFBB3-E64A-429C-91AD-1B088F0E46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>
                                            <p:graphicEl>
                                              <a:dgm id="{185FFBB3-E64A-429C-91AD-1B088F0E46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>
                                            <p:graphicEl>
                                              <a:dgm id="{185FFBB3-E64A-429C-91AD-1B088F0E46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Graphic spid="18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6041766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三、放眼校园之外投身社会实践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7822" y="1277875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（二）高职院校社会实践的特点</a:t>
            </a: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161510387"/>
              </p:ext>
            </p:extLst>
          </p:nvPr>
        </p:nvGraphicFramePr>
        <p:xfrm>
          <a:off x="711272" y="1944209"/>
          <a:ext cx="5387688" cy="42257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矩形 8"/>
          <p:cNvSpPr/>
          <p:nvPr/>
        </p:nvSpPr>
        <p:spPr>
          <a:xfrm>
            <a:off x="6820340" y="1277875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（三）社会实践注意事项</a:t>
            </a:r>
          </a:p>
        </p:txBody>
      </p:sp>
      <p:graphicFrame>
        <p:nvGraphicFramePr>
          <p:cNvPr id="12" name="图示 11"/>
          <p:cNvGraphicFramePr/>
          <p:nvPr>
            <p:extLst>
              <p:ext uri="{D42A27DB-BD31-4B8C-83A1-F6EECF244321}">
                <p14:modId xmlns:p14="http://schemas.microsoft.com/office/powerpoint/2010/main" val="1575535692"/>
              </p:ext>
            </p:extLst>
          </p:nvPr>
        </p:nvGraphicFramePr>
        <p:xfrm>
          <a:off x="6640497" y="1873187"/>
          <a:ext cx="4584302" cy="4367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77680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11808C3-EF51-47CC-85E8-6FA5DAED81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graphicEl>
                                              <a:dgm id="{411808C3-EF51-47CC-85E8-6FA5DAED81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graphicEl>
                                              <a:dgm id="{411808C3-EF51-47CC-85E8-6FA5DAED819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8D729D1-8AFA-4EF8-BBDD-BFBE54E1A4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graphicEl>
                                              <a:dgm id="{38D729D1-8AFA-4EF8-BBDD-BFBE54E1A4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graphicEl>
                                              <a:dgm id="{38D729D1-8AFA-4EF8-BBDD-BFBE54E1A4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653607A-3B1C-4162-847E-6D0CCE92D0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graphicEl>
                                              <a:dgm id="{3653607A-3B1C-4162-847E-6D0CCE92D0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graphicEl>
                                              <a:dgm id="{3653607A-3B1C-4162-847E-6D0CCE92D0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9F5EBE2-A173-463E-8FE6-8258A7721D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graphicEl>
                                              <a:dgm id="{89F5EBE2-A173-463E-8FE6-8258A7721D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graphicEl>
                                              <a:dgm id="{89F5EBE2-A173-463E-8FE6-8258A7721D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6F75337-0CDA-4713-B898-A08926CF7A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graphicEl>
                                              <a:dgm id="{A6F75337-0CDA-4713-B898-A08926CF7A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graphicEl>
                                              <a:dgm id="{A6F75337-0CDA-4713-B898-A08926CF7A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83C2C85-FF16-4052-BA86-F7D239873D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>
                                            <p:graphicEl>
                                              <a:dgm id="{583C2C85-FF16-4052-BA86-F7D239873D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>
                                            <p:graphicEl>
                                              <a:dgm id="{583C2C85-FF16-4052-BA86-F7D239873D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D460CFE-6DD0-4075-AC4C-CB8EAFCDFB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graphicEl>
                                              <a:dgm id="{ED460CFE-6DD0-4075-AC4C-CB8EAFCDFB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graphicEl>
                                              <a:dgm id="{ED460CFE-6DD0-4075-AC4C-CB8EAFCDFB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9F76808-445F-4479-A29C-06F14D3A3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>
                                            <p:graphicEl>
                                              <a:dgm id="{99F76808-445F-4479-A29C-06F14D3A3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graphicEl>
                                              <a:dgm id="{99F76808-445F-4479-A29C-06F14D3A3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F8B4200-0F8E-476F-9D91-B26D6DF98A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">
                                            <p:graphicEl>
                                              <a:dgm id="{6F8B4200-0F8E-476F-9D91-B26D6DF98A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">
                                            <p:graphicEl>
                                              <a:dgm id="{6F8B4200-0F8E-476F-9D91-B26D6DF98A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C69E3F0-92D1-4CAC-8E68-8E81E190E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graphicEl>
                                              <a:dgm id="{0C69E3F0-92D1-4CAC-8E68-8E81E190E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>
                                            <p:graphicEl>
                                              <a:dgm id="{0C69E3F0-92D1-4CAC-8E68-8E81E190E5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Graphic spid="8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2" name="圆角矩形 9"/>
          <p:cNvSpPr/>
          <p:nvPr/>
        </p:nvSpPr>
        <p:spPr>
          <a:xfrm>
            <a:off x="815166" y="919241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任意多边形 2"/>
          <p:cNvSpPr/>
          <p:nvPr/>
        </p:nvSpPr>
        <p:spPr>
          <a:xfrm>
            <a:off x="4946650" y="1568043"/>
            <a:ext cx="2298700" cy="2060264"/>
          </a:xfrm>
          <a:custGeom>
            <a:avLst/>
            <a:gdLst>
              <a:gd name="connsiteX0" fmla="*/ 0 w 2298700"/>
              <a:gd name="connsiteY0" fmla="*/ 1293498 h 2060264"/>
              <a:gd name="connsiteX1" fmla="*/ 30100 w 2298700"/>
              <a:gd name="connsiteY1" fmla="*/ 1293498 h 2060264"/>
              <a:gd name="connsiteX2" fmla="*/ 30100 w 2298700"/>
              <a:gd name="connsiteY2" fmla="*/ 2030164 h 2060264"/>
              <a:gd name="connsiteX3" fmla="*/ 2268600 w 2298700"/>
              <a:gd name="connsiteY3" fmla="*/ 2030164 h 2060264"/>
              <a:gd name="connsiteX4" fmla="*/ 2268600 w 2298700"/>
              <a:gd name="connsiteY4" fmla="*/ 1293498 h 2060264"/>
              <a:gd name="connsiteX5" fmla="*/ 2298700 w 2298700"/>
              <a:gd name="connsiteY5" fmla="*/ 1293498 h 2060264"/>
              <a:gd name="connsiteX6" fmla="*/ 2298700 w 2298700"/>
              <a:gd name="connsiteY6" fmla="*/ 2060264 h 2060264"/>
              <a:gd name="connsiteX7" fmla="*/ 0 w 2298700"/>
              <a:gd name="connsiteY7" fmla="*/ 2060264 h 2060264"/>
              <a:gd name="connsiteX8" fmla="*/ 0 w 2298700"/>
              <a:gd name="connsiteY8" fmla="*/ 0 h 2060264"/>
              <a:gd name="connsiteX9" fmla="*/ 2298700 w 2298700"/>
              <a:gd name="connsiteY9" fmla="*/ 0 h 2060264"/>
              <a:gd name="connsiteX10" fmla="*/ 2298700 w 2298700"/>
              <a:gd name="connsiteY10" fmla="*/ 498664 h 2060264"/>
              <a:gd name="connsiteX11" fmla="*/ 2268600 w 2298700"/>
              <a:gd name="connsiteY11" fmla="*/ 498664 h 2060264"/>
              <a:gd name="connsiteX12" fmla="*/ 2268600 w 2298700"/>
              <a:gd name="connsiteY12" fmla="*/ 30100 h 2060264"/>
              <a:gd name="connsiteX13" fmla="*/ 30100 w 2298700"/>
              <a:gd name="connsiteY13" fmla="*/ 30100 h 2060264"/>
              <a:gd name="connsiteX14" fmla="*/ 30100 w 2298700"/>
              <a:gd name="connsiteY14" fmla="*/ 498664 h 2060264"/>
              <a:gd name="connsiteX15" fmla="*/ 0 w 2298700"/>
              <a:gd name="connsiteY15" fmla="*/ 498664 h 2060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98700" h="2060264">
                <a:moveTo>
                  <a:pt x="0" y="1293498"/>
                </a:moveTo>
                <a:lnTo>
                  <a:pt x="30100" y="1293498"/>
                </a:lnTo>
                <a:lnTo>
                  <a:pt x="30100" y="2030164"/>
                </a:lnTo>
                <a:lnTo>
                  <a:pt x="2268600" y="2030164"/>
                </a:lnTo>
                <a:lnTo>
                  <a:pt x="2268600" y="1293498"/>
                </a:lnTo>
                <a:lnTo>
                  <a:pt x="2298700" y="1293498"/>
                </a:lnTo>
                <a:lnTo>
                  <a:pt x="2298700" y="2060264"/>
                </a:lnTo>
                <a:lnTo>
                  <a:pt x="0" y="2060264"/>
                </a:lnTo>
                <a:close/>
                <a:moveTo>
                  <a:pt x="0" y="0"/>
                </a:moveTo>
                <a:lnTo>
                  <a:pt x="2298700" y="0"/>
                </a:lnTo>
                <a:lnTo>
                  <a:pt x="2298700" y="498664"/>
                </a:lnTo>
                <a:lnTo>
                  <a:pt x="2268600" y="498664"/>
                </a:lnTo>
                <a:lnTo>
                  <a:pt x="2268600" y="30100"/>
                </a:lnTo>
                <a:lnTo>
                  <a:pt x="30100" y="30100"/>
                </a:lnTo>
                <a:lnTo>
                  <a:pt x="30100" y="498664"/>
                </a:lnTo>
                <a:lnTo>
                  <a:pt x="0" y="49866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80204" y="1947460"/>
            <a:ext cx="3031600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PART </a:t>
            </a: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727700" y="3057307"/>
            <a:ext cx="736600" cy="0"/>
          </a:xfrm>
          <a:prstGeom prst="line">
            <a:avLst/>
          </a:prstGeom>
          <a:ln w="38100" cap="rnd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4973738" y="3943011"/>
            <a:ext cx="2244525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新生入学问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322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9"/>
          <p:cNvSpPr/>
          <p:nvPr/>
        </p:nvSpPr>
        <p:spPr>
          <a:xfrm>
            <a:off x="896556" y="1208750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2.</a:t>
            </a:r>
            <a:r>
              <a:rPr lang="zh-CN" altLang="en-US" dirty="0">
                <a:solidFill>
                  <a:prstClr val="white"/>
                </a:solidFill>
                <a:cs typeface="+mn-ea"/>
                <a:sym typeface="+mn-lt"/>
              </a:rPr>
              <a:t>我们的专业设置、课程安排和普通本科生相比有什么特点</a:t>
            </a:r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0609284" y="526882"/>
            <a:ext cx="916645" cy="916645"/>
            <a:chOff x="1597946" y="2121361"/>
            <a:chExt cx="1462754" cy="1462754"/>
          </a:xfrm>
        </p:grpSpPr>
        <p:sp>
          <p:nvSpPr>
            <p:cNvPr id="17" name="椭圆 16"/>
            <p:cNvSpPr/>
            <p:nvPr/>
          </p:nvSpPr>
          <p:spPr>
            <a:xfrm>
              <a:off x="1597946" y="2121361"/>
              <a:ext cx="1462754" cy="146275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BDBDB"/>
                </a:gs>
              </a:gsLst>
              <a:lin ang="18900000" scaled="1"/>
              <a:tileRect/>
            </a:gradFill>
            <a:ln w="60325">
              <a:gradFill flip="none" rotWithShape="1">
                <a:gsLst>
                  <a:gs pos="0">
                    <a:srgbClr val="DBDBDB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698500" dist="190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椭圆 18"/>
            <p:cNvSpPr/>
            <p:nvPr/>
          </p:nvSpPr>
          <p:spPr>
            <a:xfrm>
              <a:off x="2031635" y="2496011"/>
              <a:ext cx="595374" cy="713454"/>
            </a:xfrm>
            <a:custGeom>
              <a:avLst/>
              <a:gdLst>
                <a:gd name="connsiteX0" fmla="*/ 234347 w 506307"/>
                <a:gd name="connsiteY0" fmla="*/ 379219 h 606722"/>
                <a:gd name="connsiteX1" fmla="*/ 271960 w 506307"/>
                <a:gd name="connsiteY1" fmla="*/ 379219 h 606722"/>
                <a:gd name="connsiteX2" fmla="*/ 278451 w 506307"/>
                <a:gd name="connsiteY2" fmla="*/ 385705 h 606722"/>
                <a:gd name="connsiteX3" fmla="*/ 278451 w 506307"/>
                <a:gd name="connsiteY3" fmla="*/ 448520 h 606722"/>
                <a:gd name="connsiteX4" fmla="*/ 271960 w 506307"/>
                <a:gd name="connsiteY4" fmla="*/ 455006 h 606722"/>
                <a:gd name="connsiteX5" fmla="*/ 234347 w 506307"/>
                <a:gd name="connsiteY5" fmla="*/ 455006 h 606722"/>
                <a:gd name="connsiteX6" fmla="*/ 227856 w 506307"/>
                <a:gd name="connsiteY6" fmla="*/ 448520 h 606722"/>
                <a:gd name="connsiteX7" fmla="*/ 227856 w 506307"/>
                <a:gd name="connsiteY7" fmla="*/ 385705 h 606722"/>
                <a:gd name="connsiteX8" fmla="*/ 234347 w 506307"/>
                <a:gd name="connsiteY8" fmla="*/ 379219 h 606722"/>
                <a:gd name="connsiteX9" fmla="*/ 234331 w 506307"/>
                <a:gd name="connsiteY9" fmla="*/ 328645 h 606722"/>
                <a:gd name="connsiteX10" fmla="*/ 177194 w 506307"/>
                <a:gd name="connsiteY10" fmla="*/ 385700 h 606722"/>
                <a:gd name="connsiteX11" fmla="*/ 177194 w 506307"/>
                <a:gd name="connsiteY11" fmla="*/ 448532 h 606722"/>
                <a:gd name="connsiteX12" fmla="*/ 234331 w 506307"/>
                <a:gd name="connsiteY12" fmla="*/ 505587 h 606722"/>
                <a:gd name="connsiteX13" fmla="*/ 271977 w 506307"/>
                <a:gd name="connsiteY13" fmla="*/ 505587 h 606722"/>
                <a:gd name="connsiteX14" fmla="*/ 329113 w 506307"/>
                <a:gd name="connsiteY14" fmla="*/ 448532 h 606722"/>
                <a:gd name="connsiteX15" fmla="*/ 329113 w 506307"/>
                <a:gd name="connsiteY15" fmla="*/ 385700 h 606722"/>
                <a:gd name="connsiteX16" fmla="*/ 271977 w 506307"/>
                <a:gd name="connsiteY16" fmla="*/ 328645 h 606722"/>
                <a:gd name="connsiteX17" fmla="*/ 253109 w 506307"/>
                <a:gd name="connsiteY17" fmla="*/ 0 h 606722"/>
                <a:gd name="connsiteX18" fmla="*/ 430303 w 506307"/>
                <a:gd name="connsiteY18" fmla="*/ 176942 h 606722"/>
                <a:gd name="connsiteX19" fmla="*/ 430303 w 506307"/>
                <a:gd name="connsiteY19" fmla="*/ 252749 h 606722"/>
                <a:gd name="connsiteX20" fmla="*/ 480943 w 506307"/>
                <a:gd name="connsiteY20" fmla="*/ 252749 h 606722"/>
                <a:gd name="connsiteX21" fmla="*/ 506307 w 506307"/>
                <a:gd name="connsiteY21" fmla="*/ 278077 h 606722"/>
                <a:gd name="connsiteX22" fmla="*/ 506307 w 506307"/>
                <a:gd name="connsiteY22" fmla="*/ 581394 h 606722"/>
                <a:gd name="connsiteX23" fmla="*/ 480943 w 506307"/>
                <a:gd name="connsiteY23" fmla="*/ 606722 h 606722"/>
                <a:gd name="connsiteX24" fmla="*/ 25275 w 506307"/>
                <a:gd name="connsiteY24" fmla="*/ 606722 h 606722"/>
                <a:gd name="connsiteX25" fmla="*/ 0 w 506307"/>
                <a:gd name="connsiteY25" fmla="*/ 581394 h 606722"/>
                <a:gd name="connsiteX26" fmla="*/ 0 w 506307"/>
                <a:gd name="connsiteY26" fmla="*/ 278077 h 606722"/>
                <a:gd name="connsiteX27" fmla="*/ 25275 w 506307"/>
                <a:gd name="connsiteY27" fmla="*/ 252749 h 606722"/>
                <a:gd name="connsiteX28" fmla="*/ 379753 w 506307"/>
                <a:gd name="connsiteY28" fmla="*/ 252749 h 606722"/>
                <a:gd name="connsiteX29" fmla="*/ 379753 w 506307"/>
                <a:gd name="connsiteY29" fmla="*/ 176942 h 606722"/>
                <a:gd name="connsiteX30" fmla="*/ 253109 w 506307"/>
                <a:gd name="connsiteY30" fmla="*/ 50568 h 606722"/>
                <a:gd name="connsiteX31" fmla="*/ 126554 w 506307"/>
                <a:gd name="connsiteY31" fmla="*/ 176942 h 606722"/>
                <a:gd name="connsiteX32" fmla="*/ 101279 w 506307"/>
                <a:gd name="connsiteY32" fmla="*/ 202270 h 606722"/>
                <a:gd name="connsiteX33" fmla="*/ 75915 w 506307"/>
                <a:gd name="connsiteY33" fmla="*/ 176942 h 606722"/>
                <a:gd name="connsiteX34" fmla="*/ 253109 w 506307"/>
                <a:gd name="connsiteY3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06307" h="606722">
                  <a:moveTo>
                    <a:pt x="234347" y="379219"/>
                  </a:moveTo>
                  <a:lnTo>
                    <a:pt x="271960" y="379219"/>
                  </a:lnTo>
                  <a:cubicBezTo>
                    <a:pt x="275517" y="379219"/>
                    <a:pt x="278451" y="382062"/>
                    <a:pt x="278451" y="385705"/>
                  </a:cubicBezTo>
                  <a:lnTo>
                    <a:pt x="278451" y="448520"/>
                  </a:lnTo>
                  <a:cubicBezTo>
                    <a:pt x="278451" y="452074"/>
                    <a:pt x="275517" y="455006"/>
                    <a:pt x="271960" y="455006"/>
                  </a:cubicBezTo>
                  <a:lnTo>
                    <a:pt x="234347" y="455006"/>
                  </a:lnTo>
                  <a:cubicBezTo>
                    <a:pt x="230791" y="455006"/>
                    <a:pt x="227856" y="452074"/>
                    <a:pt x="227856" y="448520"/>
                  </a:cubicBezTo>
                  <a:lnTo>
                    <a:pt x="227856" y="385705"/>
                  </a:lnTo>
                  <a:cubicBezTo>
                    <a:pt x="227856" y="382062"/>
                    <a:pt x="230791" y="379219"/>
                    <a:pt x="234347" y="379219"/>
                  </a:cubicBezTo>
                  <a:close/>
                  <a:moveTo>
                    <a:pt x="234331" y="328645"/>
                  </a:moveTo>
                  <a:cubicBezTo>
                    <a:pt x="202825" y="328645"/>
                    <a:pt x="177194" y="354240"/>
                    <a:pt x="177194" y="385700"/>
                  </a:cubicBezTo>
                  <a:lnTo>
                    <a:pt x="177194" y="448532"/>
                  </a:lnTo>
                  <a:cubicBezTo>
                    <a:pt x="177194" y="479992"/>
                    <a:pt x="202825" y="505587"/>
                    <a:pt x="234331" y="505587"/>
                  </a:cubicBezTo>
                  <a:lnTo>
                    <a:pt x="271977" y="505587"/>
                  </a:lnTo>
                  <a:cubicBezTo>
                    <a:pt x="303482" y="505587"/>
                    <a:pt x="329113" y="479992"/>
                    <a:pt x="329113" y="448532"/>
                  </a:cubicBezTo>
                  <a:lnTo>
                    <a:pt x="329113" y="385700"/>
                  </a:lnTo>
                  <a:cubicBezTo>
                    <a:pt x="329113" y="354240"/>
                    <a:pt x="303482" y="328645"/>
                    <a:pt x="271977" y="328645"/>
                  </a:cubicBezTo>
                  <a:close/>
                  <a:moveTo>
                    <a:pt x="253109" y="0"/>
                  </a:moveTo>
                  <a:cubicBezTo>
                    <a:pt x="350829" y="0"/>
                    <a:pt x="430303" y="79362"/>
                    <a:pt x="430303" y="176942"/>
                  </a:cubicBezTo>
                  <a:lnTo>
                    <a:pt x="430303" y="252749"/>
                  </a:lnTo>
                  <a:lnTo>
                    <a:pt x="480943" y="252749"/>
                  </a:lnTo>
                  <a:cubicBezTo>
                    <a:pt x="494916" y="252749"/>
                    <a:pt x="506307" y="264124"/>
                    <a:pt x="506307" y="278077"/>
                  </a:cubicBezTo>
                  <a:lnTo>
                    <a:pt x="506307" y="581394"/>
                  </a:lnTo>
                  <a:cubicBezTo>
                    <a:pt x="506307" y="595435"/>
                    <a:pt x="494916" y="606722"/>
                    <a:pt x="480943" y="606722"/>
                  </a:cubicBezTo>
                  <a:lnTo>
                    <a:pt x="25275" y="606722"/>
                  </a:lnTo>
                  <a:cubicBezTo>
                    <a:pt x="11302" y="606722"/>
                    <a:pt x="0" y="595435"/>
                    <a:pt x="0" y="581394"/>
                  </a:cubicBezTo>
                  <a:lnTo>
                    <a:pt x="0" y="278077"/>
                  </a:lnTo>
                  <a:cubicBezTo>
                    <a:pt x="0" y="264124"/>
                    <a:pt x="11302" y="252749"/>
                    <a:pt x="25275" y="252749"/>
                  </a:cubicBezTo>
                  <a:lnTo>
                    <a:pt x="379753" y="252749"/>
                  </a:lnTo>
                  <a:lnTo>
                    <a:pt x="379753" y="176942"/>
                  </a:lnTo>
                  <a:cubicBezTo>
                    <a:pt x="379753" y="107267"/>
                    <a:pt x="322972" y="50568"/>
                    <a:pt x="253109" y="50568"/>
                  </a:cubicBezTo>
                  <a:cubicBezTo>
                    <a:pt x="183335" y="50568"/>
                    <a:pt x="126554" y="107267"/>
                    <a:pt x="126554" y="176942"/>
                  </a:cubicBezTo>
                  <a:cubicBezTo>
                    <a:pt x="126554" y="190895"/>
                    <a:pt x="115252" y="202270"/>
                    <a:pt x="101279" y="202270"/>
                  </a:cubicBezTo>
                  <a:cubicBezTo>
                    <a:pt x="87306" y="202270"/>
                    <a:pt x="75915" y="190895"/>
                    <a:pt x="75915" y="176942"/>
                  </a:cubicBezTo>
                  <a:cubicBezTo>
                    <a:pt x="75915" y="79362"/>
                    <a:pt x="155389" y="0"/>
                    <a:pt x="253109" y="0"/>
                  </a:cubicBezTo>
                  <a:close/>
                </a:path>
              </a:pathLst>
            </a:custGeom>
            <a:solidFill>
              <a:srgbClr val="0DB7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8851" y="638472"/>
            <a:ext cx="916645" cy="916645"/>
            <a:chOff x="1597946" y="2121361"/>
            <a:chExt cx="1462754" cy="1462754"/>
          </a:xfrm>
        </p:grpSpPr>
        <p:sp>
          <p:nvSpPr>
            <p:cNvPr id="14" name="椭圆 13"/>
            <p:cNvSpPr/>
            <p:nvPr/>
          </p:nvSpPr>
          <p:spPr>
            <a:xfrm>
              <a:off x="1597946" y="2121361"/>
              <a:ext cx="1462754" cy="146275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BDBDB"/>
                </a:gs>
              </a:gsLst>
              <a:lin ang="18900000" scaled="1"/>
              <a:tileRect/>
            </a:gradFill>
            <a:ln w="60325">
              <a:gradFill flip="none" rotWithShape="1">
                <a:gsLst>
                  <a:gs pos="0">
                    <a:srgbClr val="DBDBDB"/>
                  </a:gs>
                  <a:gs pos="100000">
                    <a:schemeClr val="bg1"/>
                  </a:gs>
                </a:gsLst>
                <a:lin ang="18900000" scaled="1"/>
                <a:tileRect/>
              </a:gradFill>
            </a:ln>
            <a:effectLst>
              <a:outerShdw blurRad="698500" dist="190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椭圆 15"/>
            <p:cNvSpPr/>
            <p:nvPr/>
          </p:nvSpPr>
          <p:spPr>
            <a:xfrm>
              <a:off x="1972596" y="2496592"/>
              <a:ext cx="713454" cy="712290"/>
            </a:xfrm>
            <a:custGeom>
              <a:avLst/>
              <a:gdLst>
                <a:gd name="connsiteX0" fmla="*/ 140017 w 606581"/>
                <a:gd name="connsiteY0" fmla="*/ 411043 h 605592"/>
                <a:gd name="connsiteX1" fmla="*/ 178821 w 606581"/>
                <a:gd name="connsiteY1" fmla="*/ 427078 h 605592"/>
                <a:gd name="connsiteX2" fmla="*/ 178821 w 606581"/>
                <a:gd name="connsiteY2" fmla="*/ 504564 h 605592"/>
                <a:gd name="connsiteX3" fmla="*/ 93692 w 606581"/>
                <a:gd name="connsiteY3" fmla="*/ 589557 h 605592"/>
                <a:gd name="connsiteX4" fmla="*/ 54887 w 606581"/>
                <a:gd name="connsiteY4" fmla="*/ 605592 h 605592"/>
                <a:gd name="connsiteX5" fmla="*/ 16083 w 606581"/>
                <a:gd name="connsiteY5" fmla="*/ 589557 h 605592"/>
                <a:gd name="connsiteX6" fmla="*/ 16083 w 606581"/>
                <a:gd name="connsiteY6" fmla="*/ 511979 h 605592"/>
                <a:gd name="connsiteX7" fmla="*/ 101212 w 606581"/>
                <a:gd name="connsiteY7" fmla="*/ 427078 h 605592"/>
                <a:gd name="connsiteX8" fmla="*/ 140017 w 606581"/>
                <a:gd name="connsiteY8" fmla="*/ 411043 h 605592"/>
                <a:gd name="connsiteX9" fmla="*/ 382501 w 606581"/>
                <a:gd name="connsiteY9" fmla="*/ 49537 h 605592"/>
                <a:gd name="connsiteX10" fmla="*/ 557044 w 606581"/>
                <a:gd name="connsiteY10" fmla="*/ 223798 h 605592"/>
                <a:gd name="connsiteX11" fmla="*/ 382501 w 606581"/>
                <a:gd name="connsiteY11" fmla="*/ 398059 h 605592"/>
                <a:gd name="connsiteX12" fmla="*/ 207957 w 606581"/>
                <a:gd name="connsiteY12" fmla="*/ 223798 h 605592"/>
                <a:gd name="connsiteX13" fmla="*/ 382501 w 606581"/>
                <a:gd name="connsiteY13" fmla="*/ 49537 h 605592"/>
                <a:gd name="connsiteX14" fmla="*/ 382536 w 606581"/>
                <a:gd name="connsiteY14" fmla="*/ 24750 h 605592"/>
                <a:gd name="connsiteX15" fmla="*/ 304914 w 606581"/>
                <a:gd name="connsiteY15" fmla="*/ 40417 h 605592"/>
                <a:gd name="connsiteX16" fmla="*/ 241591 w 606581"/>
                <a:gd name="connsiteY16" fmla="*/ 83058 h 605592"/>
                <a:gd name="connsiteX17" fmla="*/ 198880 w 606581"/>
                <a:gd name="connsiteY17" fmla="*/ 146278 h 605592"/>
                <a:gd name="connsiteX18" fmla="*/ 183189 w 606581"/>
                <a:gd name="connsiteY18" fmla="*/ 223774 h 605592"/>
                <a:gd name="connsiteX19" fmla="*/ 198880 w 606581"/>
                <a:gd name="connsiteY19" fmla="*/ 301177 h 605592"/>
                <a:gd name="connsiteX20" fmla="*/ 241591 w 606581"/>
                <a:gd name="connsiteY20" fmla="*/ 364490 h 605592"/>
                <a:gd name="connsiteX21" fmla="*/ 304914 w 606581"/>
                <a:gd name="connsiteY21" fmla="*/ 407131 h 605592"/>
                <a:gd name="connsiteX22" fmla="*/ 382536 w 606581"/>
                <a:gd name="connsiteY22" fmla="*/ 422705 h 605592"/>
                <a:gd name="connsiteX23" fmla="*/ 460158 w 606581"/>
                <a:gd name="connsiteY23" fmla="*/ 407131 h 605592"/>
                <a:gd name="connsiteX24" fmla="*/ 523481 w 606581"/>
                <a:gd name="connsiteY24" fmla="*/ 364490 h 605592"/>
                <a:gd name="connsiteX25" fmla="*/ 566192 w 606581"/>
                <a:gd name="connsiteY25" fmla="*/ 301177 h 605592"/>
                <a:gd name="connsiteX26" fmla="*/ 581883 w 606581"/>
                <a:gd name="connsiteY26" fmla="*/ 223774 h 605592"/>
                <a:gd name="connsiteX27" fmla="*/ 566192 w 606581"/>
                <a:gd name="connsiteY27" fmla="*/ 146278 h 605592"/>
                <a:gd name="connsiteX28" fmla="*/ 523481 w 606581"/>
                <a:gd name="connsiteY28" fmla="*/ 83058 h 605592"/>
                <a:gd name="connsiteX29" fmla="*/ 460158 w 606581"/>
                <a:gd name="connsiteY29" fmla="*/ 40417 h 605592"/>
                <a:gd name="connsiteX30" fmla="*/ 382536 w 606581"/>
                <a:gd name="connsiteY30" fmla="*/ 24750 h 605592"/>
                <a:gd name="connsiteX31" fmla="*/ 382536 w 606581"/>
                <a:gd name="connsiteY31" fmla="*/ 0 h 605592"/>
                <a:gd name="connsiteX32" fmla="*/ 469721 w 606581"/>
                <a:gd name="connsiteY32" fmla="*/ 17613 h 605592"/>
                <a:gd name="connsiteX33" fmla="*/ 540937 w 606581"/>
                <a:gd name="connsiteY33" fmla="*/ 65538 h 605592"/>
                <a:gd name="connsiteX34" fmla="*/ 588940 w 606581"/>
                <a:gd name="connsiteY34" fmla="*/ 136637 h 605592"/>
                <a:gd name="connsiteX35" fmla="*/ 606581 w 606581"/>
                <a:gd name="connsiteY35" fmla="*/ 223774 h 605592"/>
                <a:gd name="connsiteX36" fmla="*/ 588940 w 606581"/>
                <a:gd name="connsiteY36" fmla="*/ 310818 h 605592"/>
                <a:gd name="connsiteX37" fmla="*/ 540937 w 606581"/>
                <a:gd name="connsiteY37" fmla="*/ 381917 h 605592"/>
                <a:gd name="connsiteX38" fmla="*/ 469721 w 606581"/>
                <a:gd name="connsiteY38" fmla="*/ 429842 h 605592"/>
                <a:gd name="connsiteX39" fmla="*/ 382536 w 606581"/>
                <a:gd name="connsiteY39" fmla="*/ 447455 h 605592"/>
                <a:gd name="connsiteX40" fmla="*/ 295258 w 606581"/>
                <a:gd name="connsiteY40" fmla="*/ 429842 h 605592"/>
                <a:gd name="connsiteX41" fmla="*/ 240105 w 606581"/>
                <a:gd name="connsiteY41" fmla="*/ 396471 h 605592"/>
                <a:gd name="connsiteX42" fmla="*/ 209558 w 606581"/>
                <a:gd name="connsiteY42" fmla="*/ 427061 h 605592"/>
                <a:gd name="connsiteX43" fmla="*/ 196373 w 606581"/>
                <a:gd name="connsiteY43" fmla="*/ 409541 h 605592"/>
                <a:gd name="connsiteX44" fmla="*/ 178918 w 606581"/>
                <a:gd name="connsiteY44" fmla="*/ 396378 h 605592"/>
                <a:gd name="connsiteX45" fmla="*/ 209465 w 606581"/>
                <a:gd name="connsiteY45" fmla="*/ 365880 h 605592"/>
                <a:gd name="connsiteX46" fmla="*/ 176040 w 606581"/>
                <a:gd name="connsiteY46" fmla="*/ 310818 h 605592"/>
                <a:gd name="connsiteX47" fmla="*/ 158491 w 606581"/>
                <a:gd name="connsiteY47" fmla="*/ 223774 h 605592"/>
                <a:gd name="connsiteX48" fmla="*/ 176040 w 606581"/>
                <a:gd name="connsiteY48" fmla="*/ 136637 h 605592"/>
                <a:gd name="connsiteX49" fmla="*/ 224043 w 606581"/>
                <a:gd name="connsiteY49" fmla="*/ 65538 h 605592"/>
                <a:gd name="connsiteX50" fmla="*/ 295258 w 606581"/>
                <a:gd name="connsiteY50" fmla="*/ 17613 h 605592"/>
                <a:gd name="connsiteX51" fmla="*/ 382536 w 606581"/>
                <a:gd name="connsiteY51" fmla="*/ 0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6581" h="605592">
                  <a:moveTo>
                    <a:pt x="140017" y="411043"/>
                  </a:moveTo>
                  <a:cubicBezTo>
                    <a:pt x="154035" y="411043"/>
                    <a:pt x="168053" y="416326"/>
                    <a:pt x="178821" y="427078"/>
                  </a:cubicBezTo>
                  <a:cubicBezTo>
                    <a:pt x="200266" y="448488"/>
                    <a:pt x="200266" y="483153"/>
                    <a:pt x="178821" y="504564"/>
                  </a:cubicBezTo>
                  <a:lnTo>
                    <a:pt x="93692" y="589557"/>
                  </a:lnTo>
                  <a:cubicBezTo>
                    <a:pt x="83016" y="600216"/>
                    <a:pt x="68905" y="605592"/>
                    <a:pt x="54887" y="605592"/>
                  </a:cubicBezTo>
                  <a:cubicBezTo>
                    <a:pt x="40870" y="605592"/>
                    <a:pt x="26759" y="600216"/>
                    <a:pt x="16083" y="589557"/>
                  </a:cubicBezTo>
                  <a:cubicBezTo>
                    <a:pt x="-5362" y="568147"/>
                    <a:pt x="-5362" y="533389"/>
                    <a:pt x="16083" y="511979"/>
                  </a:cubicBezTo>
                  <a:lnTo>
                    <a:pt x="101212" y="427078"/>
                  </a:lnTo>
                  <a:cubicBezTo>
                    <a:pt x="111888" y="416326"/>
                    <a:pt x="125999" y="411043"/>
                    <a:pt x="140017" y="411043"/>
                  </a:cubicBezTo>
                  <a:close/>
                  <a:moveTo>
                    <a:pt x="382501" y="49537"/>
                  </a:moveTo>
                  <a:cubicBezTo>
                    <a:pt x="478871" y="49537"/>
                    <a:pt x="557044" y="127491"/>
                    <a:pt x="557044" y="223798"/>
                  </a:cubicBezTo>
                  <a:cubicBezTo>
                    <a:pt x="557044" y="320012"/>
                    <a:pt x="478871" y="398059"/>
                    <a:pt x="382501" y="398059"/>
                  </a:cubicBezTo>
                  <a:cubicBezTo>
                    <a:pt x="286130" y="398059"/>
                    <a:pt x="207957" y="320012"/>
                    <a:pt x="207957" y="223798"/>
                  </a:cubicBezTo>
                  <a:cubicBezTo>
                    <a:pt x="207957" y="127491"/>
                    <a:pt x="286130" y="49537"/>
                    <a:pt x="382501" y="49537"/>
                  </a:cubicBezTo>
                  <a:close/>
                  <a:moveTo>
                    <a:pt x="382536" y="24750"/>
                  </a:moveTo>
                  <a:cubicBezTo>
                    <a:pt x="355610" y="24750"/>
                    <a:pt x="329519" y="30034"/>
                    <a:pt x="304914" y="40417"/>
                  </a:cubicBezTo>
                  <a:cubicBezTo>
                    <a:pt x="281238" y="50428"/>
                    <a:pt x="259882" y="64796"/>
                    <a:pt x="241591" y="83058"/>
                  </a:cubicBezTo>
                  <a:cubicBezTo>
                    <a:pt x="223300" y="101319"/>
                    <a:pt x="208908" y="122547"/>
                    <a:pt x="198880" y="146278"/>
                  </a:cubicBezTo>
                  <a:cubicBezTo>
                    <a:pt x="188481" y="170843"/>
                    <a:pt x="183189" y="196891"/>
                    <a:pt x="183189" y="223774"/>
                  </a:cubicBezTo>
                  <a:cubicBezTo>
                    <a:pt x="183189" y="250564"/>
                    <a:pt x="188481" y="276705"/>
                    <a:pt x="198880" y="301177"/>
                  </a:cubicBezTo>
                  <a:cubicBezTo>
                    <a:pt x="208908" y="324908"/>
                    <a:pt x="223300" y="346228"/>
                    <a:pt x="241591" y="364490"/>
                  </a:cubicBezTo>
                  <a:cubicBezTo>
                    <a:pt x="259882" y="382752"/>
                    <a:pt x="281238" y="397027"/>
                    <a:pt x="304914" y="407131"/>
                  </a:cubicBezTo>
                  <a:cubicBezTo>
                    <a:pt x="329519" y="417513"/>
                    <a:pt x="355610" y="422705"/>
                    <a:pt x="382536" y="422705"/>
                  </a:cubicBezTo>
                  <a:cubicBezTo>
                    <a:pt x="409462" y="422705"/>
                    <a:pt x="435553" y="417513"/>
                    <a:pt x="460158" y="407131"/>
                  </a:cubicBezTo>
                  <a:cubicBezTo>
                    <a:pt x="483834" y="397027"/>
                    <a:pt x="505190" y="382752"/>
                    <a:pt x="523481" y="364490"/>
                  </a:cubicBezTo>
                  <a:cubicBezTo>
                    <a:pt x="541772" y="346228"/>
                    <a:pt x="556164" y="324908"/>
                    <a:pt x="566192" y="301177"/>
                  </a:cubicBezTo>
                  <a:cubicBezTo>
                    <a:pt x="576591" y="276705"/>
                    <a:pt x="581883" y="250564"/>
                    <a:pt x="581883" y="223774"/>
                  </a:cubicBezTo>
                  <a:cubicBezTo>
                    <a:pt x="581883" y="196891"/>
                    <a:pt x="576591" y="170843"/>
                    <a:pt x="566192" y="146278"/>
                  </a:cubicBezTo>
                  <a:cubicBezTo>
                    <a:pt x="556164" y="122547"/>
                    <a:pt x="541772" y="101319"/>
                    <a:pt x="523481" y="83058"/>
                  </a:cubicBezTo>
                  <a:cubicBezTo>
                    <a:pt x="505190" y="64796"/>
                    <a:pt x="483834" y="50428"/>
                    <a:pt x="460158" y="40417"/>
                  </a:cubicBezTo>
                  <a:cubicBezTo>
                    <a:pt x="435553" y="30034"/>
                    <a:pt x="409462" y="24750"/>
                    <a:pt x="382536" y="24750"/>
                  </a:cubicBezTo>
                  <a:close/>
                  <a:moveTo>
                    <a:pt x="382536" y="0"/>
                  </a:moveTo>
                  <a:cubicBezTo>
                    <a:pt x="412712" y="0"/>
                    <a:pt x="442145" y="5933"/>
                    <a:pt x="469721" y="17613"/>
                  </a:cubicBezTo>
                  <a:cubicBezTo>
                    <a:pt x="496462" y="28922"/>
                    <a:pt x="520417" y="45051"/>
                    <a:pt x="540937" y="65538"/>
                  </a:cubicBezTo>
                  <a:cubicBezTo>
                    <a:pt x="561549" y="86117"/>
                    <a:pt x="577705" y="110033"/>
                    <a:pt x="588940" y="136637"/>
                  </a:cubicBezTo>
                  <a:cubicBezTo>
                    <a:pt x="600639" y="164262"/>
                    <a:pt x="606581" y="193554"/>
                    <a:pt x="606581" y="223774"/>
                  </a:cubicBezTo>
                  <a:cubicBezTo>
                    <a:pt x="606581" y="253901"/>
                    <a:pt x="600639" y="283194"/>
                    <a:pt x="588940" y="310818"/>
                  </a:cubicBezTo>
                  <a:cubicBezTo>
                    <a:pt x="577705" y="337515"/>
                    <a:pt x="561549" y="361431"/>
                    <a:pt x="540937" y="381917"/>
                  </a:cubicBezTo>
                  <a:cubicBezTo>
                    <a:pt x="520417" y="402496"/>
                    <a:pt x="496462" y="418626"/>
                    <a:pt x="469721" y="429842"/>
                  </a:cubicBezTo>
                  <a:cubicBezTo>
                    <a:pt x="442145" y="441522"/>
                    <a:pt x="412805" y="447455"/>
                    <a:pt x="382536" y="447455"/>
                  </a:cubicBezTo>
                  <a:cubicBezTo>
                    <a:pt x="352267" y="447455"/>
                    <a:pt x="322927" y="441522"/>
                    <a:pt x="295258" y="429842"/>
                  </a:cubicBezTo>
                  <a:cubicBezTo>
                    <a:pt x="275295" y="421407"/>
                    <a:pt x="256818" y="410190"/>
                    <a:pt x="240105" y="396471"/>
                  </a:cubicBezTo>
                  <a:lnTo>
                    <a:pt x="209558" y="427061"/>
                  </a:lnTo>
                  <a:cubicBezTo>
                    <a:pt x="206030" y="420758"/>
                    <a:pt x="201666" y="414918"/>
                    <a:pt x="196373" y="409541"/>
                  </a:cubicBezTo>
                  <a:cubicBezTo>
                    <a:pt x="191081" y="404350"/>
                    <a:pt x="185232" y="399901"/>
                    <a:pt x="178918" y="396378"/>
                  </a:cubicBezTo>
                  <a:lnTo>
                    <a:pt x="209465" y="365880"/>
                  </a:lnTo>
                  <a:cubicBezTo>
                    <a:pt x="195724" y="349287"/>
                    <a:pt x="184582" y="330840"/>
                    <a:pt x="176040" y="310818"/>
                  </a:cubicBezTo>
                  <a:cubicBezTo>
                    <a:pt x="164341" y="283194"/>
                    <a:pt x="158491" y="253901"/>
                    <a:pt x="158491" y="223774"/>
                  </a:cubicBezTo>
                  <a:cubicBezTo>
                    <a:pt x="158491" y="193554"/>
                    <a:pt x="164341" y="164262"/>
                    <a:pt x="176040" y="136637"/>
                  </a:cubicBezTo>
                  <a:cubicBezTo>
                    <a:pt x="187367" y="110033"/>
                    <a:pt x="203523" y="86117"/>
                    <a:pt x="224043" y="65538"/>
                  </a:cubicBezTo>
                  <a:cubicBezTo>
                    <a:pt x="244655" y="45051"/>
                    <a:pt x="268610" y="28922"/>
                    <a:pt x="295258" y="17613"/>
                  </a:cubicBezTo>
                  <a:cubicBezTo>
                    <a:pt x="322927" y="5933"/>
                    <a:pt x="352267" y="0"/>
                    <a:pt x="382536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416002" y="1789894"/>
            <a:ext cx="952277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E-BZ"/>
              </a:rPr>
              <a:t>1.</a:t>
            </a:r>
            <a:r>
              <a:rPr lang="zh-CN" altLang="en-US" dirty="0">
                <a:latin typeface="E-BZ"/>
              </a:rPr>
              <a:t>我们的课程种类有哪些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2.</a:t>
            </a:r>
            <a:r>
              <a:rPr lang="zh-CN" altLang="en-US" dirty="0">
                <a:latin typeface="E-BZ"/>
              </a:rPr>
              <a:t>我们也实行学分修读制吗</a:t>
            </a:r>
            <a:r>
              <a:rPr lang="en-US" altLang="zh-CN" dirty="0">
                <a:latin typeface="E-BZ"/>
              </a:rPr>
              <a:t>? </a:t>
            </a:r>
            <a:r>
              <a:rPr lang="zh-CN" altLang="en-US" dirty="0">
                <a:latin typeface="E-BZ"/>
              </a:rPr>
              <a:t>具体的学分修读要求是什么</a:t>
            </a:r>
            <a:r>
              <a:rPr lang="en-US" altLang="zh-CN" dirty="0">
                <a:latin typeface="E-BZ"/>
              </a:rPr>
              <a:t>? </a:t>
            </a:r>
            <a:r>
              <a:rPr lang="zh-CN" altLang="en-US" dirty="0">
                <a:latin typeface="E-BZ"/>
              </a:rPr>
              <a:t>学分修</a:t>
            </a:r>
          </a:p>
          <a:p>
            <a:r>
              <a:rPr lang="zh-CN" altLang="en-US" dirty="0">
                <a:latin typeface="E-BZ"/>
              </a:rPr>
              <a:t>完可以提前毕业吗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3.</a:t>
            </a:r>
            <a:r>
              <a:rPr lang="zh-CN" altLang="en-US" dirty="0">
                <a:latin typeface="E-BZ"/>
              </a:rPr>
              <a:t>除了专业课程外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E-BZ"/>
              </a:rPr>
              <a:t>学校会有选修课吗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4.</a:t>
            </a:r>
            <a:r>
              <a:rPr lang="zh-CN" altLang="en-US" dirty="0">
                <a:latin typeface="E-BZ"/>
              </a:rPr>
              <a:t>高职教育中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E-BZ"/>
              </a:rPr>
              <a:t>我们需要掌握哪些学习方法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5.</a:t>
            </a:r>
            <a:r>
              <a:rPr lang="zh-CN" altLang="en-US" dirty="0">
                <a:latin typeface="E-BZ"/>
              </a:rPr>
              <a:t>我们可以利用的校园学习资源有哪些</a:t>
            </a:r>
            <a:r>
              <a:rPr lang="en-US" altLang="zh-CN" dirty="0">
                <a:latin typeface="E-BZ"/>
              </a:rPr>
              <a:t>? </a:t>
            </a:r>
            <a:r>
              <a:rPr lang="zh-CN" altLang="en-US" dirty="0">
                <a:latin typeface="E-BZ"/>
              </a:rPr>
              <a:t>如何利用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6.</a:t>
            </a:r>
            <a:r>
              <a:rPr lang="zh-CN" altLang="en-US" dirty="0">
                <a:latin typeface="E-BZ"/>
              </a:rPr>
              <a:t>在校期间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E-BZ"/>
              </a:rPr>
              <a:t>我们需要参加哪些技术等级考试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E-BZ"/>
              </a:rPr>
              <a:t>以及获得哪些相应的</a:t>
            </a:r>
          </a:p>
          <a:p>
            <a:r>
              <a:rPr lang="zh-CN" altLang="en-US" dirty="0">
                <a:latin typeface="E-BZ"/>
              </a:rPr>
              <a:t>资格证书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7.</a:t>
            </a:r>
            <a:r>
              <a:rPr lang="zh-CN" altLang="en-US" dirty="0">
                <a:latin typeface="E-BZ"/>
              </a:rPr>
              <a:t>如果我想专升本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E-BZ"/>
              </a:rPr>
              <a:t>平时应做哪些准备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8.</a:t>
            </a:r>
            <a:r>
              <a:rPr lang="zh-CN" altLang="en-US" dirty="0">
                <a:latin typeface="E-BZ"/>
              </a:rPr>
              <a:t>如何合理地选择社团组织</a:t>
            </a:r>
            <a:r>
              <a:rPr lang="en-US" altLang="zh-CN" dirty="0">
                <a:latin typeface="E-BZ"/>
              </a:rPr>
              <a:t>,</a:t>
            </a:r>
            <a:r>
              <a:rPr lang="zh-CN" altLang="en-US" dirty="0">
                <a:latin typeface="E-BZ"/>
              </a:rPr>
              <a:t>积极参加社团活动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9.</a:t>
            </a:r>
            <a:r>
              <a:rPr lang="zh-CN" altLang="en-US" dirty="0">
                <a:latin typeface="E-BZ"/>
              </a:rPr>
              <a:t>我们可以参加哪些职业技能竞赛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>
                <a:latin typeface="E-BZ"/>
              </a:rPr>
              <a:t>10.</a:t>
            </a:r>
            <a:r>
              <a:rPr lang="zh-CN" altLang="en-US" dirty="0">
                <a:latin typeface="E-BZ"/>
              </a:rPr>
              <a:t>我能以什么方式提高学历层次</a:t>
            </a:r>
            <a:r>
              <a:rPr lang="en-US" altLang="zh-CN" dirty="0" smtClean="0">
                <a:latin typeface="E-BZ"/>
              </a:rPr>
              <a:t>?</a:t>
            </a:r>
          </a:p>
          <a:p>
            <a:r>
              <a:rPr lang="en-US" altLang="zh-CN" dirty="0"/>
              <a:t>11.</a:t>
            </a:r>
            <a:r>
              <a:rPr lang="zh-CN" altLang="en-US" dirty="0"/>
              <a:t>担任学生干部对我的学习以及成长有什么帮助</a:t>
            </a:r>
            <a:r>
              <a:rPr lang="en-US" altLang="zh-CN" dirty="0"/>
              <a:t>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1385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871531" y="1940834"/>
            <a:ext cx="8448939" cy="2976331"/>
          </a:xfrm>
          <a:prstGeom prst="rect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63552" y="2060847"/>
            <a:ext cx="8064896" cy="2736304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1471973" y="2713453"/>
            <a:ext cx="9287387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感谢各位的聆听</a:t>
            </a:r>
          </a:p>
        </p:txBody>
      </p:sp>
      <p:sp>
        <p:nvSpPr>
          <p:cNvPr id="28" name="TextBox 7"/>
          <p:cNvSpPr>
            <a:spLocks noChangeArrowheads="1"/>
          </p:cNvSpPr>
          <p:nvPr/>
        </p:nvSpPr>
        <p:spPr bwMode="auto">
          <a:xfrm>
            <a:off x="3066767" y="3874706"/>
            <a:ext cx="6045348" cy="410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defRPr/>
            </a:pPr>
            <a:r>
              <a:rPr lang="zh-CN" altLang="en-US" sz="2665" b="1" dirty="0">
                <a:solidFill>
                  <a:prstClr val="white"/>
                </a:solidFill>
                <a:cs typeface="+mn-ea"/>
                <a:sym typeface="+mn-lt"/>
              </a:rPr>
              <a:t>知行合一</a:t>
            </a:r>
            <a:r>
              <a:rPr lang="zh-CN" altLang="en-US" sz="2665" b="1" dirty="0" smtClean="0">
                <a:solidFill>
                  <a:prstClr val="white"/>
                </a:solidFill>
                <a:cs typeface="+mn-ea"/>
                <a:sym typeface="+mn-lt"/>
              </a:rPr>
              <a:t>     学以致用</a:t>
            </a:r>
            <a:endParaRPr lang="zh-CN" altLang="en-US" sz="2665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00"/>
                            </p:stCondLst>
                            <p:childTnLst>
                              <p:par>
                                <p:cTn id="26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9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7" grpId="0"/>
      <p:bldP spid="27" grpId="1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2" name="圆角矩形 9"/>
          <p:cNvSpPr/>
          <p:nvPr/>
        </p:nvSpPr>
        <p:spPr>
          <a:xfrm>
            <a:off x="815166" y="919241"/>
            <a:ext cx="10561668" cy="5019519"/>
          </a:xfrm>
          <a:prstGeom prst="roundRect">
            <a:avLst>
              <a:gd name="adj" fmla="val 11354"/>
            </a:avLst>
          </a:prstGeom>
          <a:solidFill>
            <a:schemeClr val="bg1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469900" sx="101000" sy="101000" algn="ctr" rotWithShape="0">
              <a:prstClr val="black">
                <a:alpha val="18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任意多边形 2"/>
          <p:cNvSpPr/>
          <p:nvPr/>
        </p:nvSpPr>
        <p:spPr>
          <a:xfrm>
            <a:off x="4946650" y="1568043"/>
            <a:ext cx="2298700" cy="2060264"/>
          </a:xfrm>
          <a:custGeom>
            <a:avLst/>
            <a:gdLst>
              <a:gd name="connsiteX0" fmla="*/ 0 w 2298700"/>
              <a:gd name="connsiteY0" fmla="*/ 1293498 h 2060264"/>
              <a:gd name="connsiteX1" fmla="*/ 30100 w 2298700"/>
              <a:gd name="connsiteY1" fmla="*/ 1293498 h 2060264"/>
              <a:gd name="connsiteX2" fmla="*/ 30100 w 2298700"/>
              <a:gd name="connsiteY2" fmla="*/ 2030164 h 2060264"/>
              <a:gd name="connsiteX3" fmla="*/ 2268600 w 2298700"/>
              <a:gd name="connsiteY3" fmla="*/ 2030164 h 2060264"/>
              <a:gd name="connsiteX4" fmla="*/ 2268600 w 2298700"/>
              <a:gd name="connsiteY4" fmla="*/ 1293498 h 2060264"/>
              <a:gd name="connsiteX5" fmla="*/ 2298700 w 2298700"/>
              <a:gd name="connsiteY5" fmla="*/ 1293498 h 2060264"/>
              <a:gd name="connsiteX6" fmla="*/ 2298700 w 2298700"/>
              <a:gd name="connsiteY6" fmla="*/ 2060264 h 2060264"/>
              <a:gd name="connsiteX7" fmla="*/ 0 w 2298700"/>
              <a:gd name="connsiteY7" fmla="*/ 2060264 h 2060264"/>
              <a:gd name="connsiteX8" fmla="*/ 0 w 2298700"/>
              <a:gd name="connsiteY8" fmla="*/ 0 h 2060264"/>
              <a:gd name="connsiteX9" fmla="*/ 2298700 w 2298700"/>
              <a:gd name="connsiteY9" fmla="*/ 0 h 2060264"/>
              <a:gd name="connsiteX10" fmla="*/ 2298700 w 2298700"/>
              <a:gd name="connsiteY10" fmla="*/ 498664 h 2060264"/>
              <a:gd name="connsiteX11" fmla="*/ 2268600 w 2298700"/>
              <a:gd name="connsiteY11" fmla="*/ 498664 h 2060264"/>
              <a:gd name="connsiteX12" fmla="*/ 2268600 w 2298700"/>
              <a:gd name="connsiteY12" fmla="*/ 30100 h 2060264"/>
              <a:gd name="connsiteX13" fmla="*/ 30100 w 2298700"/>
              <a:gd name="connsiteY13" fmla="*/ 30100 h 2060264"/>
              <a:gd name="connsiteX14" fmla="*/ 30100 w 2298700"/>
              <a:gd name="connsiteY14" fmla="*/ 498664 h 2060264"/>
              <a:gd name="connsiteX15" fmla="*/ 0 w 2298700"/>
              <a:gd name="connsiteY15" fmla="*/ 498664 h 2060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98700" h="2060264">
                <a:moveTo>
                  <a:pt x="0" y="1293498"/>
                </a:moveTo>
                <a:lnTo>
                  <a:pt x="30100" y="1293498"/>
                </a:lnTo>
                <a:lnTo>
                  <a:pt x="30100" y="2030164"/>
                </a:lnTo>
                <a:lnTo>
                  <a:pt x="2268600" y="2030164"/>
                </a:lnTo>
                <a:lnTo>
                  <a:pt x="2268600" y="1293498"/>
                </a:lnTo>
                <a:lnTo>
                  <a:pt x="2298700" y="1293498"/>
                </a:lnTo>
                <a:lnTo>
                  <a:pt x="2298700" y="2060264"/>
                </a:lnTo>
                <a:lnTo>
                  <a:pt x="0" y="2060264"/>
                </a:lnTo>
                <a:close/>
                <a:moveTo>
                  <a:pt x="0" y="0"/>
                </a:moveTo>
                <a:lnTo>
                  <a:pt x="2298700" y="0"/>
                </a:lnTo>
                <a:lnTo>
                  <a:pt x="2298700" y="498664"/>
                </a:lnTo>
                <a:lnTo>
                  <a:pt x="2268600" y="498664"/>
                </a:lnTo>
                <a:lnTo>
                  <a:pt x="2268600" y="30100"/>
                </a:lnTo>
                <a:lnTo>
                  <a:pt x="30100" y="30100"/>
                </a:lnTo>
                <a:lnTo>
                  <a:pt x="30100" y="498664"/>
                </a:lnTo>
                <a:lnTo>
                  <a:pt x="0" y="498664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580204" y="1947460"/>
            <a:ext cx="3031599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1200" cap="none" spc="0" normalizeH="0" baseline="0" noProof="0" dirty="0">
                <a:ln>
                  <a:noFill/>
                </a:ln>
                <a:solidFill>
                  <a:srgbClr val="0DB7B6"/>
                </a:solidFill>
                <a:effectLst/>
                <a:uLnTx/>
                <a:uFillTx/>
                <a:cs typeface="+mn-ea"/>
                <a:sym typeface="+mn-lt"/>
              </a:rPr>
              <a:t>PART 01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0DB7B6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727700" y="3057307"/>
            <a:ext cx="736600" cy="0"/>
          </a:xfrm>
          <a:prstGeom prst="line">
            <a:avLst/>
          </a:prstGeom>
          <a:ln w="38100" cap="rnd">
            <a:solidFill>
              <a:srgbClr val="FFC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2743200" y="3943011"/>
            <a:ext cx="6705600" cy="1140568"/>
            <a:chOff x="2755900" y="343405"/>
            <a:chExt cx="6705600" cy="1140568"/>
          </a:xfrm>
        </p:grpSpPr>
        <p:sp>
          <p:nvSpPr>
            <p:cNvPr id="57" name="文本框 56"/>
            <p:cNvSpPr txBox="1"/>
            <p:nvPr/>
          </p:nvSpPr>
          <p:spPr>
            <a:xfrm>
              <a:off x="4780452" y="343405"/>
              <a:ext cx="26564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defRPr/>
              </a:pPr>
              <a:r>
                <a:rPr lang="zh-CN" altLang="en-US" sz="3200" b="1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关于专业学习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755900" y="874191"/>
              <a:ext cx="6705600" cy="60978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人的天才只是火花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要想使它成熊熊火焰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那就只有学习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! 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学习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! ———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高尔基</a:t>
              </a:r>
            </a:p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学习这件事不在乎有没有人教你</a:t>
              </a:r>
              <a:r>
                <a:rPr lang="en-US" altLang="zh-CN" sz="1200" dirty="0">
                  <a:solidFill>
                    <a:prstClr val="black"/>
                  </a:solidFill>
                  <a:cs typeface="+mn-ea"/>
                  <a:sym typeface="+mn-lt"/>
                </a:rPr>
                <a:t>,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最重要的是在于你自己有没有觉悟和恒心</a:t>
              </a:r>
              <a:r>
                <a:rPr lang="zh-CN" altLang="en-US" sz="1200" dirty="0" smtClean="0">
                  <a:solidFill>
                    <a:prstClr val="black"/>
                  </a:solidFill>
                  <a:cs typeface="+mn-ea"/>
                  <a:sym typeface="+mn-lt"/>
                </a:rPr>
                <a:t>。</a:t>
              </a:r>
              <a:r>
                <a:rPr lang="en-US" altLang="zh-CN" sz="1200" dirty="0" smtClean="0">
                  <a:solidFill>
                    <a:prstClr val="black"/>
                  </a:solidFill>
                  <a:cs typeface="+mn-ea"/>
                  <a:sym typeface="+mn-lt"/>
                </a:rPr>
                <a:t>———</a:t>
              </a:r>
              <a:r>
                <a:rPr lang="zh-CN" altLang="en-US" sz="1200" dirty="0">
                  <a:solidFill>
                    <a:prstClr val="black"/>
                  </a:solidFill>
                  <a:cs typeface="+mn-ea"/>
                  <a:sym typeface="+mn-lt"/>
                </a:rPr>
                <a:t>法布尔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关于专业学习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94"/>
          <p:cNvSpPr/>
          <p:nvPr/>
        </p:nvSpPr>
        <p:spPr>
          <a:xfrm>
            <a:off x="1354650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1573765" y="4187053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4217854" y="3962044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4436968" y="4192598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椭圆 92"/>
          <p:cNvSpPr/>
          <p:nvPr/>
        </p:nvSpPr>
        <p:spPr>
          <a:xfrm>
            <a:off x="7227274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任意多边形: 形状 11"/>
          <p:cNvSpPr/>
          <p:nvPr/>
        </p:nvSpPr>
        <p:spPr bwMode="auto">
          <a:xfrm>
            <a:off x="7446391" y="4181353"/>
            <a:ext cx="254513" cy="25412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10"/>
          <p:cNvSpPr/>
          <p:nvPr/>
        </p:nvSpPr>
        <p:spPr bwMode="auto">
          <a:xfrm>
            <a:off x="8215318" y="4181372"/>
            <a:ext cx="254515" cy="254091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301888" y="4801654"/>
            <a:ext cx="2887541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三、掌握高职专业学习的方法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318259" y="4798089"/>
            <a:ext cx="2827674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二、了解高职专业学习的特点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-1110" y="4798089"/>
            <a:ext cx="333972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一、认识专业课的重要性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790676038"/>
              </p:ext>
            </p:extLst>
          </p:nvPr>
        </p:nvGraphicFramePr>
        <p:xfrm>
          <a:off x="277135" y="1492032"/>
          <a:ext cx="3061481" cy="2245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2139408145"/>
              </p:ext>
            </p:extLst>
          </p:nvPr>
        </p:nvGraphicFramePr>
        <p:xfrm>
          <a:off x="3391172" y="1492033"/>
          <a:ext cx="2681848" cy="2239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1552818134"/>
              </p:ext>
            </p:extLst>
          </p:nvPr>
        </p:nvGraphicFramePr>
        <p:xfrm>
          <a:off x="5846933" y="1492032"/>
          <a:ext cx="3453425" cy="22507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9" name="椭圆 94"/>
          <p:cNvSpPr/>
          <p:nvPr/>
        </p:nvSpPr>
        <p:spPr>
          <a:xfrm>
            <a:off x="10143563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任意多边形: 形状 13"/>
          <p:cNvSpPr/>
          <p:nvPr/>
        </p:nvSpPr>
        <p:spPr bwMode="auto">
          <a:xfrm>
            <a:off x="10362678" y="4187053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300357" y="4798089"/>
            <a:ext cx="2827171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四、在专业学习中坚定职业理想</a:t>
            </a:r>
            <a:r>
              <a:rPr lang="en-US" altLang="zh-CN" dirty="0">
                <a:latin typeface="FZHTK--GBK1-0"/>
              </a:rPr>
              <a:t>,</a:t>
            </a:r>
            <a:r>
              <a:rPr lang="zh-CN" altLang="en-US" dirty="0">
                <a:latin typeface="FZHTK--GBK1-0"/>
              </a:rPr>
              <a:t>培养职业素养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22" name="图示 21"/>
          <p:cNvGraphicFramePr/>
          <p:nvPr>
            <p:extLst>
              <p:ext uri="{D42A27DB-BD31-4B8C-83A1-F6EECF244321}">
                <p14:modId xmlns:p14="http://schemas.microsoft.com/office/powerpoint/2010/main" val="3542114622"/>
              </p:ext>
            </p:extLst>
          </p:nvPr>
        </p:nvGraphicFramePr>
        <p:xfrm>
          <a:off x="9066048" y="1492032"/>
          <a:ext cx="3061481" cy="2245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</p:spTree>
    <p:extLst>
      <p:ext uri="{BB962C8B-B14F-4D97-AF65-F5344CB8AC3E}">
        <p14:creationId xmlns:p14="http://schemas.microsoft.com/office/powerpoint/2010/main" val="65669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7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39173BF-7D99-48E3-92B5-B57D566CF6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">
                                            <p:graphicEl>
                                              <a:dgm id="{E39173BF-7D99-48E3-92B5-B57D566CF6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">
                                            <p:graphicEl>
                                              <a:dgm id="{FD59B075-628E-411A-9786-D2AF4013A5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">
                                            <p:graphicEl>
                                              <a:dgm id="{0940A61B-BA77-4B1A-A4FB-E9C0891835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">
                                            <p:graphicEl>
                                              <a:dgm id="{44DA2854-14DD-4C8E-8230-D0F5913E3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">
                                            <p:graphicEl>
                                              <a:dgm id="{22E79D94-0887-4AE8-871A-6A74ED4CD2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CE170C0-D162-403F-9889-20B98EDFA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9">
                                            <p:graphicEl>
                                              <a:dgm id="{CCE170C0-D162-403F-9889-20B98EDFA1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">
                                            <p:graphicEl>
                                              <a:dgm id="{CCE170C0-D162-403F-9889-20B98EDFA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">
                                            <p:graphicEl>
                                              <a:dgm id="{CCE170C0-D162-403F-9889-20B98EDFA1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1">
                                            <p:graphicEl>
                                              <a:dgm id="{E0D4DDD5-E8B0-4EDD-BB9F-F08439CBAB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1">
                                            <p:graphicEl>
                                              <a:dgm id="{95B256E0-EC50-44BB-8CD4-1EB10DEA3D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1">
                                            <p:graphicEl>
                                              <a:dgm id="{73686C1F-44FE-4DF1-8D1D-7A9C255778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000"/>
                            </p:stCondLst>
                            <p:childTnLst>
                              <p:par>
                                <p:cTn id="1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22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2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2">
                                            <p:graphicEl>
                                              <a:dgm id="{15FF7946-200C-4B6A-BE9F-1849CD30FF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22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2000" fill="hold"/>
                                        <p:tgtEl>
                                          <p:spTgt spid="22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2000" fill="hold"/>
                                        <p:tgtEl>
                                          <p:spTgt spid="22">
                                            <p:graphicEl>
                                              <a:dgm id="{9331A165-582D-44CB-B93D-1FD7425CC8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22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2000" fill="hold"/>
                                        <p:tgtEl>
                                          <p:spTgt spid="22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22">
                                            <p:graphicEl>
                                              <a:dgm id="{A15C0584-A68E-436E-B512-EACA40BB83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D8E17C46-EAC6-431C-A540-95FA6C0541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2000"/>
                                        <p:tgtEl>
                                          <p:spTgt spid="22">
                                            <p:graphicEl>
                                              <a:dgm id="{D8E17C46-EAC6-431C-A540-95FA6C0541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2000" fill="hold"/>
                                        <p:tgtEl>
                                          <p:spTgt spid="22">
                                            <p:graphicEl>
                                              <a:dgm id="{D8E17C46-EAC6-431C-A540-95FA6C0541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2000" fill="hold"/>
                                        <p:tgtEl>
                                          <p:spTgt spid="22">
                                            <p:graphicEl>
                                              <a:dgm id="{D8E17C46-EAC6-431C-A540-95FA6C0541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dgm id="{BA14AF15-F103-41DC-8865-9251F44AF5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000"/>
                                        <p:tgtEl>
                                          <p:spTgt spid="22">
                                            <p:graphicEl>
                                              <a:dgm id="{BA14AF15-F103-41DC-8865-9251F44AF5F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2000" fill="hold"/>
                                        <p:tgtEl>
                                          <p:spTgt spid="22">
                                            <p:graphicEl>
                                              <a:dgm id="{BA14AF15-F103-41DC-8865-9251F44AF5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000" fill="hold"/>
                                        <p:tgtEl>
                                          <p:spTgt spid="22">
                                            <p:graphicEl>
                                              <a:dgm id="{BA14AF15-F103-41DC-8865-9251F44AF5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8" grpId="0"/>
      <p:bldP spid="41" grpId="0"/>
      <p:bldP spid="44" grpId="0"/>
      <p:bldGraphic spid="7" grpId="0">
        <p:bldSub>
          <a:bldDgm bld="one"/>
        </p:bldSub>
      </p:bldGraphic>
      <p:bldGraphic spid="9" grpId="0">
        <p:bldSub>
          <a:bldDgm bld="one"/>
        </p:bldSub>
      </p:bldGraphic>
      <p:bldGraphic spid="11" grpId="0">
        <p:bldSub>
          <a:bldDgm bld="one"/>
        </p:bldSub>
      </p:bldGraphic>
      <p:bldP spid="19" grpId="0" animBg="1"/>
      <p:bldP spid="20" grpId="0" animBg="1"/>
      <p:bldP spid="21" grpId="0"/>
      <p:bldGraphic spid="22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071403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一、认识专业课的重要性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94"/>
          <p:cNvSpPr/>
          <p:nvPr/>
        </p:nvSpPr>
        <p:spPr>
          <a:xfrm>
            <a:off x="1869557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2088672" y="4187053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5194401" y="3962044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5413515" y="4192598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椭圆 92"/>
          <p:cNvSpPr/>
          <p:nvPr/>
        </p:nvSpPr>
        <p:spPr>
          <a:xfrm>
            <a:off x="8860767" y="3962044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任意多边形: 形状 11"/>
          <p:cNvSpPr/>
          <p:nvPr/>
        </p:nvSpPr>
        <p:spPr bwMode="auto">
          <a:xfrm>
            <a:off x="9079884" y="4181353"/>
            <a:ext cx="254513" cy="25412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10"/>
          <p:cNvSpPr/>
          <p:nvPr/>
        </p:nvSpPr>
        <p:spPr bwMode="auto">
          <a:xfrm>
            <a:off x="9848811" y="4181372"/>
            <a:ext cx="254515" cy="254091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901740" y="4798089"/>
            <a:ext cx="277746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（三）我们的选课制度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199849" y="4784481"/>
            <a:ext cx="3017588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dirty="0">
                <a:latin typeface="FZHTK--GBK1-0"/>
              </a:rPr>
              <a:t>（二）学分及学分制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13797" y="4798089"/>
            <a:ext cx="333972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（一）我们的课程类型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3172091740"/>
              </p:ext>
            </p:extLst>
          </p:nvPr>
        </p:nvGraphicFramePr>
        <p:xfrm>
          <a:off x="792042" y="1492032"/>
          <a:ext cx="3061481" cy="22450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9" name="图示 8"/>
          <p:cNvGraphicFramePr/>
          <p:nvPr>
            <p:extLst>
              <p:ext uri="{D42A27DB-BD31-4B8C-83A1-F6EECF244321}">
                <p14:modId xmlns:p14="http://schemas.microsoft.com/office/powerpoint/2010/main" val="3360777404"/>
              </p:ext>
            </p:extLst>
          </p:nvPr>
        </p:nvGraphicFramePr>
        <p:xfrm>
          <a:off x="4367719" y="1492033"/>
          <a:ext cx="2681848" cy="2239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1642814419"/>
              </p:ext>
            </p:extLst>
          </p:nvPr>
        </p:nvGraphicFramePr>
        <p:xfrm>
          <a:off x="7563762" y="1492032"/>
          <a:ext cx="3453425" cy="22507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105692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E2BB9B4-656C-4A4A-BAFA-9C1A90C742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7">
                                            <p:graphicEl>
                                              <a:dgm id="{5E2BB9B4-656C-4A4A-BAFA-9C1A90C742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64CCDA7-AE22-4988-AA63-475E4151F9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">
                                            <p:graphicEl>
                                              <a:dgm id="{564CCDA7-AE22-4988-AA63-475E4151F9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2DA0FDA-99D3-4F4F-A85F-DAB04BCF98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">
                                            <p:graphicEl>
                                              <a:dgm id="{82DA0FDA-99D3-4F4F-A85F-DAB04BCF98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F4D32D6-EAF9-4D67-BDB8-DBB0FBF7A8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">
                                            <p:graphicEl>
                                              <a:dgm id="{7F4D32D6-EAF9-4D67-BDB8-DBB0FBF7A8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10DF761-146A-4652-B565-CE431C0FFF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7">
                                            <p:graphicEl>
                                              <a:dgm id="{910DF761-146A-4652-B565-CE431C0FFF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0ADF246-934B-45FD-A391-0A348D1111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7">
                                            <p:graphicEl>
                                              <a:dgm id="{70ADF246-934B-45FD-A391-0A348D1111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09EBD8E9-0BD3-4869-8E76-21955618B5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9">
                                            <p:graphicEl>
                                              <a:dgm id="{09EBD8E9-0BD3-4869-8E76-21955618B5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>
                                            <p:graphicEl>
                                              <a:dgm id="{09EBD8E9-0BD3-4869-8E76-21955618B5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>
                                            <p:graphicEl>
                                              <a:dgm id="{09EBD8E9-0BD3-4869-8E76-21955618B5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53FA23A-58E5-4438-990F-2B80339893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">
                                            <p:graphicEl>
                                              <a:dgm id="{F53FA23A-58E5-4438-990F-2B80339893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">
                                            <p:graphicEl>
                                              <a:dgm id="{F53FA23A-58E5-4438-990F-2B80339893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">
                                            <p:graphicEl>
                                              <a:dgm id="{F53FA23A-58E5-4438-990F-2B80339893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933B945-D0A5-4D72-A005-7CDFE9A608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9">
                                            <p:graphicEl>
                                              <a:dgm id="{E933B945-D0A5-4D72-A005-7CDFE9A608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9">
                                            <p:graphicEl>
                                              <a:dgm id="{E933B945-D0A5-4D72-A005-7CDFE9A608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">
                                            <p:graphicEl>
                                              <a:dgm id="{E933B945-D0A5-4D72-A005-7CDFE9A608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44F7C7E-6916-4993-A699-3014828D18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11">
                                            <p:graphicEl>
                                              <a:dgm id="{C44F7C7E-6916-4993-A699-3014828D18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EC0472D8-72A9-4542-B479-24508BD32C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11">
                                            <p:graphicEl>
                                              <a:dgm id="{EC0472D8-72A9-4542-B479-24508BD32C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8EEE1C4-ACAF-487A-BEE3-DD92AFFEED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9" dur="500"/>
                                        <p:tgtEl>
                                          <p:spTgt spid="11">
                                            <p:graphicEl>
                                              <a:dgm id="{18EEE1C4-ACAF-487A-BEE3-DD92AFFEED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35AF21E8-A3C5-44CA-9959-7D67A4D4B2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2" dur="500"/>
                                        <p:tgtEl>
                                          <p:spTgt spid="11">
                                            <p:graphicEl>
                                              <a:dgm id="{35AF21E8-A3C5-44CA-9959-7D67A4D4B2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38" grpId="0"/>
      <p:bldP spid="41" grpId="0"/>
      <p:bldP spid="44" grpId="0"/>
      <p:bldGraphic spid="7" grpId="0">
        <p:bldSub>
          <a:bldDgm bld="one"/>
        </p:bldSub>
      </p:bldGraphic>
      <p:bldGraphic spid="9" grpId="0">
        <p:bldSub>
          <a:bldDgm bld="one"/>
        </p:bldSub>
      </p:bldGraphic>
      <p:bldGraphic spid="11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828614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二、了解高职专业学习的特点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94"/>
          <p:cNvSpPr/>
          <p:nvPr/>
        </p:nvSpPr>
        <p:spPr>
          <a:xfrm>
            <a:off x="875259" y="1862046"/>
            <a:ext cx="692747" cy="692747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1094374" y="2087055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875259" y="4521337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1094373" y="4751891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21631" y="1296057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（一）校企合作、工学结合的学习模式</a:t>
            </a:r>
          </a:p>
        </p:txBody>
      </p:sp>
      <p:sp>
        <p:nvSpPr>
          <p:cNvPr id="8" name="矩形 7"/>
          <p:cNvSpPr/>
          <p:nvPr/>
        </p:nvSpPr>
        <p:spPr>
          <a:xfrm>
            <a:off x="1568005" y="2065178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1.</a:t>
            </a:r>
            <a:r>
              <a:rPr lang="zh-CN" altLang="en-US" dirty="0"/>
              <a:t>校企合作</a:t>
            </a:r>
          </a:p>
        </p:txBody>
      </p:sp>
      <p:sp>
        <p:nvSpPr>
          <p:cNvPr id="10" name="矩形 9"/>
          <p:cNvSpPr/>
          <p:nvPr/>
        </p:nvSpPr>
        <p:spPr>
          <a:xfrm>
            <a:off x="1568005" y="2405320"/>
            <a:ext cx="7176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 校</a:t>
            </a:r>
            <a:r>
              <a:rPr lang="zh-CN" altLang="en-US" dirty="0"/>
              <a:t>企合作是企业参与学校的人才培养</a:t>
            </a:r>
            <a:r>
              <a:rPr lang="zh-CN" altLang="en-US" dirty="0" smtClean="0"/>
              <a:t>规划</a:t>
            </a:r>
            <a:r>
              <a:rPr lang="zh-CN" altLang="en-US" dirty="0"/>
              <a:t>、课程标准和评估考核标准的制定过程</a:t>
            </a:r>
            <a:r>
              <a:rPr lang="en-US" altLang="zh-CN" dirty="0"/>
              <a:t>,</a:t>
            </a:r>
            <a:r>
              <a:rPr lang="zh-CN" altLang="en-US" dirty="0" smtClean="0"/>
              <a:t>其目的</a:t>
            </a:r>
            <a:r>
              <a:rPr lang="zh-CN" altLang="en-US" dirty="0"/>
              <a:t>是使学校的专业和课程设置符合市场</a:t>
            </a:r>
            <a:r>
              <a:rPr lang="zh-CN" altLang="en-US" dirty="0" smtClean="0"/>
              <a:t>需求</a:t>
            </a:r>
            <a:r>
              <a:rPr lang="zh-CN" altLang="en-US" dirty="0"/>
              <a:t>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646179" y="4683043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2.</a:t>
            </a:r>
            <a:r>
              <a:rPr lang="zh-CN" altLang="en-US" dirty="0"/>
              <a:t>工学结合</a:t>
            </a:r>
          </a:p>
        </p:txBody>
      </p:sp>
      <p:sp>
        <p:nvSpPr>
          <p:cNvPr id="12" name="矩形 11"/>
          <p:cNvSpPr/>
          <p:nvPr/>
        </p:nvSpPr>
        <p:spPr>
          <a:xfrm>
            <a:off x="1568005" y="5052375"/>
            <a:ext cx="725009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工</a:t>
            </a:r>
            <a:r>
              <a:rPr lang="zh-CN" altLang="en-US" dirty="0"/>
              <a:t>学结合是将学生在校内的理论学习和在校外的工作实践相结合</a:t>
            </a:r>
            <a:r>
              <a:rPr lang="en-US" altLang="zh-CN" dirty="0"/>
              <a:t>,</a:t>
            </a:r>
            <a:r>
              <a:rPr lang="zh-CN" altLang="en-US" dirty="0"/>
              <a:t>其目的是使学生</a:t>
            </a:r>
            <a:r>
              <a:rPr lang="zh-CN" altLang="en-US" dirty="0" smtClean="0"/>
              <a:t>尽量</a:t>
            </a:r>
            <a:r>
              <a:rPr lang="zh-CN" altLang="en-US" dirty="0"/>
              <a:t>体验学生和企业员工的双重身份。通过工学结合</a:t>
            </a:r>
            <a:r>
              <a:rPr lang="en-US" altLang="zh-CN" dirty="0"/>
              <a:t>,</a:t>
            </a:r>
            <a:r>
              <a:rPr lang="zh-CN" altLang="en-US" dirty="0"/>
              <a:t>学生不仅能够实践并巩固在学校所</a:t>
            </a:r>
            <a:r>
              <a:rPr lang="zh-CN" altLang="en-US" dirty="0" smtClean="0"/>
              <a:t>学的</a:t>
            </a:r>
            <a:r>
              <a:rPr lang="zh-CN" altLang="en-US" dirty="0"/>
              <a:t>理论知识</a:t>
            </a:r>
            <a:r>
              <a:rPr lang="en-US" altLang="zh-CN" dirty="0"/>
              <a:t>,</a:t>
            </a:r>
            <a:r>
              <a:rPr lang="zh-CN" altLang="en-US" dirty="0"/>
              <a:t>更能在真实的企业环境中积累经验、磨练自己</a:t>
            </a:r>
            <a:r>
              <a:rPr lang="en-US" altLang="zh-CN" dirty="0"/>
              <a:t>,</a:t>
            </a:r>
            <a:r>
              <a:rPr lang="zh-CN" altLang="en-US" dirty="0"/>
              <a:t>为以后的实际工作奠定基础。</a:t>
            </a:r>
          </a:p>
        </p:txBody>
      </p:sp>
    </p:spTree>
    <p:extLst>
      <p:ext uri="{BB962C8B-B14F-4D97-AF65-F5344CB8AC3E}">
        <p14:creationId xmlns:p14="http://schemas.microsoft.com/office/powerpoint/2010/main" val="353932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5" grpId="0" animBg="1"/>
      <p:bldP spid="26" grpId="0" animBg="1"/>
      <p:bldP spid="27" grpId="0" animBg="1"/>
      <p:bldP spid="28" grpId="0" animBg="1"/>
      <p:bldP spid="8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5935234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二、了解高职专业学习的特点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095999" y="2775014"/>
            <a:ext cx="0" cy="4082986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738254" y="1272582"/>
            <a:ext cx="5842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317822" y="1111391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（二）专业性的学习内容</a:t>
            </a: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3173717384"/>
              </p:ext>
            </p:extLst>
          </p:nvPr>
        </p:nvGraphicFramePr>
        <p:xfrm>
          <a:off x="328473" y="1880228"/>
          <a:ext cx="5468645" cy="3977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20" name="直接连接符 19"/>
          <p:cNvCxnSpPr/>
          <p:nvPr/>
        </p:nvCxnSpPr>
        <p:spPr>
          <a:xfrm flipH="1">
            <a:off x="6137373" y="1275657"/>
            <a:ext cx="584200" cy="0"/>
          </a:xfrm>
          <a:prstGeom prst="line">
            <a:avLst/>
          </a:prstGeom>
          <a:ln w="12700" cap="rnd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0800000" scaled="1"/>
              <a:tileRect/>
            </a:gradFill>
            <a:round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6716941" y="1114466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（三）自主性的学习过程</a:t>
            </a:r>
          </a:p>
        </p:txBody>
      </p:sp>
      <p:graphicFrame>
        <p:nvGraphicFramePr>
          <p:cNvPr id="10" name="图示 9"/>
          <p:cNvGraphicFramePr/>
          <p:nvPr>
            <p:extLst>
              <p:ext uri="{D42A27DB-BD31-4B8C-83A1-F6EECF244321}">
                <p14:modId xmlns:p14="http://schemas.microsoft.com/office/powerpoint/2010/main" val="3377168466"/>
              </p:ext>
            </p:extLst>
          </p:nvPr>
        </p:nvGraphicFramePr>
        <p:xfrm>
          <a:off x="6394881" y="1924616"/>
          <a:ext cx="5284911" cy="3932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4" name="椭圆 23"/>
          <p:cNvSpPr/>
          <p:nvPr/>
        </p:nvSpPr>
        <p:spPr>
          <a:xfrm>
            <a:off x="5880330" y="2349731"/>
            <a:ext cx="431339" cy="43133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861310" y="5261993"/>
            <a:ext cx="431339" cy="431339"/>
          </a:xfrm>
          <a:prstGeom prst="ellipse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D498789-9460-41BD-BFDB-7087AA323F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8">
                                            <p:graphicEl>
                                              <a:dgm id="{DD498789-9460-41BD-BFDB-7087AA323F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A17F6D3-2458-46A6-9C7B-D57E4F79E6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8">
                                            <p:graphicEl>
                                              <a:dgm id="{DA17F6D3-2458-46A6-9C7B-D57E4F79E6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C64566D-3443-411A-9073-8FD8429694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8">
                                            <p:graphicEl>
                                              <a:dgm id="{0C64566D-3443-411A-9073-8FD8429694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1E2EF70A-8BD2-4AE8-A604-A8CB3DA039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graphicEl>
                                              <a:dgm id="{1E2EF70A-8BD2-4AE8-A604-A8CB3DA039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graphicEl>
                                              <a:dgm id="{1E2EF70A-8BD2-4AE8-A604-A8CB3DA039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>
                                            <p:graphicEl>
                                              <a:dgm id="{1E2EF70A-8BD2-4AE8-A604-A8CB3DA039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B7551DF-9BCA-4D07-809D-A330AEAB45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>
                                            <p:graphicEl>
                                              <a:dgm id="{EB7551DF-9BCA-4D07-809D-A330AEAB45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>
                                            <p:graphicEl>
                                              <a:dgm id="{EB7551DF-9BCA-4D07-809D-A330AEAB45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">
                                            <p:graphicEl>
                                              <a:dgm id="{EB7551DF-9BCA-4D07-809D-A330AEAB45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5F6B25A-D66B-4E55-86D7-2ED2C95C52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>
                                            <p:graphicEl>
                                              <a:dgm id="{75F6B25A-D66B-4E55-86D7-2ED2C95C52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>
                                            <p:graphicEl>
                                              <a:dgm id="{75F6B25A-D66B-4E55-86D7-2ED2C95C52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">
                                            <p:graphicEl>
                                              <a:dgm id="{75F6B25A-D66B-4E55-86D7-2ED2C95C52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E995CF0-9D71-4251-AE80-125E65F0FC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>
                                            <p:graphicEl>
                                              <a:dgm id="{7E995CF0-9D71-4251-AE80-125E65F0FC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>
                                            <p:graphicEl>
                                              <a:dgm id="{7E995CF0-9D71-4251-AE80-125E65F0FC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>
                                            <p:graphicEl>
                                              <a:dgm id="{7E995CF0-9D71-4251-AE80-125E65F0FC3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41CC2953-9F21-4349-8FDA-D20B2B0B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">
                                            <p:graphicEl>
                                              <a:dgm id="{41CC2953-9F21-4349-8FDA-D20B2B0B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">
                                            <p:graphicEl>
                                              <a:dgm id="{41CC2953-9F21-4349-8FDA-D20B2B0B9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">
                                            <p:graphicEl>
                                              <a:dgm id="{41CC2953-9F21-4349-8FDA-D20B2B0B99E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Graphic spid="8" grpId="0">
        <p:bldSub>
          <a:bldDgm bld="one"/>
        </p:bldSub>
      </p:bldGraphic>
      <p:bldGraphic spid="10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6198791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二、了解高职专业学习的特点</a:t>
            </a: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矩形 82"/>
          <p:cNvSpPr/>
          <p:nvPr/>
        </p:nvSpPr>
        <p:spPr>
          <a:xfrm>
            <a:off x="874713" y="1598359"/>
            <a:ext cx="10442575" cy="2070384"/>
          </a:xfrm>
          <a:prstGeom prst="rect">
            <a:avLst/>
          </a:prstGeom>
          <a:blipFill dpi="0" rotWithShape="1">
            <a:blip r:embed="rId3"/>
            <a:srcRect/>
            <a:stretch>
              <a:fillRect l="-3009" t="-181488" r="-4359" b="-79540"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: 形状 13"/>
          <p:cNvSpPr/>
          <p:nvPr/>
        </p:nvSpPr>
        <p:spPr bwMode="auto">
          <a:xfrm>
            <a:off x="2088672" y="4187053"/>
            <a:ext cx="254516" cy="242728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椭圆 93"/>
          <p:cNvSpPr/>
          <p:nvPr/>
        </p:nvSpPr>
        <p:spPr>
          <a:xfrm>
            <a:off x="1149095" y="4876444"/>
            <a:ext cx="692747" cy="692747"/>
          </a:xfrm>
          <a:prstGeom prst="ellipse">
            <a:avLst/>
          </a:prstGeom>
          <a:solidFill>
            <a:srgbClr val="FFC000"/>
          </a:solidFill>
          <a:ln w="12700">
            <a:solidFill>
              <a:schemeClr val="bg1"/>
            </a:solidFill>
          </a:ln>
          <a:effectLst>
            <a:outerShdw blurRad="317500" dist="38100" dir="27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23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12"/>
          <p:cNvSpPr/>
          <p:nvPr/>
        </p:nvSpPr>
        <p:spPr bwMode="auto">
          <a:xfrm>
            <a:off x="1368210" y="5106998"/>
            <a:ext cx="254516" cy="231637"/>
          </a:xfrm>
          <a:custGeom>
            <a:avLst/>
            <a:gdLst>
              <a:gd name="T0" fmla="*/ 472622 w 604011"/>
              <a:gd name="T1" fmla="*/ 472622 w 604011"/>
              <a:gd name="T2" fmla="*/ 472622 w 604011"/>
              <a:gd name="T3" fmla="*/ 472622 w 604011"/>
              <a:gd name="T4" fmla="*/ 472622 w 604011"/>
              <a:gd name="T5" fmla="*/ 472622 w 604011"/>
              <a:gd name="T6" fmla="*/ 472622 w 604011"/>
              <a:gd name="T7" fmla="*/ 472622 w 604011"/>
              <a:gd name="T8" fmla="*/ 472622 w 604011"/>
              <a:gd name="T9" fmla="*/ 472622 w 604011"/>
              <a:gd name="T10" fmla="*/ 472622 w 604011"/>
              <a:gd name="T11" fmla="*/ 472622 w 604011"/>
              <a:gd name="T12" fmla="*/ 472622 w 604011"/>
              <a:gd name="T13" fmla="*/ 472622 w 604011"/>
              <a:gd name="T14" fmla="*/ 472622 w 604011"/>
              <a:gd name="T15" fmla="*/ 472622 w 604011"/>
              <a:gd name="T16" fmla="*/ 472622 w 604011"/>
              <a:gd name="T17" fmla="*/ 472622 w 604011"/>
              <a:gd name="T18" fmla="*/ 472622 w 604011"/>
              <a:gd name="T19" fmla="*/ 472622 w 604011"/>
              <a:gd name="T20" fmla="*/ 472622 w 604011"/>
              <a:gd name="T21" fmla="*/ 472622 w 604011"/>
              <a:gd name="T22" fmla="*/ 472622 w 604011"/>
              <a:gd name="T23" fmla="*/ 472622 w 604011"/>
              <a:gd name="T24" fmla="*/ 472622 w 604011"/>
              <a:gd name="T25" fmla="*/ 472622 w 604011"/>
              <a:gd name="T26" fmla="*/ 472622 w 604011"/>
              <a:gd name="T27" fmla="*/ 472622 w 604011"/>
              <a:gd name="T28" fmla="*/ 472622 w 604011"/>
              <a:gd name="T29" fmla="*/ 472622 w 604011"/>
              <a:gd name="T30" fmla="*/ 472622 w 604011"/>
              <a:gd name="T31" fmla="*/ 472622 w 604011"/>
              <a:gd name="T32" fmla="*/ 472622 w 604011"/>
              <a:gd name="T33" fmla="*/ 472622 w 604011"/>
              <a:gd name="T34" fmla="*/ 472622 w 604011"/>
              <a:gd name="T35" fmla="*/ 472622 w 604011"/>
              <a:gd name="T36" fmla="*/ 472622 w 604011"/>
              <a:gd name="T37" fmla="*/ 472622 w 604011"/>
              <a:gd name="T38" fmla="*/ 472622 w 604011"/>
              <a:gd name="T39" fmla="*/ 472622 w 604011"/>
              <a:gd name="T40" fmla="*/ 472622 w 604011"/>
              <a:gd name="T41" fmla="*/ 472622 w 604011"/>
              <a:gd name="T42" fmla="*/ 472622 w 604011"/>
              <a:gd name="T43" fmla="*/ 472622 w 604011"/>
              <a:gd name="T44" fmla="*/ 472622 w 604011"/>
              <a:gd name="T45" fmla="*/ 472622 w 604011"/>
              <a:gd name="T46" fmla="*/ 472622 w 604011"/>
              <a:gd name="T47" fmla="*/ 472622 w 604011"/>
              <a:gd name="T48" fmla="*/ 472622 w 604011"/>
              <a:gd name="T49" fmla="*/ 472622 w 604011"/>
              <a:gd name="T50" fmla="*/ 472622 w 604011"/>
              <a:gd name="T51" fmla="*/ 472622 w 604011"/>
              <a:gd name="T52" fmla="*/ 472622 w 604011"/>
              <a:gd name="T53" fmla="*/ 472622 w 604011"/>
              <a:gd name="T54" fmla="*/ 472622 w 604011"/>
              <a:gd name="T55" fmla="*/ 472622 w 604011"/>
              <a:gd name="T56" fmla="*/ 472622 w 604011"/>
              <a:gd name="T57" fmla="*/ 472622 w 604011"/>
              <a:gd name="T58" fmla="*/ 472622 w 604011"/>
              <a:gd name="T59" fmla="*/ 472622 w 604011"/>
              <a:gd name="T60" fmla="*/ 472622 w 604011"/>
              <a:gd name="T61" fmla="*/ 472622 w 604011"/>
              <a:gd name="T62" fmla="*/ 472622 w 604011"/>
              <a:gd name="T63" fmla="*/ 472622 w 604011"/>
              <a:gd name="T64" fmla="*/ 472622 w 604011"/>
              <a:gd name="T65" fmla="*/ 472622 w 604011"/>
              <a:gd name="T66" fmla="*/ 472622 w 604011"/>
              <a:gd name="T67" fmla="*/ 472622 w 604011"/>
              <a:gd name="T68" fmla="*/ 472622 w 604011"/>
              <a:gd name="T69" fmla="*/ 472622 w 604011"/>
              <a:gd name="T70" fmla="*/ 472622 w 604011"/>
              <a:gd name="T71" fmla="*/ 472622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20" h="1750">
                <a:moveTo>
                  <a:pt x="1536" y="0"/>
                </a:moveTo>
                <a:cubicBezTo>
                  <a:pt x="1332" y="0"/>
                  <a:pt x="1165" y="161"/>
                  <a:pt x="1154" y="363"/>
                </a:cubicBezTo>
                <a:lnTo>
                  <a:pt x="766" y="363"/>
                </a:lnTo>
                <a:cubicBezTo>
                  <a:pt x="755" y="161"/>
                  <a:pt x="588" y="0"/>
                  <a:pt x="384" y="0"/>
                </a:cubicBezTo>
                <a:cubicBezTo>
                  <a:pt x="172" y="0"/>
                  <a:pt x="0" y="173"/>
                  <a:pt x="0" y="384"/>
                </a:cubicBezTo>
                <a:cubicBezTo>
                  <a:pt x="0" y="596"/>
                  <a:pt x="172" y="768"/>
                  <a:pt x="384" y="768"/>
                </a:cubicBezTo>
                <a:cubicBezTo>
                  <a:pt x="447" y="768"/>
                  <a:pt x="506" y="751"/>
                  <a:pt x="559" y="724"/>
                </a:cubicBezTo>
                <a:lnTo>
                  <a:pt x="748" y="1046"/>
                </a:lnTo>
                <a:cubicBezTo>
                  <a:pt x="644" y="1115"/>
                  <a:pt x="576" y="1232"/>
                  <a:pt x="576" y="1366"/>
                </a:cubicBezTo>
                <a:cubicBezTo>
                  <a:pt x="576" y="1577"/>
                  <a:pt x="748" y="1750"/>
                  <a:pt x="960" y="1750"/>
                </a:cubicBezTo>
                <a:cubicBezTo>
                  <a:pt x="1172" y="1750"/>
                  <a:pt x="1344" y="1577"/>
                  <a:pt x="1344" y="1366"/>
                </a:cubicBezTo>
                <a:cubicBezTo>
                  <a:pt x="1344" y="1233"/>
                  <a:pt x="1276" y="1115"/>
                  <a:pt x="1173" y="1046"/>
                </a:cubicBezTo>
                <a:lnTo>
                  <a:pt x="1362" y="724"/>
                </a:lnTo>
                <a:cubicBezTo>
                  <a:pt x="1414" y="752"/>
                  <a:pt x="1473" y="768"/>
                  <a:pt x="1536" y="768"/>
                </a:cubicBezTo>
                <a:cubicBezTo>
                  <a:pt x="1748" y="768"/>
                  <a:pt x="1920" y="596"/>
                  <a:pt x="1920" y="384"/>
                </a:cubicBezTo>
                <a:cubicBezTo>
                  <a:pt x="1920" y="173"/>
                  <a:pt x="1748" y="0"/>
                  <a:pt x="1536" y="0"/>
                </a:cubicBezTo>
                <a:close/>
                <a:moveTo>
                  <a:pt x="307" y="623"/>
                </a:moveTo>
                <a:cubicBezTo>
                  <a:pt x="307" y="623"/>
                  <a:pt x="358" y="597"/>
                  <a:pt x="337" y="548"/>
                </a:cubicBezTo>
                <a:cubicBezTo>
                  <a:pt x="327" y="550"/>
                  <a:pt x="301" y="555"/>
                  <a:pt x="280" y="557"/>
                </a:cubicBezTo>
                <a:cubicBezTo>
                  <a:pt x="259" y="560"/>
                  <a:pt x="241" y="548"/>
                  <a:pt x="237" y="537"/>
                </a:cubicBezTo>
                <a:cubicBezTo>
                  <a:pt x="233" y="527"/>
                  <a:pt x="244" y="508"/>
                  <a:pt x="240" y="502"/>
                </a:cubicBezTo>
                <a:cubicBezTo>
                  <a:pt x="235" y="496"/>
                  <a:pt x="219" y="479"/>
                  <a:pt x="225" y="464"/>
                </a:cubicBezTo>
                <a:cubicBezTo>
                  <a:pt x="230" y="449"/>
                  <a:pt x="228" y="442"/>
                  <a:pt x="228" y="442"/>
                </a:cubicBezTo>
                <a:cubicBezTo>
                  <a:pt x="228" y="442"/>
                  <a:pt x="197" y="436"/>
                  <a:pt x="195" y="425"/>
                </a:cubicBezTo>
                <a:cubicBezTo>
                  <a:pt x="192" y="414"/>
                  <a:pt x="236" y="346"/>
                  <a:pt x="236" y="346"/>
                </a:cubicBezTo>
                <a:cubicBezTo>
                  <a:pt x="236" y="346"/>
                  <a:pt x="227" y="330"/>
                  <a:pt x="224" y="321"/>
                </a:cubicBezTo>
                <a:cubicBezTo>
                  <a:pt x="222" y="312"/>
                  <a:pt x="224" y="265"/>
                  <a:pt x="253" y="211"/>
                </a:cubicBezTo>
                <a:cubicBezTo>
                  <a:pt x="281" y="157"/>
                  <a:pt x="347" y="138"/>
                  <a:pt x="434" y="149"/>
                </a:cubicBezTo>
                <a:cubicBezTo>
                  <a:pt x="521" y="160"/>
                  <a:pt x="573" y="248"/>
                  <a:pt x="573" y="301"/>
                </a:cubicBezTo>
                <a:cubicBezTo>
                  <a:pt x="573" y="406"/>
                  <a:pt x="499" y="455"/>
                  <a:pt x="498" y="493"/>
                </a:cubicBezTo>
                <a:cubicBezTo>
                  <a:pt x="496" y="561"/>
                  <a:pt x="573" y="623"/>
                  <a:pt x="573" y="623"/>
                </a:cubicBezTo>
                <a:lnTo>
                  <a:pt x="307" y="623"/>
                </a:lnTo>
                <a:close/>
                <a:moveTo>
                  <a:pt x="883" y="1604"/>
                </a:moveTo>
                <a:cubicBezTo>
                  <a:pt x="883" y="1604"/>
                  <a:pt x="934" y="1579"/>
                  <a:pt x="913" y="1529"/>
                </a:cubicBezTo>
                <a:cubicBezTo>
                  <a:pt x="904" y="1531"/>
                  <a:pt x="877" y="1536"/>
                  <a:pt x="856" y="1539"/>
                </a:cubicBezTo>
                <a:cubicBezTo>
                  <a:pt x="835" y="1541"/>
                  <a:pt x="817" y="1529"/>
                  <a:pt x="813" y="1518"/>
                </a:cubicBezTo>
                <a:cubicBezTo>
                  <a:pt x="809" y="1508"/>
                  <a:pt x="820" y="1489"/>
                  <a:pt x="816" y="1483"/>
                </a:cubicBezTo>
                <a:cubicBezTo>
                  <a:pt x="811" y="1477"/>
                  <a:pt x="795" y="1460"/>
                  <a:pt x="801" y="1445"/>
                </a:cubicBezTo>
                <a:cubicBezTo>
                  <a:pt x="806" y="1430"/>
                  <a:pt x="804" y="1423"/>
                  <a:pt x="804" y="1423"/>
                </a:cubicBezTo>
                <a:cubicBezTo>
                  <a:pt x="804" y="1423"/>
                  <a:pt x="773" y="1417"/>
                  <a:pt x="771" y="1406"/>
                </a:cubicBezTo>
                <a:cubicBezTo>
                  <a:pt x="768" y="1395"/>
                  <a:pt x="812" y="1327"/>
                  <a:pt x="812" y="1327"/>
                </a:cubicBezTo>
                <a:cubicBezTo>
                  <a:pt x="812" y="1327"/>
                  <a:pt x="803" y="1311"/>
                  <a:pt x="800" y="1302"/>
                </a:cubicBezTo>
                <a:cubicBezTo>
                  <a:pt x="798" y="1293"/>
                  <a:pt x="800" y="1246"/>
                  <a:pt x="829" y="1192"/>
                </a:cubicBezTo>
                <a:cubicBezTo>
                  <a:pt x="857" y="1139"/>
                  <a:pt x="923" y="1119"/>
                  <a:pt x="1010" y="1130"/>
                </a:cubicBezTo>
                <a:cubicBezTo>
                  <a:pt x="1097" y="1141"/>
                  <a:pt x="1149" y="1229"/>
                  <a:pt x="1149" y="1282"/>
                </a:cubicBezTo>
                <a:cubicBezTo>
                  <a:pt x="1149" y="1388"/>
                  <a:pt x="1075" y="1436"/>
                  <a:pt x="1074" y="1474"/>
                </a:cubicBezTo>
                <a:cubicBezTo>
                  <a:pt x="1072" y="1542"/>
                  <a:pt x="1149" y="1604"/>
                  <a:pt x="1149" y="1604"/>
                </a:cubicBezTo>
                <a:lnTo>
                  <a:pt x="883" y="1604"/>
                </a:lnTo>
                <a:close/>
                <a:moveTo>
                  <a:pt x="1135" y="1026"/>
                </a:moveTo>
                <a:cubicBezTo>
                  <a:pt x="1082" y="999"/>
                  <a:pt x="1023" y="982"/>
                  <a:pt x="960" y="982"/>
                </a:cubicBezTo>
                <a:cubicBezTo>
                  <a:pt x="897" y="982"/>
                  <a:pt x="838" y="998"/>
                  <a:pt x="785" y="1026"/>
                </a:cubicBezTo>
                <a:lnTo>
                  <a:pt x="596" y="704"/>
                </a:lnTo>
                <a:cubicBezTo>
                  <a:pt x="694" y="639"/>
                  <a:pt x="759" y="530"/>
                  <a:pt x="766" y="406"/>
                </a:cubicBezTo>
                <a:lnTo>
                  <a:pt x="1154" y="406"/>
                </a:lnTo>
                <a:cubicBezTo>
                  <a:pt x="1161" y="530"/>
                  <a:pt x="1226" y="639"/>
                  <a:pt x="1324" y="704"/>
                </a:cubicBezTo>
                <a:lnTo>
                  <a:pt x="1135" y="1026"/>
                </a:lnTo>
                <a:close/>
                <a:moveTo>
                  <a:pt x="1459" y="623"/>
                </a:moveTo>
                <a:cubicBezTo>
                  <a:pt x="1459" y="623"/>
                  <a:pt x="1510" y="597"/>
                  <a:pt x="1489" y="548"/>
                </a:cubicBezTo>
                <a:cubicBezTo>
                  <a:pt x="1479" y="550"/>
                  <a:pt x="1453" y="555"/>
                  <a:pt x="1432" y="557"/>
                </a:cubicBezTo>
                <a:cubicBezTo>
                  <a:pt x="1411" y="560"/>
                  <a:pt x="1393" y="548"/>
                  <a:pt x="1389" y="537"/>
                </a:cubicBezTo>
                <a:cubicBezTo>
                  <a:pt x="1385" y="527"/>
                  <a:pt x="1396" y="508"/>
                  <a:pt x="1392" y="502"/>
                </a:cubicBezTo>
                <a:cubicBezTo>
                  <a:pt x="1387" y="496"/>
                  <a:pt x="1371" y="479"/>
                  <a:pt x="1377" y="464"/>
                </a:cubicBezTo>
                <a:cubicBezTo>
                  <a:pt x="1382" y="449"/>
                  <a:pt x="1380" y="442"/>
                  <a:pt x="1380" y="442"/>
                </a:cubicBezTo>
                <a:cubicBezTo>
                  <a:pt x="1380" y="442"/>
                  <a:pt x="1350" y="436"/>
                  <a:pt x="1347" y="425"/>
                </a:cubicBezTo>
                <a:cubicBezTo>
                  <a:pt x="1344" y="414"/>
                  <a:pt x="1388" y="346"/>
                  <a:pt x="1388" y="346"/>
                </a:cubicBezTo>
                <a:cubicBezTo>
                  <a:pt x="1388" y="346"/>
                  <a:pt x="1379" y="330"/>
                  <a:pt x="1376" y="321"/>
                </a:cubicBezTo>
                <a:cubicBezTo>
                  <a:pt x="1374" y="312"/>
                  <a:pt x="1376" y="265"/>
                  <a:pt x="1405" y="211"/>
                </a:cubicBezTo>
                <a:cubicBezTo>
                  <a:pt x="1433" y="157"/>
                  <a:pt x="1499" y="138"/>
                  <a:pt x="1586" y="149"/>
                </a:cubicBezTo>
                <a:cubicBezTo>
                  <a:pt x="1673" y="160"/>
                  <a:pt x="1725" y="248"/>
                  <a:pt x="1725" y="301"/>
                </a:cubicBezTo>
                <a:cubicBezTo>
                  <a:pt x="1725" y="406"/>
                  <a:pt x="1651" y="455"/>
                  <a:pt x="1650" y="493"/>
                </a:cubicBezTo>
                <a:cubicBezTo>
                  <a:pt x="1648" y="561"/>
                  <a:pt x="1725" y="623"/>
                  <a:pt x="1725" y="623"/>
                </a:cubicBezTo>
                <a:lnTo>
                  <a:pt x="1459" y="6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任意多边形: 形状 11"/>
          <p:cNvSpPr/>
          <p:nvPr/>
        </p:nvSpPr>
        <p:spPr bwMode="auto">
          <a:xfrm>
            <a:off x="7262100" y="4181353"/>
            <a:ext cx="254513" cy="254129"/>
          </a:xfrm>
          <a:custGeom>
            <a:avLst/>
            <a:gdLst>
              <a:gd name="connsiteX0" fmla="*/ 506334 w 607638"/>
              <a:gd name="connsiteY0" fmla="*/ 455027 h 606722"/>
              <a:gd name="connsiteX1" fmla="*/ 506334 w 607638"/>
              <a:gd name="connsiteY1" fmla="*/ 505592 h 606722"/>
              <a:gd name="connsiteX2" fmla="*/ 531616 w 607638"/>
              <a:gd name="connsiteY2" fmla="*/ 505592 h 606722"/>
              <a:gd name="connsiteX3" fmla="*/ 556986 w 607638"/>
              <a:gd name="connsiteY3" fmla="*/ 480265 h 606722"/>
              <a:gd name="connsiteX4" fmla="*/ 531616 w 607638"/>
              <a:gd name="connsiteY4" fmla="*/ 455027 h 606722"/>
              <a:gd name="connsiteX5" fmla="*/ 430401 w 607638"/>
              <a:gd name="connsiteY5" fmla="*/ 353896 h 606722"/>
              <a:gd name="connsiteX6" fmla="*/ 405031 w 607638"/>
              <a:gd name="connsiteY6" fmla="*/ 379223 h 606722"/>
              <a:gd name="connsiteX7" fmla="*/ 430401 w 607638"/>
              <a:gd name="connsiteY7" fmla="*/ 404461 h 606722"/>
              <a:gd name="connsiteX8" fmla="*/ 455683 w 607638"/>
              <a:gd name="connsiteY8" fmla="*/ 404461 h 606722"/>
              <a:gd name="connsiteX9" fmla="*/ 455683 w 607638"/>
              <a:gd name="connsiteY9" fmla="*/ 353896 h 606722"/>
              <a:gd name="connsiteX10" fmla="*/ 480964 w 607638"/>
              <a:gd name="connsiteY10" fmla="*/ 252766 h 606722"/>
              <a:gd name="connsiteX11" fmla="*/ 506334 w 607638"/>
              <a:gd name="connsiteY11" fmla="*/ 278093 h 606722"/>
              <a:gd name="connsiteX12" fmla="*/ 506334 w 607638"/>
              <a:gd name="connsiteY12" fmla="*/ 303331 h 606722"/>
              <a:gd name="connsiteX13" fmla="*/ 556986 w 607638"/>
              <a:gd name="connsiteY13" fmla="*/ 303331 h 606722"/>
              <a:gd name="connsiteX14" fmla="*/ 582268 w 607638"/>
              <a:gd name="connsiteY14" fmla="*/ 328658 h 606722"/>
              <a:gd name="connsiteX15" fmla="*/ 556986 w 607638"/>
              <a:gd name="connsiteY15" fmla="*/ 353896 h 606722"/>
              <a:gd name="connsiteX16" fmla="*/ 506334 w 607638"/>
              <a:gd name="connsiteY16" fmla="*/ 353896 h 606722"/>
              <a:gd name="connsiteX17" fmla="*/ 506334 w 607638"/>
              <a:gd name="connsiteY17" fmla="*/ 404461 h 606722"/>
              <a:gd name="connsiteX18" fmla="*/ 531616 w 607638"/>
              <a:gd name="connsiteY18" fmla="*/ 404461 h 606722"/>
              <a:gd name="connsiteX19" fmla="*/ 607638 w 607638"/>
              <a:gd name="connsiteY19" fmla="*/ 480265 h 606722"/>
              <a:gd name="connsiteX20" fmla="*/ 531616 w 607638"/>
              <a:gd name="connsiteY20" fmla="*/ 556157 h 606722"/>
              <a:gd name="connsiteX21" fmla="*/ 506334 w 607638"/>
              <a:gd name="connsiteY21" fmla="*/ 556157 h 606722"/>
              <a:gd name="connsiteX22" fmla="*/ 506334 w 607638"/>
              <a:gd name="connsiteY22" fmla="*/ 581395 h 606722"/>
              <a:gd name="connsiteX23" fmla="*/ 480964 w 607638"/>
              <a:gd name="connsiteY23" fmla="*/ 606722 h 606722"/>
              <a:gd name="connsiteX24" fmla="*/ 455683 w 607638"/>
              <a:gd name="connsiteY24" fmla="*/ 581395 h 606722"/>
              <a:gd name="connsiteX25" fmla="*/ 455683 w 607638"/>
              <a:gd name="connsiteY25" fmla="*/ 556157 h 606722"/>
              <a:gd name="connsiteX26" fmla="*/ 405031 w 607638"/>
              <a:gd name="connsiteY26" fmla="*/ 556157 h 606722"/>
              <a:gd name="connsiteX27" fmla="*/ 379749 w 607638"/>
              <a:gd name="connsiteY27" fmla="*/ 530830 h 606722"/>
              <a:gd name="connsiteX28" fmla="*/ 405031 w 607638"/>
              <a:gd name="connsiteY28" fmla="*/ 505592 h 606722"/>
              <a:gd name="connsiteX29" fmla="*/ 455683 w 607638"/>
              <a:gd name="connsiteY29" fmla="*/ 505592 h 606722"/>
              <a:gd name="connsiteX30" fmla="*/ 455683 w 607638"/>
              <a:gd name="connsiteY30" fmla="*/ 455027 h 606722"/>
              <a:gd name="connsiteX31" fmla="*/ 430401 w 607638"/>
              <a:gd name="connsiteY31" fmla="*/ 455027 h 606722"/>
              <a:gd name="connsiteX32" fmla="*/ 354379 w 607638"/>
              <a:gd name="connsiteY32" fmla="*/ 379223 h 606722"/>
              <a:gd name="connsiteX33" fmla="*/ 430401 w 607638"/>
              <a:gd name="connsiteY33" fmla="*/ 303331 h 606722"/>
              <a:gd name="connsiteX34" fmla="*/ 455683 w 607638"/>
              <a:gd name="connsiteY34" fmla="*/ 303331 h 606722"/>
              <a:gd name="connsiteX35" fmla="*/ 455683 w 607638"/>
              <a:gd name="connsiteY35" fmla="*/ 278093 h 606722"/>
              <a:gd name="connsiteX36" fmla="*/ 480964 w 607638"/>
              <a:gd name="connsiteY36" fmla="*/ 252766 h 606722"/>
              <a:gd name="connsiteX37" fmla="*/ 303759 w 607638"/>
              <a:gd name="connsiteY37" fmla="*/ 151716 h 606722"/>
              <a:gd name="connsiteX38" fmla="*/ 329117 w 607638"/>
              <a:gd name="connsiteY38" fmla="*/ 176950 h 606722"/>
              <a:gd name="connsiteX39" fmla="*/ 329117 w 607638"/>
              <a:gd name="connsiteY39" fmla="*/ 303301 h 606722"/>
              <a:gd name="connsiteX40" fmla="*/ 303759 w 607638"/>
              <a:gd name="connsiteY40" fmla="*/ 328624 h 606722"/>
              <a:gd name="connsiteX41" fmla="*/ 227862 w 607638"/>
              <a:gd name="connsiteY41" fmla="*/ 328624 h 606722"/>
              <a:gd name="connsiteX42" fmla="*/ 202593 w 607638"/>
              <a:gd name="connsiteY42" fmla="*/ 303301 h 606722"/>
              <a:gd name="connsiteX43" fmla="*/ 227862 w 607638"/>
              <a:gd name="connsiteY43" fmla="*/ 278066 h 606722"/>
              <a:gd name="connsiteX44" fmla="*/ 278490 w 607638"/>
              <a:gd name="connsiteY44" fmla="*/ 278066 h 606722"/>
              <a:gd name="connsiteX45" fmla="*/ 278490 w 607638"/>
              <a:gd name="connsiteY45" fmla="*/ 176950 h 606722"/>
              <a:gd name="connsiteX46" fmla="*/ 303759 w 607638"/>
              <a:gd name="connsiteY46" fmla="*/ 151716 h 606722"/>
              <a:gd name="connsiteX47" fmla="*/ 303762 w 607638"/>
              <a:gd name="connsiteY47" fmla="*/ 0 h 606722"/>
              <a:gd name="connsiteX48" fmla="*/ 606634 w 607638"/>
              <a:gd name="connsiteY48" fmla="*/ 220667 h 606722"/>
              <a:gd name="connsiteX49" fmla="*/ 589190 w 607638"/>
              <a:gd name="connsiteY49" fmla="*/ 251860 h 606722"/>
              <a:gd name="connsiteX50" fmla="*/ 557950 w 607638"/>
              <a:gd name="connsiteY50" fmla="*/ 234353 h 606722"/>
              <a:gd name="connsiteX51" fmla="*/ 303762 w 607638"/>
              <a:gd name="connsiteY51" fmla="*/ 50568 h 606722"/>
              <a:gd name="connsiteX52" fmla="*/ 50642 w 607638"/>
              <a:gd name="connsiteY52" fmla="*/ 303317 h 606722"/>
              <a:gd name="connsiteX53" fmla="*/ 303762 w 607638"/>
              <a:gd name="connsiteY53" fmla="*/ 556154 h 606722"/>
              <a:gd name="connsiteX54" fmla="*/ 329127 w 607638"/>
              <a:gd name="connsiteY54" fmla="*/ 581394 h 606722"/>
              <a:gd name="connsiteX55" fmla="*/ 303762 w 607638"/>
              <a:gd name="connsiteY55" fmla="*/ 606722 h 606722"/>
              <a:gd name="connsiteX56" fmla="*/ 0 w 607638"/>
              <a:gd name="connsiteY56" fmla="*/ 303317 h 606722"/>
              <a:gd name="connsiteX57" fmla="*/ 303762 w 607638"/>
              <a:gd name="connsiteY5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7638" h="606722">
                <a:moveTo>
                  <a:pt x="506334" y="455027"/>
                </a:moveTo>
                <a:lnTo>
                  <a:pt x="506334" y="505592"/>
                </a:lnTo>
                <a:lnTo>
                  <a:pt x="531616" y="505592"/>
                </a:lnTo>
                <a:cubicBezTo>
                  <a:pt x="545592" y="505592"/>
                  <a:pt x="556986" y="494217"/>
                  <a:pt x="556986" y="480265"/>
                </a:cubicBezTo>
                <a:cubicBezTo>
                  <a:pt x="556986" y="466401"/>
                  <a:pt x="545592" y="455027"/>
                  <a:pt x="531616" y="455027"/>
                </a:cubicBezTo>
                <a:close/>
                <a:moveTo>
                  <a:pt x="430401" y="353896"/>
                </a:moveTo>
                <a:cubicBezTo>
                  <a:pt x="416425" y="353896"/>
                  <a:pt x="405031" y="365271"/>
                  <a:pt x="405031" y="379223"/>
                </a:cubicBezTo>
                <a:cubicBezTo>
                  <a:pt x="405031" y="393087"/>
                  <a:pt x="416425" y="404461"/>
                  <a:pt x="430401" y="404461"/>
                </a:cubicBezTo>
                <a:lnTo>
                  <a:pt x="455683" y="404461"/>
                </a:lnTo>
                <a:lnTo>
                  <a:pt x="455683" y="353896"/>
                </a:lnTo>
                <a:close/>
                <a:moveTo>
                  <a:pt x="480964" y="252766"/>
                </a:moveTo>
                <a:cubicBezTo>
                  <a:pt x="495029" y="252766"/>
                  <a:pt x="506334" y="264141"/>
                  <a:pt x="506334" y="278093"/>
                </a:cubicBezTo>
                <a:lnTo>
                  <a:pt x="506334" y="303331"/>
                </a:lnTo>
                <a:lnTo>
                  <a:pt x="556986" y="303331"/>
                </a:lnTo>
                <a:cubicBezTo>
                  <a:pt x="570962" y="303331"/>
                  <a:pt x="582268" y="314706"/>
                  <a:pt x="582268" y="328658"/>
                </a:cubicBezTo>
                <a:cubicBezTo>
                  <a:pt x="582268" y="342610"/>
                  <a:pt x="570962" y="353896"/>
                  <a:pt x="556986" y="353896"/>
                </a:cubicBezTo>
                <a:lnTo>
                  <a:pt x="506334" y="353896"/>
                </a:lnTo>
                <a:lnTo>
                  <a:pt x="506334" y="404461"/>
                </a:lnTo>
                <a:lnTo>
                  <a:pt x="531616" y="404461"/>
                </a:lnTo>
                <a:cubicBezTo>
                  <a:pt x="573544" y="404461"/>
                  <a:pt x="607638" y="438497"/>
                  <a:pt x="607638" y="480265"/>
                </a:cubicBezTo>
                <a:cubicBezTo>
                  <a:pt x="607638" y="522121"/>
                  <a:pt x="573544" y="556157"/>
                  <a:pt x="531616" y="556157"/>
                </a:cubicBezTo>
                <a:lnTo>
                  <a:pt x="506334" y="556157"/>
                </a:lnTo>
                <a:lnTo>
                  <a:pt x="506334" y="581395"/>
                </a:lnTo>
                <a:cubicBezTo>
                  <a:pt x="506334" y="595347"/>
                  <a:pt x="495029" y="606722"/>
                  <a:pt x="480964" y="606722"/>
                </a:cubicBezTo>
                <a:cubicBezTo>
                  <a:pt x="466988" y="606722"/>
                  <a:pt x="455683" y="595347"/>
                  <a:pt x="455683" y="581395"/>
                </a:cubicBezTo>
                <a:lnTo>
                  <a:pt x="455683" y="556157"/>
                </a:lnTo>
                <a:lnTo>
                  <a:pt x="405031" y="556157"/>
                </a:lnTo>
                <a:cubicBezTo>
                  <a:pt x="391055" y="556157"/>
                  <a:pt x="379749" y="544782"/>
                  <a:pt x="379749" y="530830"/>
                </a:cubicBezTo>
                <a:cubicBezTo>
                  <a:pt x="379749" y="516878"/>
                  <a:pt x="391055" y="505592"/>
                  <a:pt x="405031" y="505592"/>
                </a:cubicBezTo>
                <a:lnTo>
                  <a:pt x="455683" y="505592"/>
                </a:lnTo>
                <a:lnTo>
                  <a:pt x="455683" y="455027"/>
                </a:lnTo>
                <a:lnTo>
                  <a:pt x="430401" y="455027"/>
                </a:lnTo>
                <a:cubicBezTo>
                  <a:pt x="388473" y="455027"/>
                  <a:pt x="354379" y="420991"/>
                  <a:pt x="354379" y="379223"/>
                </a:cubicBezTo>
                <a:cubicBezTo>
                  <a:pt x="354379" y="337367"/>
                  <a:pt x="388473" y="303331"/>
                  <a:pt x="430401" y="303331"/>
                </a:cubicBezTo>
                <a:lnTo>
                  <a:pt x="455683" y="303331"/>
                </a:lnTo>
                <a:lnTo>
                  <a:pt x="455683" y="278093"/>
                </a:lnTo>
                <a:cubicBezTo>
                  <a:pt x="455683" y="264141"/>
                  <a:pt x="466988" y="252766"/>
                  <a:pt x="480964" y="252766"/>
                </a:cubicBezTo>
                <a:close/>
                <a:moveTo>
                  <a:pt x="303759" y="151716"/>
                </a:moveTo>
                <a:cubicBezTo>
                  <a:pt x="317817" y="151716"/>
                  <a:pt x="329117" y="163000"/>
                  <a:pt x="329117" y="176950"/>
                </a:cubicBezTo>
                <a:lnTo>
                  <a:pt x="329117" y="303301"/>
                </a:lnTo>
                <a:cubicBezTo>
                  <a:pt x="329117" y="317251"/>
                  <a:pt x="317817" y="328624"/>
                  <a:pt x="303759" y="328624"/>
                </a:cubicBezTo>
                <a:lnTo>
                  <a:pt x="227862" y="328624"/>
                </a:lnTo>
                <a:cubicBezTo>
                  <a:pt x="213893" y="328624"/>
                  <a:pt x="202593" y="317251"/>
                  <a:pt x="202593" y="303301"/>
                </a:cubicBezTo>
                <a:cubicBezTo>
                  <a:pt x="202593" y="289351"/>
                  <a:pt x="213893" y="278066"/>
                  <a:pt x="227862" y="278066"/>
                </a:cubicBezTo>
                <a:lnTo>
                  <a:pt x="278490" y="278066"/>
                </a:lnTo>
                <a:lnTo>
                  <a:pt x="278490" y="176950"/>
                </a:lnTo>
                <a:cubicBezTo>
                  <a:pt x="278490" y="163000"/>
                  <a:pt x="289790" y="151716"/>
                  <a:pt x="303759" y="151716"/>
                </a:cubicBezTo>
                <a:close/>
                <a:moveTo>
                  <a:pt x="303762" y="0"/>
                </a:moveTo>
                <a:cubicBezTo>
                  <a:pt x="443049" y="0"/>
                  <a:pt x="570410" y="92781"/>
                  <a:pt x="606634" y="220667"/>
                </a:cubicBezTo>
                <a:cubicBezTo>
                  <a:pt x="610461" y="234086"/>
                  <a:pt x="602629" y="248039"/>
                  <a:pt x="589190" y="251860"/>
                </a:cubicBezTo>
                <a:cubicBezTo>
                  <a:pt x="575839" y="255504"/>
                  <a:pt x="561688" y="247861"/>
                  <a:pt x="557950" y="234353"/>
                </a:cubicBezTo>
                <a:cubicBezTo>
                  <a:pt x="527779" y="127885"/>
                  <a:pt x="420888" y="50568"/>
                  <a:pt x="303762" y="50568"/>
                </a:cubicBezTo>
                <a:cubicBezTo>
                  <a:pt x="164208" y="50568"/>
                  <a:pt x="50642" y="163967"/>
                  <a:pt x="50642" y="303317"/>
                </a:cubicBezTo>
                <a:cubicBezTo>
                  <a:pt x="50642" y="442755"/>
                  <a:pt x="164208" y="556154"/>
                  <a:pt x="303762" y="556154"/>
                </a:cubicBezTo>
                <a:cubicBezTo>
                  <a:pt x="317824" y="556154"/>
                  <a:pt x="329127" y="567441"/>
                  <a:pt x="329127" y="581394"/>
                </a:cubicBezTo>
                <a:cubicBezTo>
                  <a:pt x="329127" y="595347"/>
                  <a:pt x="317824" y="606722"/>
                  <a:pt x="303762" y="606722"/>
                </a:cubicBezTo>
                <a:cubicBezTo>
                  <a:pt x="136261" y="606722"/>
                  <a:pt x="0" y="470661"/>
                  <a:pt x="0" y="303317"/>
                </a:cubicBezTo>
                <a:cubicBezTo>
                  <a:pt x="0" y="136061"/>
                  <a:pt x="136261" y="0"/>
                  <a:pt x="30376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10"/>
          <p:cNvSpPr/>
          <p:nvPr/>
        </p:nvSpPr>
        <p:spPr bwMode="auto">
          <a:xfrm>
            <a:off x="9848811" y="4181372"/>
            <a:ext cx="254515" cy="254091"/>
          </a:xfrm>
          <a:custGeom>
            <a:avLst/>
            <a:gdLst>
              <a:gd name="T0" fmla="*/ 485 w 485"/>
              <a:gd name="T1" fmla="*/ 230 h 485"/>
              <a:gd name="T2" fmla="*/ 430 w 485"/>
              <a:gd name="T3" fmla="*/ 175 h 485"/>
              <a:gd name="T4" fmla="*/ 406 w 485"/>
              <a:gd name="T5" fmla="*/ 175 h 485"/>
              <a:gd name="T6" fmla="*/ 462 w 485"/>
              <a:gd name="T7" fmla="*/ 119 h 485"/>
              <a:gd name="T8" fmla="*/ 405 w 485"/>
              <a:gd name="T9" fmla="*/ 62 h 485"/>
              <a:gd name="T10" fmla="*/ 327 w 485"/>
              <a:gd name="T11" fmla="*/ 62 h 485"/>
              <a:gd name="T12" fmla="*/ 310 w 485"/>
              <a:gd name="T13" fmla="*/ 79 h 485"/>
              <a:gd name="T14" fmla="*/ 310 w 485"/>
              <a:gd name="T15" fmla="*/ 0 h 485"/>
              <a:gd name="T16" fmla="*/ 230 w 485"/>
              <a:gd name="T17" fmla="*/ 0 h 485"/>
              <a:gd name="T18" fmla="*/ 175 w 485"/>
              <a:gd name="T19" fmla="*/ 55 h 485"/>
              <a:gd name="T20" fmla="*/ 175 w 485"/>
              <a:gd name="T21" fmla="*/ 79 h 485"/>
              <a:gd name="T22" fmla="*/ 119 w 485"/>
              <a:gd name="T23" fmla="*/ 23 h 485"/>
              <a:gd name="T24" fmla="*/ 62 w 485"/>
              <a:gd name="T25" fmla="*/ 80 h 485"/>
              <a:gd name="T26" fmla="*/ 62 w 485"/>
              <a:gd name="T27" fmla="*/ 158 h 485"/>
              <a:gd name="T28" fmla="*/ 79 w 485"/>
              <a:gd name="T29" fmla="*/ 175 h 485"/>
              <a:gd name="T30" fmla="*/ 0 w 485"/>
              <a:gd name="T31" fmla="*/ 175 h 485"/>
              <a:gd name="T32" fmla="*/ 0 w 485"/>
              <a:gd name="T33" fmla="*/ 255 h 485"/>
              <a:gd name="T34" fmla="*/ 55 w 485"/>
              <a:gd name="T35" fmla="*/ 310 h 485"/>
              <a:gd name="T36" fmla="*/ 79 w 485"/>
              <a:gd name="T37" fmla="*/ 310 h 485"/>
              <a:gd name="T38" fmla="*/ 23 w 485"/>
              <a:gd name="T39" fmla="*/ 366 h 485"/>
              <a:gd name="T40" fmla="*/ 80 w 485"/>
              <a:gd name="T41" fmla="*/ 423 h 485"/>
              <a:gd name="T42" fmla="*/ 158 w 485"/>
              <a:gd name="T43" fmla="*/ 423 h 485"/>
              <a:gd name="T44" fmla="*/ 175 w 485"/>
              <a:gd name="T45" fmla="*/ 406 h 485"/>
              <a:gd name="T46" fmla="*/ 175 w 485"/>
              <a:gd name="T47" fmla="*/ 485 h 485"/>
              <a:gd name="T48" fmla="*/ 255 w 485"/>
              <a:gd name="T49" fmla="*/ 485 h 485"/>
              <a:gd name="T50" fmla="*/ 310 w 485"/>
              <a:gd name="T51" fmla="*/ 430 h 485"/>
              <a:gd name="T52" fmla="*/ 310 w 485"/>
              <a:gd name="T53" fmla="*/ 406 h 485"/>
              <a:gd name="T54" fmla="*/ 366 w 485"/>
              <a:gd name="T55" fmla="*/ 462 h 485"/>
              <a:gd name="T56" fmla="*/ 423 w 485"/>
              <a:gd name="T57" fmla="*/ 405 h 485"/>
              <a:gd name="T58" fmla="*/ 423 w 485"/>
              <a:gd name="T59" fmla="*/ 327 h 485"/>
              <a:gd name="T60" fmla="*/ 406 w 485"/>
              <a:gd name="T61" fmla="*/ 310 h 485"/>
              <a:gd name="T62" fmla="*/ 485 w 485"/>
              <a:gd name="T63" fmla="*/ 310 h 485"/>
              <a:gd name="T64" fmla="*/ 485 w 485"/>
              <a:gd name="T65" fmla="*/ 230 h 485"/>
              <a:gd name="T66" fmla="*/ 243 w 485"/>
              <a:gd name="T67" fmla="*/ 343 h 485"/>
              <a:gd name="T68" fmla="*/ 143 w 485"/>
              <a:gd name="T69" fmla="*/ 243 h 485"/>
              <a:gd name="T70" fmla="*/ 243 w 485"/>
              <a:gd name="T71" fmla="*/ 143 h 485"/>
              <a:gd name="T72" fmla="*/ 343 w 485"/>
              <a:gd name="T73" fmla="*/ 243 h 485"/>
              <a:gd name="T74" fmla="*/ 243 w 485"/>
              <a:gd name="T75" fmla="*/ 343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85" h="485">
                <a:moveTo>
                  <a:pt x="485" y="230"/>
                </a:moveTo>
                <a:cubicBezTo>
                  <a:pt x="485" y="200"/>
                  <a:pt x="460" y="175"/>
                  <a:pt x="430" y="175"/>
                </a:cubicBezTo>
                <a:lnTo>
                  <a:pt x="406" y="175"/>
                </a:lnTo>
                <a:lnTo>
                  <a:pt x="462" y="119"/>
                </a:lnTo>
                <a:lnTo>
                  <a:pt x="405" y="62"/>
                </a:lnTo>
                <a:cubicBezTo>
                  <a:pt x="384" y="41"/>
                  <a:pt x="349" y="41"/>
                  <a:pt x="327" y="62"/>
                </a:cubicBezTo>
                <a:lnTo>
                  <a:pt x="310" y="79"/>
                </a:lnTo>
                <a:lnTo>
                  <a:pt x="310" y="0"/>
                </a:lnTo>
                <a:lnTo>
                  <a:pt x="230" y="0"/>
                </a:lnTo>
                <a:cubicBezTo>
                  <a:pt x="200" y="0"/>
                  <a:pt x="175" y="25"/>
                  <a:pt x="175" y="55"/>
                </a:cubicBezTo>
                <a:lnTo>
                  <a:pt x="175" y="79"/>
                </a:lnTo>
                <a:lnTo>
                  <a:pt x="119" y="23"/>
                </a:lnTo>
                <a:lnTo>
                  <a:pt x="62" y="80"/>
                </a:lnTo>
                <a:cubicBezTo>
                  <a:pt x="41" y="102"/>
                  <a:pt x="41" y="137"/>
                  <a:pt x="62" y="158"/>
                </a:cubicBezTo>
                <a:lnTo>
                  <a:pt x="79" y="175"/>
                </a:lnTo>
                <a:lnTo>
                  <a:pt x="0" y="175"/>
                </a:lnTo>
                <a:lnTo>
                  <a:pt x="0" y="255"/>
                </a:lnTo>
                <a:cubicBezTo>
                  <a:pt x="0" y="286"/>
                  <a:pt x="25" y="310"/>
                  <a:pt x="55" y="310"/>
                </a:cubicBezTo>
                <a:lnTo>
                  <a:pt x="79" y="310"/>
                </a:lnTo>
                <a:lnTo>
                  <a:pt x="23" y="366"/>
                </a:lnTo>
                <a:lnTo>
                  <a:pt x="80" y="423"/>
                </a:lnTo>
                <a:cubicBezTo>
                  <a:pt x="102" y="445"/>
                  <a:pt x="137" y="445"/>
                  <a:pt x="158" y="423"/>
                </a:cubicBezTo>
                <a:lnTo>
                  <a:pt x="175" y="406"/>
                </a:lnTo>
                <a:lnTo>
                  <a:pt x="175" y="485"/>
                </a:lnTo>
                <a:lnTo>
                  <a:pt x="255" y="485"/>
                </a:lnTo>
                <a:cubicBezTo>
                  <a:pt x="286" y="485"/>
                  <a:pt x="310" y="460"/>
                  <a:pt x="310" y="430"/>
                </a:cubicBezTo>
                <a:lnTo>
                  <a:pt x="310" y="406"/>
                </a:lnTo>
                <a:lnTo>
                  <a:pt x="366" y="462"/>
                </a:lnTo>
                <a:lnTo>
                  <a:pt x="423" y="405"/>
                </a:lnTo>
                <a:cubicBezTo>
                  <a:pt x="445" y="384"/>
                  <a:pt x="445" y="349"/>
                  <a:pt x="423" y="327"/>
                </a:cubicBezTo>
                <a:lnTo>
                  <a:pt x="406" y="310"/>
                </a:lnTo>
                <a:lnTo>
                  <a:pt x="485" y="310"/>
                </a:lnTo>
                <a:lnTo>
                  <a:pt x="485" y="230"/>
                </a:lnTo>
                <a:close/>
                <a:moveTo>
                  <a:pt x="243" y="343"/>
                </a:moveTo>
                <a:cubicBezTo>
                  <a:pt x="187" y="343"/>
                  <a:pt x="143" y="298"/>
                  <a:pt x="143" y="243"/>
                </a:cubicBezTo>
                <a:cubicBezTo>
                  <a:pt x="143" y="187"/>
                  <a:pt x="187" y="143"/>
                  <a:pt x="243" y="143"/>
                </a:cubicBezTo>
                <a:cubicBezTo>
                  <a:pt x="298" y="143"/>
                  <a:pt x="343" y="187"/>
                  <a:pt x="343" y="243"/>
                </a:cubicBezTo>
                <a:cubicBezTo>
                  <a:pt x="343" y="298"/>
                  <a:pt x="298" y="343"/>
                  <a:pt x="243" y="3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1939207" y="3742671"/>
            <a:ext cx="3893422" cy="577426"/>
          </a:xfrm>
          <a:prstGeom prst="horizont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（四）强调实践与创新的学习结果</a:t>
            </a:r>
          </a:p>
        </p:txBody>
      </p:sp>
      <p:sp>
        <p:nvSpPr>
          <p:cNvPr id="7" name="矩形 6"/>
          <p:cNvSpPr/>
          <p:nvPr/>
        </p:nvSpPr>
        <p:spPr>
          <a:xfrm>
            <a:off x="2045621" y="4394025"/>
            <a:ext cx="772223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 高职</a:t>
            </a:r>
            <a:r>
              <a:rPr lang="zh-CN" altLang="en-US" dirty="0"/>
              <a:t>阶段的学习强调学与做的结合</a:t>
            </a:r>
            <a:r>
              <a:rPr lang="en-US" altLang="zh-CN" dirty="0"/>
              <a:t>,</a:t>
            </a:r>
            <a:r>
              <a:rPr lang="zh-CN" altLang="en-US" dirty="0"/>
              <a:t>强调自我学习和操作</a:t>
            </a:r>
            <a:r>
              <a:rPr lang="en-US" altLang="zh-CN" dirty="0"/>
              <a:t>,</a:t>
            </a:r>
            <a:r>
              <a:rPr lang="zh-CN" altLang="en-US" dirty="0"/>
              <a:t>强调对于感性知识及</a:t>
            </a:r>
            <a:r>
              <a:rPr lang="zh-CN" altLang="en-US" dirty="0" smtClean="0"/>
              <a:t>技能的</a:t>
            </a:r>
            <a:r>
              <a:rPr lang="zh-CN" altLang="en-US" dirty="0"/>
              <a:t>掌握</a:t>
            </a:r>
            <a:r>
              <a:rPr lang="en-US" altLang="zh-CN" dirty="0"/>
              <a:t>,</a:t>
            </a:r>
            <a:r>
              <a:rPr lang="zh-CN" altLang="en-US" dirty="0"/>
              <a:t>是带有很强职业性和生产性的学习</a:t>
            </a:r>
            <a:r>
              <a:rPr lang="en-US" altLang="zh-CN" dirty="0"/>
              <a:t>,</a:t>
            </a:r>
            <a:r>
              <a:rPr lang="zh-CN" altLang="en-US" dirty="0"/>
              <a:t>在生产劳动、课程实验及社会实践等的</a:t>
            </a:r>
            <a:r>
              <a:rPr lang="zh-CN" altLang="en-US" dirty="0" smtClean="0"/>
              <a:t>环节中</a:t>
            </a:r>
            <a:r>
              <a:rPr lang="en-US" altLang="zh-CN" dirty="0"/>
              <a:t>,</a:t>
            </a:r>
            <a:r>
              <a:rPr lang="zh-CN" altLang="en-US" dirty="0"/>
              <a:t>建构起理论知识与实践知识两大体系。高职阶段的实践学习更要求通过课程实训、</a:t>
            </a:r>
            <a:r>
              <a:rPr lang="zh-CN" altLang="en-US" dirty="0" smtClean="0"/>
              <a:t>专业</a:t>
            </a:r>
            <a:r>
              <a:rPr lang="zh-CN" altLang="en-US" dirty="0"/>
              <a:t>基础技能竞赛、小型项目系统训练、新技术培训、社会实践、顶岗实习、科研项目、创新</a:t>
            </a:r>
            <a:r>
              <a:rPr lang="zh-CN" altLang="en-US" dirty="0" smtClean="0"/>
              <a:t>训练</a:t>
            </a:r>
            <a:r>
              <a:rPr lang="zh-CN" altLang="en-US" dirty="0"/>
              <a:t>计划、综合技能竞赛等活动将理论学习和技能实训结合起来</a:t>
            </a:r>
            <a:r>
              <a:rPr lang="en-US" altLang="zh-CN" dirty="0"/>
              <a:t>,</a:t>
            </a:r>
            <a:r>
              <a:rPr lang="zh-CN" altLang="en-US" dirty="0"/>
              <a:t>既提高专业技能</a:t>
            </a:r>
            <a:r>
              <a:rPr lang="en-US" altLang="zh-CN" dirty="0"/>
              <a:t>,</a:t>
            </a:r>
            <a:r>
              <a:rPr lang="zh-CN" altLang="en-US" dirty="0"/>
              <a:t>又使</a:t>
            </a:r>
            <a:r>
              <a:rPr lang="zh-CN" altLang="en-US" dirty="0" smtClean="0"/>
              <a:t>学生</a:t>
            </a:r>
            <a:r>
              <a:rPr lang="zh-CN" altLang="en-US" dirty="0"/>
              <a:t>具有专业创新的潜质与基础。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24" grpId="0" animBg="1"/>
      <p:bldP spid="26" grpId="0" animBg="1"/>
      <p:bldP spid="27" grpId="0" animBg="1"/>
      <p:bldP spid="28" grpId="0" animBg="1"/>
      <p:bldP spid="30" grpId="0" animBg="1"/>
      <p:bldP spid="32" grpId="0" animBg="1"/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 flipV="1">
            <a:off x="738254" y="868543"/>
            <a:ext cx="10395051" cy="4534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11133306" y="445563"/>
            <a:ext cx="413807" cy="427514"/>
          </a:xfrm>
          <a:custGeom>
            <a:avLst/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chemeClr val="tx1">
                <a:lumMod val="65000"/>
                <a:lumOff val="35000"/>
              </a:schemeClr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89770" tIns="44885" rIns="89770" bIns="44885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56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TextBox 90"/>
          <p:cNvSpPr txBox="1"/>
          <p:nvPr/>
        </p:nvSpPr>
        <p:spPr>
          <a:xfrm>
            <a:off x="1317822" y="255912"/>
            <a:ext cx="6098154" cy="598983"/>
          </a:xfrm>
          <a:prstGeom prst="rect">
            <a:avLst/>
          </a:prstGeom>
          <a:noFill/>
        </p:spPr>
        <p:txBody>
          <a:bodyPr wrap="square" lIns="105509" tIns="52755" rIns="105509" bIns="52755" rtlCol="0">
            <a:spAutoFit/>
          </a:bodyPr>
          <a:lstStyle/>
          <a:p>
            <a:pPr lvl="0">
              <a:defRPr/>
            </a:pPr>
            <a:r>
              <a:rPr lang="zh-CN" altLang="en-US" sz="3200" b="1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三、掌握高职专业学习的方法</a:t>
            </a:r>
          </a:p>
        </p:txBody>
      </p:sp>
      <p:sp>
        <p:nvSpPr>
          <p:cNvPr id="5" name="椭圆 4"/>
          <p:cNvSpPr/>
          <p:nvPr/>
        </p:nvSpPr>
        <p:spPr>
          <a:xfrm>
            <a:off x="792042" y="380144"/>
            <a:ext cx="350520" cy="350520"/>
          </a:xfrm>
          <a:prstGeom prst="ellipse">
            <a:avLst/>
          </a:prstGeom>
          <a:solidFill>
            <a:srgbClr val="0DB7B6"/>
          </a:solidFill>
          <a:ln w="12700">
            <a:solidFill>
              <a:schemeClr val="bg1"/>
            </a:solidFill>
          </a:ln>
          <a:effectLst>
            <a:outerShdw blurRad="254000" dist="127000" dir="5400000" algn="t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横卷形 30"/>
          <p:cNvSpPr/>
          <p:nvPr/>
        </p:nvSpPr>
        <p:spPr>
          <a:xfrm>
            <a:off x="754662" y="1845233"/>
            <a:ext cx="3520508" cy="639192"/>
          </a:xfrm>
          <a:prstGeom prst="horizontalScroll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（一）努力学习专业理论知识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6087122" y="2276475"/>
            <a:ext cx="0" cy="458152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5880330" y="2349731"/>
            <a:ext cx="431339" cy="43133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861310" y="5261993"/>
            <a:ext cx="431339" cy="431339"/>
          </a:xfrm>
          <a:prstGeom prst="ellipse">
            <a:avLst/>
          </a:prstGeom>
          <a:solidFill>
            <a:srgbClr val="0DB7B6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val="2164679275"/>
              </p:ext>
            </p:extLst>
          </p:nvPr>
        </p:nvGraphicFramePr>
        <p:xfrm>
          <a:off x="406503" y="2484425"/>
          <a:ext cx="5577223" cy="27230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" name="横卷形 27"/>
          <p:cNvSpPr/>
          <p:nvPr/>
        </p:nvSpPr>
        <p:spPr>
          <a:xfrm>
            <a:off x="6799735" y="1845233"/>
            <a:ext cx="3187644" cy="639192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（二）注重实践，提高技能</a:t>
            </a:r>
          </a:p>
        </p:txBody>
      </p:sp>
      <p:graphicFrame>
        <p:nvGraphicFramePr>
          <p:cNvPr id="20" name="图示 19"/>
          <p:cNvGraphicFramePr/>
          <p:nvPr>
            <p:extLst>
              <p:ext uri="{D42A27DB-BD31-4B8C-83A1-F6EECF244321}">
                <p14:modId xmlns:p14="http://schemas.microsoft.com/office/powerpoint/2010/main" val="1218506211"/>
              </p:ext>
            </p:extLst>
          </p:nvPr>
        </p:nvGraphicFramePr>
        <p:xfrm>
          <a:off x="6799735" y="2565400"/>
          <a:ext cx="3224213" cy="3879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9" presetClass="entr" presetSubtype="5" fill="hold" grpId="0" nodeType="withEffect">
                                  <p:stCondLst>
                                    <p:cond delay="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02D4B71C-69E1-4B62-BF02-453D99227F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>
                                            <p:graphicEl>
                                              <a:dgm id="{02D4B71C-69E1-4B62-BF02-453D99227F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>
                                            <p:graphicEl>
                                              <a:dgm id="{02D4B71C-69E1-4B62-BF02-453D99227F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>
                                            <p:graphicEl>
                                              <a:dgm id="{02D4B71C-69E1-4B62-BF02-453D99227F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A255AAB7-F818-4BCD-A7A7-000250059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>
                                            <p:graphicEl>
                                              <a:dgm id="{A255AAB7-F818-4BCD-A7A7-0002500598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graphicEl>
                                              <a:dgm id="{A255AAB7-F818-4BCD-A7A7-000250059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>
                                            <p:graphicEl>
                                              <a:dgm id="{A255AAB7-F818-4BCD-A7A7-0002500598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864071C8-106B-46C8-AF82-F6AA2B99CC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>
                                            <p:graphicEl>
                                              <a:dgm id="{864071C8-106B-46C8-AF82-F6AA2B99CC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>
                                            <p:graphicEl>
                                              <a:dgm id="{864071C8-106B-46C8-AF82-F6AA2B99CC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>
                                            <p:graphicEl>
                                              <a:dgm id="{864071C8-106B-46C8-AF82-F6AA2B99CC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12137E2B-ED6E-462A-9E76-8CF65F5DE7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>
                                            <p:graphicEl>
                                              <a:dgm id="{12137E2B-ED6E-462A-9E76-8CF65F5DE7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>
                                            <p:graphicEl>
                                              <a:dgm id="{12137E2B-ED6E-462A-9E76-8CF65F5DE7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>
                                            <p:graphicEl>
                                              <a:dgm id="{12137E2B-ED6E-462A-9E76-8CF65F5DE7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F277DA1D-FD31-4215-B8D9-7E7323BE4E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>
                                            <p:graphicEl>
                                              <a:dgm id="{F277DA1D-FD31-4215-B8D9-7E7323BE4E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>
                                            <p:graphicEl>
                                              <a:dgm id="{F277DA1D-FD31-4215-B8D9-7E7323BE4E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>
                                            <p:graphicEl>
                                              <a:dgm id="{F277DA1D-FD31-4215-B8D9-7E7323BE4E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graphicEl>
                                              <a:dgm id="{C000156D-41C1-4528-A9B9-43825B97C3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>
                                            <p:graphicEl>
                                              <a:dgm id="{C000156D-41C1-4528-A9B9-43825B97C3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>
                                            <p:graphicEl>
                                              <a:dgm id="{C000156D-41C1-4528-A9B9-43825B97C3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>
                                            <p:graphicEl>
                                              <a:dgm id="{C000156D-41C1-4528-A9B9-43825B97C3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D24CD995-978A-4991-A553-A3181970F0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>
                                            <p:graphicEl>
                                              <a:dgm id="{D24CD995-978A-4991-A553-A3181970F0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>
                                            <p:graphicEl>
                                              <a:dgm id="{D24CD995-978A-4991-A553-A3181970F0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>
                                            <p:graphicEl>
                                              <a:dgm id="{D24CD995-978A-4991-A553-A3181970F0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F9694877-B8FB-4940-9AED-E948ECB208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0">
                                            <p:graphicEl>
                                              <a:dgm id="{F9694877-B8FB-4940-9AED-E948ECB208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>
                                            <p:graphicEl>
                                              <a:dgm id="{F9694877-B8FB-4940-9AED-E948ECB208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0">
                                            <p:graphicEl>
                                              <a:dgm id="{F9694877-B8FB-4940-9AED-E948ECB208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85BE9A6D-6B9A-4EC1-B97A-16E6A5F091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>
                                            <p:graphicEl>
                                              <a:dgm id="{85BE9A6D-6B9A-4EC1-B97A-16E6A5F091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>
                                            <p:graphicEl>
                                              <a:dgm id="{85BE9A6D-6B9A-4EC1-B97A-16E6A5F091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>
                                            <p:graphicEl>
                                              <a:dgm id="{85BE9A6D-6B9A-4EC1-B97A-16E6A5F091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40D0288E-F808-4058-80C8-782FD337A3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0">
                                            <p:graphicEl>
                                              <a:dgm id="{40D0288E-F808-4058-80C8-782FD337A3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>
                                            <p:graphicEl>
                                              <a:dgm id="{40D0288E-F808-4058-80C8-782FD337A3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>
                                            <p:graphicEl>
                                              <a:dgm id="{40D0288E-F808-4058-80C8-782FD337A3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graphicEl>
                                              <a:dgm id="{1C609ECB-C164-465D-9AEA-902A9BB1B2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0">
                                            <p:graphicEl>
                                              <a:dgm id="{1C609ECB-C164-465D-9AEA-902A9BB1B2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>
                                            <p:graphicEl>
                                              <a:dgm id="{1C609ECB-C164-465D-9AEA-902A9BB1B2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>
                                            <p:graphicEl>
                                              <a:dgm id="{1C609ECB-C164-465D-9AEA-902A9BB1B2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31" grpId="0" animBg="1"/>
      <p:bldGraphic spid="17" grpId="0">
        <p:bldSub>
          <a:bldDgm bld="one"/>
        </p:bldSub>
      </p:bldGraphic>
      <p:bldP spid="28" grpId="0" animBg="1"/>
      <p:bldGraphic spid="20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bicgp0xb">
      <a:majorFont>
        <a:latin typeface="Century Gothic"/>
        <a:ea typeface="思源黑体 CN Bold"/>
        <a:cs typeface=""/>
      </a:majorFont>
      <a:minorFont>
        <a:latin typeface="Century Gothic"/>
        <a:ea typeface="思源黑体 CN Bold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2157</Words>
  <Application>Microsoft Office PowerPoint</Application>
  <PresentationFormat>宽屏</PresentationFormat>
  <Paragraphs>248</Paragraphs>
  <Slides>26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E-BZ</vt:lpstr>
      <vt:lpstr>FZHTK--GBK1-0</vt:lpstr>
      <vt:lpstr>等线</vt:lpstr>
      <vt:lpstr>思源黑体 CN Bold</vt:lpstr>
      <vt:lpstr>Arial</vt:lpstr>
      <vt:lpstr>Century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薛定谔的猫</dc:creator>
  <cp:lastModifiedBy>leona</cp:lastModifiedBy>
  <cp:revision>52</cp:revision>
  <dcterms:created xsi:type="dcterms:W3CDTF">1900-01-01T00:00:00Z</dcterms:created>
  <dcterms:modified xsi:type="dcterms:W3CDTF">2020-12-01T01:28:37Z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2052-10.13.1</vt:lpwstr>
  </property>
</Properties>
</file>