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71" r:id="rId3"/>
    <p:sldId id="281" r:id="rId4"/>
    <p:sldId id="282" r:id="rId5"/>
    <p:sldId id="283" r:id="rId6"/>
  </p:sldIdLst>
  <p:sldSz cx="12192000" cy="6858000"/>
  <p:notesSz cx="6858000" cy="9144000"/>
  <p:custDataLst>
    <p:tags r:id="rId1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6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96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63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2" name="图片 1" descr="3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99335" y="817245"/>
            <a:ext cx="7905115" cy="5516245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6856730" y="4551045"/>
            <a:ext cx="492760" cy="48704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214745" y="4924425"/>
            <a:ext cx="492760" cy="48704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893175" y="4924425"/>
            <a:ext cx="492760" cy="48704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3" grpId="0"/>
      <p:bldP spid="3" grpId="1"/>
      <p:bldP spid="5" grpId="0"/>
      <p:bldP spid="5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5310" y="2030095"/>
            <a:ext cx="11040745" cy="271208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212080" y="2124710"/>
            <a:ext cx="753110" cy="41338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毫米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457180" y="2124710"/>
            <a:ext cx="753110" cy="41338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厘米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898650" y="4159885"/>
            <a:ext cx="492760" cy="48704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461385" y="4159885"/>
            <a:ext cx="492760" cy="48704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691755" y="4159885"/>
            <a:ext cx="492760" cy="48704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12" grpId="0"/>
      <p:bldP spid="12" grpId="1"/>
      <p:bldP spid="5" grpId="0"/>
      <p:bldP spid="5" grpId="1"/>
      <p:bldP spid="6" grpId="0"/>
      <p:bldP spid="6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04240" y="1993265"/>
            <a:ext cx="10803255" cy="298767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124200" y="4980940"/>
            <a:ext cx="4434840" cy="41338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略(以测量的实际长度为准)</a:t>
            </a:r>
            <a:endParaRPr 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-1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0420" y="1593850"/>
            <a:ext cx="10713720" cy="303085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529080" y="3646805"/>
            <a:ext cx="4434840" cy="41338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蓝色钉子比较长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  17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-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14=3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（毫米）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59840" y="4624705"/>
            <a:ext cx="6696710" cy="82550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解析:黄色钉子的长度是14毫米，蓝色钉子的长度是17毫米，17大于14，蓝色钉子比较长，长17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-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14=3(毫米)。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3" grpId="0"/>
      <p:bldP spid="3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NTIwNDE2OGEyNTVlZDYyNGFhMWVkYzEzMzA2NWYzN2Y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114</Words>
  <Application>WPS 演示</Application>
  <PresentationFormat>宽屏</PresentationFormat>
  <Paragraphs>24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4" baseType="lpstr">
      <vt:lpstr>Arial</vt:lpstr>
      <vt:lpstr>宋体</vt:lpstr>
      <vt:lpstr>Wingdings</vt:lpstr>
      <vt:lpstr>Wingdings</vt:lpstr>
      <vt:lpstr>Times New Roman</vt:lpstr>
      <vt:lpstr>黑体</vt:lpstr>
      <vt:lpstr>微软雅黑</vt:lpstr>
      <vt:lpstr>Arial Unicode MS</vt:lpstr>
      <vt:lpstr>Calibri</vt:lpstr>
      <vt:lpstr>WPS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WPS_1700618520</cp:lastModifiedBy>
  <cp:revision>179</cp:revision>
  <dcterms:created xsi:type="dcterms:W3CDTF">2019-06-19T02:08:00Z</dcterms:created>
  <dcterms:modified xsi:type="dcterms:W3CDTF">2024-09-02T03:20:14Z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C8AE08ED134C491A8E0E8E7835209DE0_13</vt:lpwstr>
  </property>
</Properties>
</file>