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33280E-4BB2-CB3E-04B6-0F920EF58F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135EF34-C339-60FE-B7CA-6EC1218CC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17D159-67F2-6481-ECF7-4653C0F10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A3A5DC-FE9D-42ED-DD3C-D713BC749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17C128-71F7-3D2B-DE2A-CE9053633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034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D3C4F8-B6B9-50E4-9EBD-F21835A22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53E1CC-80FD-AAE5-0074-8EE20C6359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256F32-ADF5-2CAB-7D26-CDC300F49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36DA77-C6A3-ED5B-D24A-615DCB7F6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0805E7-5ADC-972B-DF17-91E6FDBD8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243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F06F87B-5D3C-9CB7-2117-61A23DC1F1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E4F10BC-21E4-59CD-B412-D6EE125FE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12A8DD-0519-A70F-C313-80324F578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34EF64-44F3-C5ED-7BBB-A937EB196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84A353-37E4-D38C-0830-B61C887C9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073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23132F-C678-E53C-7E01-4D9090B70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54FBDC-E941-0A72-6748-BE513A1F1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C44FFB-62BD-2344-0375-F1741BF5A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EB12A1-96FB-F77E-4A50-82CC915A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87371A-04DA-7C84-87BC-3420057C4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044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D0AE6E-BA5A-F9AD-34B2-EB675D3A9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413174-116C-F3FD-9B2E-2D43C67AD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1A4770-2C93-9319-8926-3B3772F5F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A11687-64FD-6BDF-9802-622F7E0D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466B50-F230-8375-E6A7-ED66799BF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67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C00CB1-5E9E-E818-2277-9399AAF5E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698223-F87E-E0DB-EF82-25CD539248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D0A13E1-1A59-3352-6DC0-952E1B1108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B9F62C-28BF-1D8F-E06F-C20C0E68D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535BF8-9261-18FB-1C89-5D15F2AEE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10950D-04A9-D046-2EF7-DFCD93C6F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99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DADC04-B0FE-C7EB-3637-821D5E41E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044DEA-390D-6C22-10A8-02105F70B8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B8C86D6-47EC-AC67-6C65-704EE9C83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03E81B8-C559-52B2-05F4-726122C27D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72C9E5-1455-EFBE-FC2E-3BA8404D07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8336CC2-EC41-975C-364A-6AE944E28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C1B988F-F81B-0D31-DFA0-399C759DC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6D2D76E-4F94-F6E4-F36F-CA6D7E42F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86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15B83C-5FF8-A8D6-4674-8599E53FD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DF32CA-8BF6-ABD1-CCE0-537B367C2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01EB42-A24D-D460-D5E6-1E452D7F4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203DDAA-14E5-E99D-5C75-67F9431B0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15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912E40-466A-AA82-CC97-159142CA3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3BC751-20E9-9BAC-418D-0E9108522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CBE98E-BE57-9D96-8175-1E4B94CC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81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C88064-B3D7-532E-AE34-327A69FF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76BDCE-D4AA-571B-B2D4-156E59EEA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C9478E-5EEB-2A4F-60A7-3F78C3EB75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7C8B8C-E232-B944-8801-39AE5E2D9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091D1F-E9B3-22E8-DA20-F0B61B6F3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D0938-5D94-0ADA-A70C-3DF85890B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79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DF68E-2B50-C978-C084-FC6F5355D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16DF3D1-19BF-DDEB-C749-521C879359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621458-A096-7086-CD1C-C340A98E6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F0AD35-2B63-9B46-9718-2146873D1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206930-493B-9EFF-2F82-EDF3967E8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170CD8-6E87-498E-82DA-A4EFA7844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52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37C83DD-86FD-4904-6C5A-D21983BBE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FBDBCC-17CF-D509-7949-993BF3E42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235DEDE-D91D-A53C-1C1A-C82F37A715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EBE17-472B-438D-869F-A4F06A3CBC1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62C9A4-C741-A9BE-C88F-2803BA3F4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5BE91D-39FD-A25C-56EF-F8C6FB35F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85F01-0826-4B7E-B824-870B2007F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40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78F6EB-4387-0289-7F11-6B4509B9D7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C84F6A-5FA5-1C33-DD64-91E7CD713A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D98D6D-686D-170D-D08E-A3903741D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28" y="890111"/>
            <a:ext cx="9897744" cy="49888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347CFD2-06B7-CE78-B88F-1F0565DB29D9}"/>
              </a:ext>
            </a:extLst>
          </p:cNvPr>
          <p:cNvSpPr txBox="1"/>
          <p:nvPr/>
        </p:nvSpPr>
        <p:spPr>
          <a:xfrm>
            <a:off x="3841750" y="3966309"/>
            <a:ext cx="730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527CC0-0A5B-A33A-D8AB-CAC37FC1B293}"/>
              </a:ext>
            </a:extLst>
          </p:cNvPr>
          <p:cNvSpPr txBox="1"/>
          <p:nvPr/>
        </p:nvSpPr>
        <p:spPr>
          <a:xfrm>
            <a:off x="3765550" y="4330580"/>
            <a:ext cx="730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14A612-F923-855B-802B-75E8571B88A3}"/>
              </a:ext>
            </a:extLst>
          </p:cNvPr>
          <p:cNvSpPr txBox="1"/>
          <p:nvPr/>
        </p:nvSpPr>
        <p:spPr>
          <a:xfrm>
            <a:off x="5791200" y="3572549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1         0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9CEB0F-F12C-83A7-9F1F-5202D2AFA6DC}"/>
              </a:ext>
            </a:extLst>
          </p:cNvPr>
          <p:cNvSpPr txBox="1"/>
          <p:nvPr/>
        </p:nvSpPr>
        <p:spPr>
          <a:xfrm>
            <a:off x="5791200" y="395247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1         5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43CBC2-F05A-C0D2-4DD3-B39E0D587AAE}"/>
              </a:ext>
            </a:extLst>
          </p:cNvPr>
          <p:cNvSpPr txBox="1"/>
          <p:nvPr/>
        </p:nvSpPr>
        <p:spPr>
          <a:xfrm>
            <a:off x="5791200" y="435258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1         6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9823F5-35BA-3710-1D41-C3B778A1A2BE}"/>
              </a:ext>
            </a:extLst>
          </p:cNvPr>
          <p:cNvSpPr txBox="1"/>
          <p:nvPr/>
        </p:nvSpPr>
        <p:spPr>
          <a:xfrm>
            <a:off x="7518400" y="3539452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5         0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D333264-79EA-E98B-17C1-3868E930DBD1}"/>
              </a:ext>
            </a:extLst>
          </p:cNvPr>
          <p:cNvSpPr txBox="1"/>
          <p:nvPr/>
        </p:nvSpPr>
        <p:spPr>
          <a:xfrm>
            <a:off x="7537450" y="3969027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5         1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2E561D-946C-9640-051B-8548C23F9E24}"/>
              </a:ext>
            </a:extLst>
          </p:cNvPr>
          <p:cNvSpPr txBox="1"/>
          <p:nvPr/>
        </p:nvSpPr>
        <p:spPr>
          <a:xfrm>
            <a:off x="7518400" y="435881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5         6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8C0222-731C-81DD-9399-C7E693AE591B}"/>
              </a:ext>
            </a:extLst>
          </p:cNvPr>
          <p:cNvSpPr txBox="1"/>
          <p:nvPr/>
        </p:nvSpPr>
        <p:spPr>
          <a:xfrm>
            <a:off x="9232900" y="3568917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6         0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8CEABE-7176-0F2E-4768-13F09F71C85A}"/>
              </a:ext>
            </a:extLst>
          </p:cNvPr>
          <p:cNvSpPr txBox="1"/>
          <p:nvPr/>
        </p:nvSpPr>
        <p:spPr>
          <a:xfrm>
            <a:off x="9248933" y="3971589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6         1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2E0E35-CD88-9CDA-4D80-B96AFBDA4FA4}"/>
              </a:ext>
            </a:extLst>
          </p:cNvPr>
          <p:cNvSpPr txBox="1"/>
          <p:nvPr/>
        </p:nvSpPr>
        <p:spPr>
          <a:xfrm>
            <a:off x="9257347" y="4352588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6         5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5111CE0-270C-50A3-0435-31F67EE6359E}"/>
              </a:ext>
            </a:extLst>
          </p:cNvPr>
          <p:cNvSpPr txBox="1"/>
          <p:nvPr/>
        </p:nvSpPr>
        <p:spPr>
          <a:xfrm>
            <a:off x="3425825" y="4899879"/>
            <a:ext cx="730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2F0BA9-158E-2178-1BEA-282058CAFE65}"/>
              </a:ext>
            </a:extLst>
          </p:cNvPr>
          <p:cNvSpPr txBox="1"/>
          <p:nvPr/>
        </p:nvSpPr>
        <p:spPr>
          <a:xfrm>
            <a:off x="2886075" y="5389433"/>
            <a:ext cx="730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65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EDE102-20BB-4BF5-46EC-ADFD04E78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DBE6B63-A2C5-610A-44C6-5DE7C5121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27" y="2044478"/>
            <a:ext cx="9768183" cy="224812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DA5CED6-B697-DD5F-F5EC-3915B166DB7E}"/>
              </a:ext>
            </a:extLst>
          </p:cNvPr>
          <p:cNvSpPr txBox="1"/>
          <p:nvPr/>
        </p:nvSpPr>
        <p:spPr>
          <a:xfrm>
            <a:off x="1644650" y="3168539"/>
            <a:ext cx="4724400" cy="1290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0000"/>
              </a:lnSpc>
              <a:spcBef>
                <a:spcPts val="370"/>
              </a:spcBef>
            </a:pP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</a:t>
            </a:r>
            <a:r>
              <a:rPr lang="zh-CN" altLang="zh-CN" sz="2000" spc="5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2000" spc="59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eaLnBrk="0">
              <a:lnSpc>
                <a:spcPct val="90000"/>
              </a:lnSpc>
              <a:spcBef>
                <a:spcPts val="370"/>
              </a:spcBef>
            </a:pP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分法：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①1,1,3 ②1,3,1  ③3,1,1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45415" eaLnBrk="0">
              <a:lnSpc>
                <a:spcPct val="90000"/>
              </a:lnSpc>
              <a:spcBef>
                <a:spcPts val="325"/>
              </a:spcBef>
            </a:pPr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④1,2,2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⑤2,1,2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⑥2,2,1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429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5C26E7-5F82-C10D-E315-3B44621AB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A98C795-B0B7-D2E8-6D2D-A7C440E479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77" y="1866678"/>
            <a:ext cx="10454045" cy="265452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BBBF84F-3ED4-41A1-2859-834C620E053D}"/>
              </a:ext>
            </a:extLst>
          </p:cNvPr>
          <p:cNvSpPr txBox="1"/>
          <p:nvPr/>
        </p:nvSpPr>
        <p:spPr>
          <a:xfrm>
            <a:off x="1385679" y="3076189"/>
            <a:ext cx="8120599" cy="2605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5415" marR="53975" indent="-145415" eaLnBrk="0">
              <a:lnSpc>
                <a:spcPct val="109000"/>
              </a:lnSpc>
              <a:spcBef>
                <a:spcPts val="320"/>
              </a:spcBef>
            </a:pP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45415" marR="53975" indent="-145415" eaLnBrk="0">
              <a:lnSpc>
                <a:spcPct val="109000"/>
              </a:lnSpc>
              <a:spcBef>
                <a:spcPts val="320"/>
              </a:spcBef>
            </a:pP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排法：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语文、数学、美术、音乐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45415" marR="53975" indent="-145415" eaLnBrk="0">
              <a:lnSpc>
                <a:spcPct val="109000"/>
              </a:lnSpc>
              <a:spcBef>
                <a:spcPts val="320"/>
              </a:spcBef>
            </a:pPr>
            <a:r>
              <a:rPr lang="en-US" altLang="zh-CN" sz="2000" spc="-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②</a:t>
            </a:r>
            <a:r>
              <a:rPr lang="en-US" altLang="zh-CN" sz="2000" spc="-1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语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文、数学、音乐、美术</a:t>
            </a:r>
            <a:r>
              <a:rPr lang="en-US" altLang="zh-CN" sz="2000" spc="-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45415" marR="53975" indent="-145415" eaLnBrk="0">
              <a:lnSpc>
                <a:spcPct val="109000"/>
              </a:lnSpc>
              <a:spcBef>
                <a:spcPts val="320"/>
              </a:spcBef>
            </a:pPr>
            <a:r>
              <a:rPr lang="en-US" altLang="zh-CN" sz="2000" spc="-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    ③</a:t>
            </a:r>
            <a:r>
              <a:rPr lang="zh-CN" altLang="zh-CN" sz="2000" spc="-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美术、数学、语文、音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乐</a:t>
            </a:r>
            <a:endParaRPr lang="en-US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45415" marR="53975" indent="-145415" eaLnBrk="0">
              <a:lnSpc>
                <a:spcPct val="109000"/>
              </a:lnSpc>
              <a:spcBef>
                <a:spcPts val="320"/>
              </a:spcBef>
            </a:pP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④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美术、数学、音乐、语文</a:t>
            </a:r>
            <a:endParaRPr lang="en-US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45415" marR="53975" indent="-145415" eaLnBrk="0">
              <a:lnSpc>
                <a:spcPct val="109000"/>
              </a:lnSpc>
              <a:spcBef>
                <a:spcPts val="320"/>
              </a:spcBef>
            </a:pP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⑤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音乐、数学、</a:t>
            </a:r>
            <a:r>
              <a:rPr lang="zh-CN" altLang="zh-CN" sz="2000" spc="-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语文、美术</a:t>
            </a:r>
            <a:endParaRPr lang="en-US" altLang="zh-CN" sz="2000" spc="-7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-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  ⑥</a:t>
            </a:r>
            <a:r>
              <a:rPr lang="zh-CN" altLang="zh-CN" sz="2000" spc="-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音乐、数学、美术、语文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31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91CAC1-18BB-8CC3-243F-CF1F14BC1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4490D7A-4548-043A-5792-93A5D67BA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23" y="1053246"/>
            <a:ext cx="9465154" cy="398319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C62111-A32C-7B12-7DAE-4E45CEC20F24}"/>
              </a:ext>
            </a:extLst>
          </p:cNvPr>
          <p:cNvSpPr txBox="1"/>
          <p:nvPr/>
        </p:nvSpPr>
        <p:spPr>
          <a:xfrm>
            <a:off x="8807450" y="3194814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081D3C-FDE9-B644-4563-BF2A63C257A7}"/>
              </a:ext>
            </a:extLst>
          </p:cNvPr>
          <p:cNvSpPr txBox="1"/>
          <p:nvPr/>
        </p:nvSpPr>
        <p:spPr>
          <a:xfrm>
            <a:off x="8807450" y="3652014"/>
            <a:ext cx="552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D12E71-5A6F-DB92-80FA-FAB4B6BE8935}"/>
              </a:ext>
            </a:extLst>
          </p:cNvPr>
          <p:cNvSpPr txBox="1"/>
          <p:nvPr/>
        </p:nvSpPr>
        <p:spPr>
          <a:xfrm>
            <a:off x="8844131" y="4141788"/>
            <a:ext cx="552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26C2B0A-3B3C-94D8-507B-EAF83BB81FF2}"/>
              </a:ext>
            </a:extLst>
          </p:cNvPr>
          <p:cNvSpPr txBox="1"/>
          <p:nvPr/>
        </p:nvSpPr>
        <p:spPr>
          <a:xfrm>
            <a:off x="615950" y="4826716"/>
            <a:ext cx="11455400" cy="2096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15315" indent="145415" eaLnBrk="0">
              <a:lnSpc>
                <a:spcPct val="109000"/>
              </a:lnSpc>
              <a:spcBef>
                <a:spcPts val="170"/>
              </a:spcBef>
            </a:pP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000" spc="-1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000" spc="-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 (</a:t>
            </a:r>
            <a:r>
              <a:rPr lang="en-US" altLang="zh-CN" sz="2000" spc="-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</a:t>
            </a:r>
            <a:r>
              <a:rPr lang="zh-CN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8615" marR="53975" indent="-348615" eaLnBrk="0">
              <a:lnSpc>
                <a:spcPct val="111000"/>
              </a:lnSpc>
              <a:spcBef>
                <a:spcPts val="150"/>
              </a:spcBef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解析：当熊猫选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号房时，其他小动物的住法有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小鸭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号、小猴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号、小猪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号，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小鸭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号、小猪</a:t>
            </a:r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号、小猴</a:t>
            </a:r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号，</a:t>
            </a:r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小猴</a:t>
            </a:r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号、小鸭</a:t>
            </a:r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号、小猪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号，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小猴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号、小猪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号、小鸭</a:t>
            </a:r>
            <a:r>
              <a:rPr lang="en-US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号，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⑤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小猪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号、小鸭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号、小猴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号，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⑥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猪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</a:t>
            </a:r>
            <a:r>
              <a:rPr lang="zh-CN" altLang="en-US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小猴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号、小鸭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号，共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种住法。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当熊猫选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号房时，同理也有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种住法。当熊猫选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号房时，同理也有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种住法。</a:t>
            </a:r>
            <a:r>
              <a:rPr lang="en-US" altLang="zh-CN" sz="2000" spc="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最多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共有6+6+6=18(种)</a:t>
            </a:r>
            <a:r>
              <a:rPr lang="en-US" altLang="zh-CN" sz="2000" spc="6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住房方法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30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264</Words>
  <Application>Microsoft Office PowerPoint</Application>
  <PresentationFormat>宽屏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7</cp:revision>
  <dcterms:created xsi:type="dcterms:W3CDTF">2025-02-03T11:02:03Z</dcterms:created>
  <dcterms:modified xsi:type="dcterms:W3CDTF">2025-02-03T11:18:07Z</dcterms:modified>
</cp:coreProperties>
</file>