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  <p:sldId id="272" r:id="rId5"/>
    <p:sldId id="273" r:id="rId6"/>
    <p:sldId id="274" r:id="rId7"/>
    <p:sldId id="275" r:id="rId8"/>
    <p:sldId id="277" r:id="rId9"/>
    <p:sldId id="278" r:id="rId10"/>
    <p:sldId id="27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2课时_00"/>
          <p:cNvPicPr>
            <a:picLocks noChangeAspect="1"/>
          </p:cNvPicPr>
          <p:nvPr/>
        </p:nvPicPr>
        <p:blipFill>
          <a:blip r:embed="rId1"/>
          <a:srcRect l="12083" t="624" r="10106"/>
          <a:stretch>
            <a:fillRect/>
          </a:stretch>
        </p:blipFill>
        <p:spPr>
          <a:xfrm>
            <a:off x="1963420" y="782320"/>
            <a:ext cx="8691880" cy="58178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64045" y="3951605"/>
            <a:ext cx="1400810" cy="35814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平行四边形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8425" y="4309745"/>
            <a:ext cx="826135" cy="3568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一半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9255" y="4724400"/>
            <a:ext cx="485140" cy="354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endParaRPr lang="zh-CN" altLang="en-US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76565" y="4724400"/>
            <a:ext cx="455930" cy="354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3230" y="5079365"/>
            <a:ext cx="92583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3185" y="5110480"/>
            <a:ext cx="120332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底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高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÷2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04870" y="5478780"/>
            <a:ext cx="84836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ah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÷2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49870" y="5847080"/>
            <a:ext cx="515620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4.2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19675" y="6215380"/>
            <a:ext cx="53530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8.4</a:t>
            </a:r>
            <a:endParaRPr lang="en-US" altLang="zh-CN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2课时_01"/>
          <p:cNvPicPr>
            <a:picLocks noChangeAspect="1"/>
          </p:cNvPicPr>
          <p:nvPr/>
        </p:nvPicPr>
        <p:blipFill>
          <a:blip r:embed="rId1"/>
          <a:srcRect l="11961" t="823" r="11225" b="36838"/>
          <a:stretch>
            <a:fillRect/>
          </a:stretch>
        </p:blipFill>
        <p:spPr>
          <a:xfrm>
            <a:off x="687705" y="1051560"/>
            <a:ext cx="10817225" cy="26130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2330" y="4095750"/>
            <a:ext cx="280352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8×7÷2=28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8805" y="4175125"/>
            <a:ext cx="375221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3.6×1.4÷2=2.52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38845" y="4175125"/>
            <a:ext cx="321881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12×13÷2=78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2课时_02"/>
          <p:cNvPicPr>
            <a:picLocks noChangeAspect="1"/>
          </p:cNvPicPr>
          <p:nvPr/>
        </p:nvPicPr>
        <p:blipFill>
          <a:blip r:embed="rId1"/>
          <a:srcRect l="11961" t="5213" r="8489"/>
          <a:stretch>
            <a:fillRect/>
          </a:stretch>
        </p:blipFill>
        <p:spPr>
          <a:xfrm>
            <a:off x="770890" y="1137285"/>
            <a:ext cx="10946130" cy="47421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56240" y="2997200"/>
            <a:ext cx="426720" cy="345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05930" y="1620520"/>
            <a:ext cx="426720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6240" y="4402455"/>
            <a:ext cx="455295" cy="38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2课时2_00"/>
          <p:cNvPicPr>
            <a:picLocks noChangeAspect="1"/>
          </p:cNvPicPr>
          <p:nvPr/>
        </p:nvPicPr>
        <p:blipFill>
          <a:blip r:embed="rId1"/>
          <a:srcRect l="10833" r="30433" b="63771"/>
          <a:stretch>
            <a:fillRect/>
          </a:stretch>
        </p:blipFill>
        <p:spPr>
          <a:xfrm>
            <a:off x="718820" y="1104265"/>
            <a:ext cx="10493375" cy="1320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60545" y="3260725"/>
            <a:ext cx="307340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72×2÷12=12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第2课时2_01"/>
          <p:cNvPicPr>
            <a:picLocks noChangeAspect="1"/>
          </p:cNvPicPr>
          <p:nvPr/>
        </p:nvPicPr>
        <p:blipFill>
          <a:blip r:embed="rId1"/>
          <a:srcRect l="12459" r="11479" b="66076"/>
          <a:stretch>
            <a:fillRect/>
          </a:stretch>
        </p:blipFill>
        <p:spPr>
          <a:xfrm>
            <a:off x="552450" y="1418590"/>
            <a:ext cx="11277600" cy="996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46880" y="3260725"/>
            <a:ext cx="38887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12×3.5÷2×1.2=25.2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g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2课时2_02"/>
          <p:cNvPicPr>
            <a:picLocks noChangeAspect="1"/>
          </p:cNvPicPr>
          <p:nvPr/>
        </p:nvPicPr>
        <p:blipFill>
          <a:blip r:embed="rId1"/>
          <a:srcRect l="13333" r="14469" b="49984"/>
          <a:stretch>
            <a:fillRect/>
          </a:stretch>
        </p:blipFill>
        <p:spPr>
          <a:xfrm>
            <a:off x="799465" y="1260475"/>
            <a:ext cx="10906125" cy="1973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1535" y="3754755"/>
            <a:ext cx="58547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50×40÷2=1000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=0.1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公顷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600÷0.1=6000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kg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2课时2_03"/>
          <p:cNvPicPr>
            <a:picLocks noChangeAspect="1"/>
          </p:cNvPicPr>
          <p:nvPr/>
        </p:nvPicPr>
        <p:blipFill>
          <a:blip r:embed="rId1"/>
          <a:srcRect l="12206" t="5309" r="11479" b="28655"/>
          <a:stretch>
            <a:fillRect/>
          </a:stretch>
        </p:blipFill>
        <p:spPr>
          <a:xfrm>
            <a:off x="215265" y="1321435"/>
            <a:ext cx="11761470" cy="2286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92600" y="3608070"/>
            <a:ext cx="3083560" cy="97218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3×2÷2=3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7×3÷2=10.5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第2课时2_04"/>
          <p:cNvPicPr>
            <a:picLocks noChangeAspect="1"/>
          </p:cNvPicPr>
          <p:nvPr/>
        </p:nvPicPr>
        <p:blipFill>
          <a:blip r:embed="rId1"/>
          <a:srcRect l="10090" t="5310" r="11855" b="9913"/>
          <a:stretch>
            <a:fillRect/>
          </a:stretch>
        </p:blipFill>
        <p:spPr>
          <a:xfrm>
            <a:off x="256540" y="1168400"/>
            <a:ext cx="11679555" cy="38061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5090" y="4578985"/>
            <a:ext cx="39941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4495" y="4578985"/>
            <a:ext cx="44831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785" y="4578985"/>
            <a:ext cx="47688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26980" y="4514215"/>
            <a:ext cx="50609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WPS 演示</Application>
  <PresentationFormat>宽屏</PresentationFormat>
  <Paragraphs>50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Arial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BD4284F0800F494B981321FB12428C81_13</vt:lpwstr>
  </property>
</Properties>
</file>