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786D0C-8ADF-39F8-86A0-2B326EC5A9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EB88EC4-5B08-1F16-F877-34563039DE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F71259-FB6A-6F75-D636-8D4762C84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8432EE-1CB6-64E2-9250-2123EF6B0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9BE720D-33DB-CE65-267F-88F104C3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58B531-0358-C7CB-07EC-49D575E7F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61291B-B576-2366-5C5B-05A047CA40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B53397-18C1-5D79-0C34-36618A389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E94C8A-1815-04EF-F65B-BD8BBD88E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F892FF-DCD5-E06D-7289-D52464313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31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D867B5D-A159-B9D9-16A3-0DD65BF40F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7507ECD-27F5-3A7E-D601-758B7E8AA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A58047-3783-C9D0-1659-E23CDA840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15513F-9E16-EFBA-EF4D-1307B49C9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59CEF2-D2D0-F28B-B3B6-A675FE824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0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54EB2-2703-C4E9-C893-D6C16E76B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AE4211-BEC8-E7CA-CEF9-894E40A1AD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E7B726-4EAB-D959-6DD2-9BC7B43A1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866C92-1464-B7DF-FEF8-26187C39D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1640DF-B86D-DD9F-3351-3F8F9F268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E6EF8C-CC68-1C9C-5E8C-C9288D327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8522A8-C297-27C4-0BB0-D7122ECCC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9694BEA-BFFE-9C71-F91E-175BDBEB8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B81F11-F11B-0E71-C926-D30CC4C85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C65662-E78E-8C92-52C8-B993581F0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5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244F78-E666-3918-7BBA-016147F5D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BFDACF-239C-F658-9D23-E7FD5D5491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0F0DA0-9838-F6FF-0435-C8FB56F59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CA292A-D407-4E1C-3AB4-B3F8A5E4D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0BC44B-0C95-2F3B-9A63-3751509F5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64A8F06-6D3A-CC5E-394E-F7D9ACC43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01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D93751-7167-BB5B-E8C2-6C7AB3142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6410256-B657-E852-2E77-958D801E4C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5E54A72-E7C8-0B23-C802-285B8E07CC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CE2A76-96FD-91D8-04CA-C5ADFA26AF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1DA3043-73E5-CE51-77E1-F99D1FB1F6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2F4BB50-24EA-4241-03CC-9BB9C8A82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6083A7-113D-CFC6-E301-B38AFD69B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7D66F58-CA80-A5DA-E000-6E2E5B51F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28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284C6A-B157-0DDB-EC28-69A12A645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771C95-6856-81C2-7C52-453368EE1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77F301-BA2A-4E0B-FFEC-299821DC9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53F4CF9-F8EB-46B1-BF81-500B9828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47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EBA4CFB-DE4E-A80A-0AEE-3E0D051C2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BB3D516-4F61-982C-350F-BDDA55B87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765973-A372-48E0-352D-1C317E0F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3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15CCD2-5775-6312-2A45-C159FFECC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56C238-A5F5-E5C7-B490-C23193F7C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83FEB42-B9D1-C74B-38AA-44D30A21A5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B2EA84-5C34-B9A8-6307-F9C9E2300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D02293-579C-AF28-31FC-9152DA056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ED442D-B742-E553-CD57-4F280FF54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82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09C1B-8D2A-3111-2630-8889C77CF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1B75122-19B8-ED3B-8EFB-00C8F5E8AE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05150F-5EE5-3661-5D82-60206A1B6F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8862C2-DD8B-3C7A-7B96-084D4B566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351C1F1-3D0D-9299-D775-85852B82F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134C67B-962A-4AB2-EE48-18314092F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14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5303A73-9C1D-B345-AE30-96A1E1380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316527-A587-66EE-7F84-E086CDCBB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0C7CF2-0B77-88D1-9747-DD79712309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28A50-B815-4E6C-B062-913D30ACA2F0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483ECF-5611-5396-4BBE-390428BE48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19E7B5-2001-1747-DA91-DA86139B88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3FAEE-BA85-4F23-A589-C6C82BDD4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0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66F1D6-9192-6EBF-DA25-8650F8AA6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D8849DF-7FC0-20E1-4E58-D01FDB51799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20293D5-A419-226A-FB70-26D969BAF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003" y="1277429"/>
            <a:ext cx="9306267" cy="395706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21246A9-4881-138D-79FA-DC4E485FF760}"/>
              </a:ext>
            </a:extLst>
          </p:cNvPr>
          <p:cNvSpPr txBox="1"/>
          <p:nvPr/>
        </p:nvSpPr>
        <p:spPr>
          <a:xfrm>
            <a:off x="4326361" y="3582988"/>
            <a:ext cx="447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5               6                  7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0067D5-91CD-FDBB-AE34-A55225E2BDEF}"/>
              </a:ext>
            </a:extLst>
          </p:cNvPr>
          <p:cNvSpPr txBox="1"/>
          <p:nvPr/>
        </p:nvSpPr>
        <p:spPr>
          <a:xfrm>
            <a:off x="4313661" y="4125464"/>
            <a:ext cx="4476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9               8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F1DAB3-8C20-D5B6-20E0-E41092311B89}"/>
              </a:ext>
            </a:extLst>
          </p:cNvPr>
          <p:cNvSpPr txBox="1"/>
          <p:nvPr/>
        </p:nvSpPr>
        <p:spPr>
          <a:xfrm>
            <a:off x="4389861" y="4669288"/>
            <a:ext cx="74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B49EA9-6AD0-70CE-C8CB-25FA0B30CB5B}"/>
              </a:ext>
            </a:extLst>
          </p:cNvPr>
          <p:cNvSpPr txBox="1"/>
          <p:nvPr/>
        </p:nvSpPr>
        <p:spPr>
          <a:xfrm>
            <a:off x="8174461" y="4674290"/>
            <a:ext cx="747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3.78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93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310A88-04B3-18D9-4793-BCD5052A2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7E40A3E-8678-2B6D-997F-0280A01B4A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853" y="1690688"/>
            <a:ext cx="9603033" cy="2614390"/>
          </a:xfr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308A821-30CA-A6AB-1BCC-5AC385C831F5}"/>
              </a:ext>
            </a:extLst>
          </p:cNvPr>
          <p:cNvCxnSpPr/>
          <p:nvPr/>
        </p:nvCxnSpPr>
        <p:spPr>
          <a:xfrm>
            <a:off x="3225800" y="2914650"/>
            <a:ext cx="1968500" cy="86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337D6A5-334B-476B-D20F-D39CE123586A}"/>
              </a:ext>
            </a:extLst>
          </p:cNvPr>
          <p:cNvCxnSpPr/>
          <p:nvPr/>
        </p:nvCxnSpPr>
        <p:spPr>
          <a:xfrm>
            <a:off x="5492750" y="2870200"/>
            <a:ext cx="4298950" cy="895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56DD6F3-8331-2A0A-1494-06A6138118E8}"/>
              </a:ext>
            </a:extLst>
          </p:cNvPr>
          <p:cNvCxnSpPr/>
          <p:nvPr/>
        </p:nvCxnSpPr>
        <p:spPr>
          <a:xfrm flipH="1">
            <a:off x="3289300" y="2914650"/>
            <a:ext cx="3956050" cy="86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E584468-A524-6B6C-21BF-E6EFA398C22F}"/>
              </a:ext>
            </a:extLst>
          </p:cNvPr>
          <p:cNvCxnSpPr/>
          <p:nvPr/>
        </p:nvCxnSpPr>
        <p:spPr>
          <a:xfrm flipH="1">
            <a:off x="7804150" y="2870200"/>
            <a:ext cx="1492250" cy="8953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51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099E8E-96FD-8683-1BED-ABF73029F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14E282F-E9B6-70B8-B577-D845D3388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53" y="1934464"/>
            <a:ext cx="9301051" cy="193268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E072967-F45F-2F41-11BB-93BC1654AF55}"/>
              </a:ext>
            </a:extLst>
          </p:cNvPr>
          <p:cNvSpPr txBox="1"/>
          <p:nvPr/>
        </p:nvSpPr>
        <p:spPr>
          <a:xfrm>
            <a:off x="3009900" y="3197195"/>
            <a:ext cx="354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801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BF1BE2-77EF-2431-7850-713790C2D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B8BC82F-8B5E-8816-71DC-823D44267F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904" y="1085453"/>
            <a:ext cx="8562802" cy="46870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D227ACD-4804-CDB1-B929-147C3964ABAF}"/>
              </a:ext>
            </a:extLst>
          </p:cNvPr>
          <p:cNvSpPr txBox="1"/>
          <p:nvPr/>
        </p:nvSpPr>
        <p:spPr>
          <a:xfrm>
            <a:off x="7747000" y="1606550"/>
            <a:ext cx="438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C4090-2C0D-DEC3-C2EB-C0FF3E3241F7}"/>
              </a:ext>
            </a:extLst>
          </p:cNvPr>
          <p:cNvSpPr txBox="1"/>
          <p:nvPr/>
        </p:nvSpPr>
        <p:spPr>
          <a:xfrm>
            <a:off x="7423150" y="2628900"/>
            <a:ext cx="438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06B311-E978-F40A-FAB4-E95203723DC6}"/>
              </a:ext>
            </a:extLst>
          </p:cNvPr>
          <p:cNvSpPr txBox="1"/>
          <p:nvPr/>
        </p:nvSpPr>
        <p:spPr>
          <a:xfrm>
            <a:off x="7667625" y="4828779"/>
            <a:ext cx="438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74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7F81E6-53EE-6CF0-A04E-6E71F34B5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E57D81D-48FA-462F-854A-C3789BD97F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517" y="1154462"/>
            <a:ext cx="8270965" cy="441448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025B54-685A-F234-1F96-7E55A0605D08}"/>
              </a:ext>
            </a:extLst>
          </p:cNvPr>
          <p:cNvSpPr txBox="1"/>
          <p:nvPr/>
        </p:nvSpPr>
        <p:spPr>
          <a:xfrm>
            <a:off x="3886200" y="36830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C08A27-B9EE-C09A-432E-3FE6D7400989}"/>
              </a:ext>
            </a:extLst>
          </p:cNvPr>
          <p:cNvSpPr txBox="1"/>
          <p:nvPr/>
        </p:nvSpPr>
        <p:spPr>
          <a:xfrm>
            <a:off x="2621064" y="39306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1365FF-E947-F5E2-B775-94BF9882DEE7}"/>
              </a:ext>
            </a:extLst>
          </p:cNvPr>
          <p:cNvSpPr txBox="1"/>
          <p:nvPr/>
        </p:nvSpPr>
        <p:spPr>
          <a:xfrm>
            <a:off x="4997450" y="41688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小丽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24242F-E9B3-1F0A-B35D-1D329AD28087}"/>
              </a:ext>
            </a:extLst>
          </p:cNvPr>
          <p:cNvSpPr txBox="1"/>
          <p:nvPr/>
        </p:nvSpPr>
        <p:spPr>
          <a:xfrm>
            <a:off x="6676209" y="393065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小丽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8AECEB-8DE0-E471-2D4A-BBBB9FCF6E96}"/>
              </a:ext>
            </a:extLst>
          </p:cNvPr>
          <p:cNvSpPr txBox="1"/>
          <p:nvPr/>
        </p:nvSpPr>
        <p:spPr>
          <a:xfrm>
            <a:off x="7876359" y="368300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小慧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FF02F1-0BFB-BE7E-721A-503DEBF115E3}"/>
              </a:ext>
            </a:extLst>
          </p:cNvPr>
          <p:cNvSpPr txBox="1"/>
          <p:nvPr/>
        </p:nvSpPr>
        <p:spPr>
          <a:xfrm>
            <a:off x="9035540" y="4168805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小叶</a:t>
            </a:r>
          </a:p>
        </p:txBody>
      </p:sp>
    </p:spTree>
    <p:extLst>
      <p:ext uri="{BB962C8B-B14F-4D97-AF65-F5344CB8AC3E}">
        <p14:creationId xmlns:p14="http://schemas.microsoft.com/office/powerpoint/2010/main" val="179821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28ADBC-8B8F-C677-B7E7-9A0B5BD82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2ADFAE3-FA10-02FA-1A09-EF5D6A03FA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26" y="943896"/>
            <a:ext cx="7939024" cy="546328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AF15837-80E6-79E4-D23C-3A2EE2CF9FAE}"/>
              </a:ext>
            </a:extLst>
          </p:cNvPr>
          <p:cNvSpPr txBox="1"/>
          <p:nvPr/>
        </p:nvSpPr>
        <p:spPr>
          <a:xfrm>
            <a:off x="2762524" y="3186687"/>
            <a:ext cx="3261149" cy="6494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350" eaLnBrk="0">
              <a:lnSpc>
                <a:spcPct val="91000"/>
              </a:lnSpc>
              <a:spcBef>
                <a:spcPts val="220"/>
              </a:spcBef>
              <a:spcAft>
                <a:spcPts val="0"/>
              </a:spcAft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巧克力糖最轻，水果糖最重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6866EFE-EFD8-9C9C-0415-6B116B633C11}"/>
              </a:ext>
            </a:extLst>
          </p:cNvPr>
          <p:cNvSpPr txBox="1"/>
          <p:nvPr/>
        </p:nvSpPr>
        <p:spPr>
          <a:xfrm>
            <a:off x="2762524" y="5332095"/>
            <a:ext cx="288444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哪袋糖果的价格最便宜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</a:p>
          <a:p>
            <a:r>
              <a:rPr lang="en-US" altLang="zh-CN" sz="2000" spc="1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奶糖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(</a:t>
            </a:r>
            <a:r>
              <a:rPr lang="en-US" altLang="zh-CN" sz="2000" spc="1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83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3889F9-B8F2-465F-1601-822DB0576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8AF4D18-7D75-6FAE-D979-9E52696D19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75" y="1132110"/>
            <a:ext cx="10399749" cy="307159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6AD6FF6-F5DA-E8A5-6BA6-BFB2E996622F}"/>
              </a:ext>
            </a:extLst>
          </p:cNvPr>
          <p:cNvSpPr txBox="1"/>
          <p:nvPr/>
        </p:nvSpPr>
        <p:spPr>
          <a:xfrm>
            <a:off x="4978400" y="3371850"/>
            <a:ext cx="76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90.9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D6D2256-C490-3FC6-1CDA-9D0CE7AFCA24}"/>
              </a:ext>
            </a:extLst>
          </p:cNvPr>
          <p:cNvSpPr txBox="1"/>
          <p:nvPr/>
        </p:nvSpPr>
        <p:spPr>
          <a:xfrm>
            <a:off x="9886950" y="3371850"/>
            <a:ext cx="63350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60.9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41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35</Words>
  <Application>Microsoft Office PowerPoint</Application>
  <PresentationFormat>宽屏</PresentationFormat>
  <Paragraphs>19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9</cp:revision>
  <dcterms:created xsi:type="dcterms:W3CDTF">2025-02-03T08:54:39Z</dcterms:created>
  <dcterms:modified xsi:type="dcterms:W3CDTF">2025-02-03T09:12:56Z</dcterms:modified>
</cp:coreProperties>
</file>