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2"/>
    <p:sldId id="272" r:id="rId3"/>
    <p:sldId id="273" r:id="rId4"/>
    <p:sldId id="274" r:id="rId5"/>
    <p:sldId id="275" r:id="rId6"/>
    <p:sldId id="276" r:id="rId7"/>
    <p:sldId id="278" r:id="rId8"/>
    <p:sldId id="277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3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981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2-2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90" y="1423670"/>
            <a:ext cx="11869420" cy="36633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75180" y="3921760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93560" y="3829238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621520" y="3921760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73580" y="4483100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56730" y="4499292"/>
            <a:ext cx="815340" cy="669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621520" y="4483100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2_01"/>
          <p:cNvPicPr>
            <a:picLocks noChangeAspect="1"/>
          </p:cNvPicPr>
          <p:nvPr/>
        </p:nvPicPr>
        <p:blipFill>
          <a:blip r:embed="rId2"/>
          <a:srcRect l="1475" r="2011"/>
          <a:stretch>
            <a:fillRect/>
          </a:stretch>
        </p:blipFill>
        <p:spPr>
          <a:xfrm>
            <a:off x="219075" y="1546860"/>
            <a:ext cx="11800205" cy="37649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63010" y="2266950"/>
            <a:ext cx="1443355" cy="448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科学家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091170" y="2267585"/>
            <a:ext cx="894080" cy="44767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研究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32635" y="2813050"/>
            <a:ext cx="894080" cy="4241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证明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99485" y="3429000"/>
            <a:ext cx="9182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雷达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73595" y="3429000"/>
            <a:ext cx="991235" cy="448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驾驶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65900" y="3950970"/>
            <a:ext cx="16967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横七竖八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48485" y="4558030"/>
            <a:ext cx="51498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绳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44060" y="4558030"/>
            <a:ext cx="538480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2_02"/>
          <p:cNvPicPr>
            <a:picLocks noChangeAspect="1"/>
          </p:cNvPicPr>
          <p:nvPr/>
        </p:nvPicPr>
        <p:blipFill>
          <a:blip r:embed="rId2"/>
          <a:srcRect l="1609" r="2006"/>
          <a:stretch>
            <a:fillRect/>
          </a:stretch>
        </p:blipFill>
        <p:spPr>
          <a:xfrm>
            <a:off x="217170" y="1617980"/>
            <a:ext cx="11757025" cy="36220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70635" y="3428365"/>
            <a:ext cx="538480" cy="43053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62555" y="3427730"/>
            <a:ext cx="2093595" cy="431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调皮的孩子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52920" y="3428365"/>
            <a:ext cx="3144520" cy="431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刮得小树东摇西晃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6795" y="4631690"/>
            <a:ext cx="10068560" cy="4610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从雷达的荧光屏上，驾驶员能够清楚地看到前方有没有障碍物。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2_03"/>
          <p:cNvPicPr>
            <a:picLocks noChangeAspect="1"/>
          </p:cNvPicPr>
          <p:nvPr/>
        </p:nvPicPr>
        <p:blipFill>
          <a:blip r:embed="rId2"/>
          <a:srcRect l="1812" r="2006"/>
          <a:stretch>
            <a:fillRect/>
          </a:stretch>
        </p:blipFill>
        <p:spPr>
          <a:xfrm>
            <a:off x="202565" y="1241425"/>
            <a:ext cx="11786870" cy="4375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91560" y="2621280"/>
            <a:ext cx="603250" cy="5041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嘴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04225" y="3635375"/>
            <a:ext cx="1140460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荧光屏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72050" y="4465955"/>
            <a:ext cx="505460" cy="3454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1205" y="5076190"/>
            <a:ext cx="1238885" cy="4305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超声波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92215" y="5076190"/>
            <a:ext cx="834390" cy="431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耳朵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-2_04"/>
          <p:cNvPicPr>
            <a:picLocks noChangeAspect="1"/>
          </p:cNvPicPr>
          <p:nvPr/>
        </p:nvPicPr>
        <p:blipFill>
          <a:blip r:embed="rId2"/>
          <a:srcRect l="1609" r="2596"/>
          <a:stretch>
            <a:fillRect/>
          </a:stretch>
        </p:blipFill>
        <p:spPr>
          <a:xfrm>
            <a:off x="131445" y="1856105"/>
            <a:ext cx="11586845" cy="24472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31485" y="2486660"/>
            <a:ext cx="811530" cy="431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30365" y="2499487"/>
            <a:ext cx="883920" cy="431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写法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76870" y="2487295"/>
            <a:ext cx="895985" cy="431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启示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68985" y="3660140"/>
            <a:ext cx="7585710" cy="4921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蝙蝠探路”的原理还可以应用在生活中的什么地方?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2-1_00"/>
          <p:cNvPicPr>
            <a:picLocks noChangeAspect="1"/>
          </p:cNvPicPr>
          <p:nvPr/>
        </p:nvPicPr>
        <p:blipFill>
          <a:blip r:embed="rId2"/>
          <a:srcRect l="1837" r="4169"/>
          <a:stretch>
            <a:fillRect/>
          </a:stretch>
        </p:blipFill>
        <p:spPr>
          <a:xfrm>
            <a:off x="1758950" y="766445"/>
            <a:ext cx="8893175" cy="5879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2-1_01"/>
          <p:cNvPicPr>
            <a:picLocks noChangeAspect="1"/>
          </p:cNvPicPr>
          <p:nvPr/>
        </p:nvPicPr>
        <p:blipFill>
          <a:blip r:embed="rId2"/>
          <a:srcRect l="2029" r="2039"/>
          <a:stretch>
            <a:fillRect/>
          </a:stretch>
        </p:blipFill>
        <p:spPr>
          <a:xfrm>
            <a:off x="1557020" y="867410"/>
            <a:ext cx="9675495" cy="55632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90235" y="2107565"/>
            <a:ext cx="812165" cy="321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眼睛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90235" y="2654300"/>
            <a:ext cx="811530" cy="325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耳朵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90235" y="3240405"/>
            <a:ext cx="811530" cy="349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嘴巴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09765" y="2654300"/>
            <a:ext cx="4085590" cy="442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就像没头苍蝇似的到处乱撞，挂在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777990" y="3177540"/>
            <a:ext cx="2740660" cy="4127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绳子上的铃铛响个不停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82355" y="3928110"/>
            <a:ext cx="836295" cy="382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眼睛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42135" y="4416425"/>
            <a:ext cx="811530" cy="4324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耳朵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47390" y="4416425"/>
            <a:ext cx="811530" cy="4324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嘴巴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67255" y="5419090"/>
            <a:ext cx="9223375" cy="4070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因为后两次实验只是分别把第一次实验中的“蒙住眼睛”改成“塞上耳朵”“封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57020" y="5948045"/>
            <a:ext cx="9209405" cy="3098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住嘴巴”，其他条件并未改变。如果再把后两次实验具体写出来，就会显得重复。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2-1_02"/>
          <p:cNvPicPr>
            <a:picLocks noChangeAspect="1"/>
          </p:cNvPicPr>
          <p:nvPr/>
        </p:nvPicPr>
        <p:blipFill>
          <a:blip r:embed="rId2"/>
          <a:srcRect l="2231" r="1847"/>
          <a:stretch>
            <a:fillRect/>
          </a:stretch>
        </p:blipFill>
        <p:spPr>
          <a:xfrm>
            <a:off x="180340" y="1440815"/>
            <a:ext cx="11831320" cy="35680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46375" y="3976370"/>
            <a:ext cx="469900" cy="431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89220" y="3976370"/>
            <a:ext cx="452120" cy="431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566785" y="3976370"/>
            <a:ext cx="567690" cy="431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55035" y="4408170"/>
            <a:ext cx="408940" cy="431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④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49235" y="4408170"/>
            <a:ext cx="641350" cy="431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⑤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894060" y="4408170"/>
            <a:ext cx="494030" cy="431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138</Words>
  <Application>Microsoft Office PowerPoint</Application>
  <PresentationFormat>宽屏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170</cp:revision>
  <dcterms:created xsi:type="dcterms:W3CDTF">2019-06-19T02:08:00Z</dcterms:created>
  <dcterms:modified xsi:type="dcterms:W3CDTF">2024-09-04T05:39:26Z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A621BA1219D141A5B57F19FA209F0CD3_13</vt:lpwstr>
  </property>
</Properties>
</file>