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6B3494-21AC-9F28-5AB4-886A11AD91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524A965-6E69-FE0D-BE77-EB6DC53E6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467CBB-0419-D524-FFAC-0B42C556E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E8C05A-9C18-2916-8854-9C5A7DBF2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2B0E4F-E743-A304-D0C7-F2E13FC1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75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175EA6-2B2C-AA9C-09D7-1119E9444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E687AB-070B-A69A-B29D-BC1A63018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7E738F-E704-606A-4AE7-F2ED0FC5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A4089B-588F-7327-98B5-E4DF5D317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8D63A6-DA45-4861-8796-5758BDD3B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187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E074BC3-C321-34FA-E0CA-CD9F74C7F6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69A4D00-B436-0DF4-F65B-78A1A8CC7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A3C113-764B-BFB1-693F-6FCC451BF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EB7AD3-AD47-F53D-A366-2FAF8B57D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CE75B5-0074-6493-A153-E49AA4BD3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87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035B81-7199-83D9-7D2C-07464C6D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CDB6E0-6CA5-99E4-CA7B-E959E3006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941431-3621-79F2-C19C-14CEC678C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91DC4-13C1-B5DF-E11E-D0166CDD9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BDE515-C6C3-7E49-7571-8A17C677D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10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89689F-85D9-4A15-8037-D3432980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869166-24C4-8E6F-915E-407B488DB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E7B125-C4CF-F96A-E798-BB826F9E6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9180E6-6DB2-2DD5-6488-341B04931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65FC28-6A51-9946-9EF8-DA00EC3FB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401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70FF7-CF86-C1FF-A20C-E45DB789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D28700-5099-A242-18B6-F1197B8F1F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6425F1-79F9-1442-B445-A682FAB71A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628A6F-5D10-99A7-9A2A-BE0E64D45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8F25D9-B445-F704-F5EF-A9BE29D69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7BFEC9-9CBD-AAE1-2A51-3BCB161B1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473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D29AD-BBC7-CA56-0A09-8666C0DD3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BF65FB-827F-DF46-CE58-C1A7783C1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D13CED-7932-4AA9-8948-A500F661D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09672C7-D2F4-92C2-E8F2-A66C370BE8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06984AF-06D3-A721-53D2-379D4CB980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22975DB-256A-83EC-745B-5D06B9231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24E3AD9-B110-6E84-ED5B-CA22DAC62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4BA0910-989E-D742-87A5-67854291E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16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793BC2-E3B7-8CC9-10FE-DCFC7FBEB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E695F94-5306-9F39-3A49-CD577AF7E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B184C4B-D3EF-4A8C-D95E-402142E0B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007DA1-FE4F-5B2E-B2BA-CE2B316B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0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ED11C2-EB6A-3297-54DD-D86E77D37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F424D9-2482-9359-6D42-1ABC295C8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51BDBA-0870-08F7-EC7E-4F7A3D94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35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87CBC5-9662-44C4-D553-AD7DC4D18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1D3E7DD-8494-0E12-0348-53EA6A2A2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016FCC-0A37-1EB6-675F-CD2E3AEF5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10C261-0DFE-1201-1DAA-0AF34FF11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5A6FA6-B1DE-C5E4-09BA-2AA7ECAF6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6FA6DC-CD9B-85F8-4C31-DD6153050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603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B8F967-FA25-74B4-18F8-07E21E2C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D8C25AC-553E-7ED7-E859-86DE8EFC44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CCA2AC-D2FF-7A1A-F27D-5B92891E5D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13A856-00DB-9082-51DF-D4559CCB5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B30417-52AE-30DD-CE6C-AA3354C9A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7AF20D-53E7-4642-AFE7-56765F5E3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7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ED90551-7FAE-4BAD-0D90-F93244EFD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DBF052-F44C-FAD7-78C1-AB1F41AFF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1FCEBE-7905-5DF8-FF29-DA8E54E22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A852A-14DB-490C-A002-C71F5E242F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AD3EAA-DEFE-9BC4-7B67-D6A0522659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A4587C-9574-3AD8-2049-138B3BFD32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0F9FD-9B8F-4602-9AEC-2D7AF2F38E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08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45D9C1-4A3E-5A7D-B596-F3265169B5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1E926B-498C-CFC1-1C0D-576787B8AE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2A89E5-7ABA-E5CB-28F7-19640A5AB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670" y="669544"/>
            <a:ext cx="9374660" cy="531215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F8A713-9F5F-462B-2F49-39C5BF438B74}"/>
              </a:ext>
            </a:extLst>
          </p:cNvPr>
          <p:cNvSpPr txBox="1"/>
          <p:nvPr/>
        </p:nvSpPr>
        <p:spPr>
          <a:xfrm>
            <a:off x="2209800" y="460375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33BA72-6D8B-38A1-6BE5-5673F088B7D7}"/>
              </a:ext>
            </a:extLst>
          </p:cNvPr>
          <p:cNvSpPr txBox="1"/>
          <p:nvPr/>
        </p:nvSpPr>
        <p:spPr>
          <a:xfrm>
            <a:off x="4013200" y="460375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AA1DC5-E472-5472-0DB3-4C5D2A90564C}"/>
              </a:ext>
            </a:extLst>
          </p:cNvPr>
          <p:cNvSpPr txBox="1"/>
          <p:nvPr/>
        </p:nvSpPr>
        <p:spPr>
          <a:xfrm>
            <a:off x="3028950" y="5427573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5FA549-D7E0-CB78-FD26-888F815498C4}"/>
              </a:ext>
            </a:extLst>
          </p:cNvPr>
          <p:cNvSpPr txBox="1"/>
          <p:nvPr/>
        </p:nvSpPr>
        <p:spPr>
          <a:xfrm>
            <a:off x="6940550" y="3125567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ED4755-93B5-2E27-FFB5-F7FC59659B79}"/>
              </a:ext>
            </a:extLst>
          </p:cNvPr>
          <p:cNvSpPr txBox="1"/>
          <p:nvPr/>
        </p:nvSpPr>
        <p:spPr>
          <a:xfrm>
            <a:off x="6959600" y="3719322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350D05-8448-CEF4-C980-96F32780AA99}"/>
              </a:ext>
            </a:extLst>
          </p:cNvPr>
          <p:cNvSpPr txBox="1"/>
          <p:nvPr/>
        </p:nvSpPr>
        <p:spPr>
          <a:xfrm>
            <a:off x="6962775" y="4333845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79C0B7D-C546-559D-7B90-5D5ADFCCEF53}"/>
              </a:ext>
            </a:extLst>
          </p:cNvPr>
          <p:cNvSpPr txBox="1"/>
          <p:nvPr/>
        </p:nvSpPr>
        <p:spPr>
          <a:xfrm>
            <a:off x="6937374" y="4949574"/>
            <a:ext cx="968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24D4044-D483-F42F-1D6F-ECB320C002AA}"/>
              </a:ext>
            </a:extLst>
          </p:cNvPr>
          <p:cNvSpPr txBox="1"/>
          <p:nvPr/>
        </p:nvSpPr>
        <p:spPr>
          <a:xfrm>
            <a:off x="9451974" y="3117710"/>
            <a:ext cx="968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4800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C2299B-3B91-5C52-E876-DCD575A094A6}"/>
              </a:ext>
            </a:extLst>
          </p:cNvPr>
          <p:cNvSpPr txBox="1"/>
          <p:nvPr/>
        </p:nvSpPr>
        <p:spPr>
          <a:xfrm>
            <a:off x="9458282" y="3723217"/>
            <a:ext cx="968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12900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EA35859-1E52-677A-02F1-C35D483617B7}"/>
              </a:ext>
            </a:extLst>
          </p:cNvPr>
          <p:cNvSpPr txBox="1"/>
          <p:nvPr/>
        </p:nvSpPr>
        <p:spPr>
          <a:xfrm>
            <a:off x="9451973" y="4333845"/>
            <a:ext cx="968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FB0693-FD2A-AF71-A45A-5A065A95E7B8}"/>
              </a:ext>
            </a:extLst>
          </p:cNvPr>
          <p:cNvSpPr txBox="1"/>
          <p:nvPr/>
        </p:nvSpPr>
        <p:spPr>
          <a:xfrm>
            <a:off x="9469951" y="4939211"/>
            <a:ext cx="968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13200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537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F6C682-FBFE-211F-D47E-FC6D62AAD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44E169D-EE1B-A1D6-A245-DE07EDC5E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387" y="1690688"/>
            <a:ext cx="9057093" cy="29458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3F674D7-E614-3031-52E4-E3D94F4A82C9}"/>
              </a:ext>
            </a:extLst>
          </p:cNvPr>
          <p:cNvSpPr txBox="1"/>
          <p:nvPr/>
        </p:nvSpPr>
        <p:spPr>
          <a:xfrm>
            <a:off x="2247900" y="4967257"/>
            <a:ext cx="2593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 12×50=600(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7744F7-1987-59D5-2D1F-751546A23CBB}"/>
              </a:ext>
            </a:extLst>
          </p:cNvPr>
          <p:cNvSpPr txBox="1"/>
          <p:nvPr/>
        </p:nvSpPr>
        <p:spPr>
          <a:xfrm>
            <a:off x="2254249" y="5666326"/>
            <a:ext cx="27023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 600×9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=5400(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1800" spc="25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995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F5D820-FC8A-87BF-8C58-903B43D83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F703586-BE38-CD7F-2A57-472E28E396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288" y="1324134"/>
            <a:ext cx="9184800" cy="385111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97E8964-1C6A-E994-92C3-49338FB7CE7B}"/>
              </a:ext>
            </a:extLst>
          </p:cNvPr>
          <p:cNvSpPr txBox="1"/>
          <p:nvPr/>
        </p:nvSpPr>
        <p:spPr>
          <a:xfrm>
            <a:off x="4845050" y="42164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6900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B21211-0440-3C2A-BFF6-4A618E20721F}"/>
              </a:ext>
            </a:extLst>
          </p:cNvPr>
          <p:cNvSpPr txBox="1"/>
          <p:nvPr/>
        </p:nvSpPr>
        <p:spPr>
          <a:xfrm>
            <a:off x="6750925" y="42227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C7AA5A-F949-9D90-8BC4-C75F97AD647C}"/>
              </a:ext>
            </a:extLst>
          </p:cNvPr>
          <p:cNvSpPr txBox="1"/>
          <p:nvPr/>
        </p:nvSpPr>
        <p:spPr>
          <a:xfrm>
            <a:off x="8634651" y="42227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5336E5-AEB5-EA6E-A53C-7B13C4513B81}"/>
              </a:ext>
            </a:extLst>
          </p:cNvPr>
          <p:cNvSpPr txBox="1"/>
          <p:nvPr/>
        </p:nvSpPr>
        <p:spPr>
          <a:xfrm>
            <a:off x="2813050" y="5055241"/>
            <a:ext cx="3942105" cy="1362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" eaLnBrk="0">
              <a:lnSpc>
                <a:spcPct val="102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6900+600+500=8000(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715" eaLnBrk="0">
              <a:lnSpc>
                <a:spcPct val="102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200×40=8000(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</a:p>
          <a:p>
            <a:pPr marL="5715" eaLnBrk="0">
              <a:lnSpc>
                <a:spcPct val="102000"/>
              </a:lnSpc>
              <a:spcBef>
                <a:spcPts val="200"/>
              </a:spcBef>
              <a:spcAft>
                <a:spcPts val="0"/>
              </a:spcAft>
            </a:pP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8000=8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000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收的钱数是对的。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541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44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等线 Light</vt:lpstr>
      <vt:lpstr>宋体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2025-02-03T00:26:10Z</dcterms:created>
  <dcterms:modified xsi:type="dcterms:W3CDTF">2025-02-03T00:43:48Z</dcterms:modified>
</cp:coreProperties>
</file>