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7" r:id="rId3"/>
    <p:sldId id="289" r:id="rId4"/>
    <p:sldId id="29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8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38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211580"/>
            <a:ext cx="9608185" cy="3426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47480" y="41233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412.5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47480" y="36464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47480" y="31829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87.5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7185" y="1252855"/>
            <a:ext cx="8710930" cy="4599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75815" y="3763010"/>
            <a:ext cx="4473575" cy="1153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方式一：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1.75%=350(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(20000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350)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1.75%≈356.13(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350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356.13=706.13(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5815" y="4745355"/>
            <a:ext cx="4092575" cy="10541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方式二：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2.25%</a:t>
            </a:r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2=900(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706.13&lt;900900-706.13=193.87(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方式二获得的利息多，多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193.87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1098550"/>
            <a:ext cx="9434830" cy="4758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33550" y="3149600"/>
            <a:ext cx="7567295" cy="18243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2021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5-2024=2(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年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5-2=3(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年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定期存款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年利息：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2.75%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 8250(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按活期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年算利息：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0.35%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 630(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贷款利息：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4.75%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2=5700(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8250-5700=2550(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2550&gt;630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贷款更合算。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</Words>
  <Application>WPS 演示</Application>
  <PresentationFormat>宽屏</PresentationFormat>
  <Paragraphs>20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2025-02-06T16:27:57Z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