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3" r:id="rId3"/>
    <p:sldId id="284" r:id="rId4"/>
    <p:sldId id="285" r:id="rId5"/>
    <p:sldId id="286" r:id="rId6"/>
    <p:sldId id="287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6" userDrawn="1">
          <p15:clr>
            <a:srgbClr val="A4A3A4"/>
          </p15:clr>
        </p15:guide>
        <p15:guide id="2" pos="37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127D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6"/>
        <p:guide pos="37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4-5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054860"/>
            <a:ext cx="6300470" cy="27476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702550" y="321691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5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2064385"/>
            <a:ext cx="6300470" cy="272923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226435" y="3742690"/>
            <a:ext cx="432562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岩石不是泥土，怎么能生长植物呢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29755" y="4071620"/>
            <a:ext cx="42176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银杏树的叶子由绿色变成了黄绿色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5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5765" y="1597660"/>
            <a:ext cx="6300470" cy="366204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929755" y="4071620"/>
            <a:ext cx="42176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5-1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1538605"/>
            <a:ext cx="6318250" cy="3780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77840" y="2585720"/>
            <a:ext cx="213804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上有黄鹂深树鸣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558790" y="2895600"/>
            <a:ext cx="213804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野渡无人舟自横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00295" y="3652520"/>
            <a:ext cx="213804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唐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95035" y="3652520"/>
            <a:ext cx="213804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韦应物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545205" y="3952875"/>
            <a:ext cx="179387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jiàn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36360" y="3952875"/>
            <a:ext cx="213804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幽草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133080" y="3952875"/>
            <a:ext cx="213804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黄鹂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975735" y="4300855"/>
            <a:ext cx="213804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春潮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17080" y="4300855"/>
            <a:ext cx="213804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小舟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339080" y="46488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B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546975" y="45916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C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4-5-1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36875" y="694690"/>
            <a:ext cx="6318250" cy="5467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465830" y="1069340"/>
            <a:ext cx="382524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——————————————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140075" y="287210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A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565265" y="3234055"/>
            <a:ext cx="179387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蒲公英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</a:t>
            </a:r>
            <a:r>
              <a:rPr lang="zh-CN" altLang="en-US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胡萝卜</a:t>
            </a:r>
            <a:r>
              <a:rPr lang="en-US" altLang="zh-CN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5830" y="3837940"/>
            <a:ext cx="179387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比喻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拟人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30620" y="3876040"/>
            <a:ext cx="2129155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垂下头的胡萝卜</a:t>
            </a:r>
            <a:r>
              <a:rPr lang="zh-CN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花</a:t>
            </a:r>
            <a:endParaRPr 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endParaRPr lang="zh-CN" altLang="en-US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700905" y="4157345"/>
            <a:ext cx="589534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                         </a:t>
            </a:r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示例：夜空中调皮的星星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就像小朋友们灵动的眼睛</a:t>
            </a:r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 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00215" y="508063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√</a:t>
            </a:r>
            <a:endParaRPr lang="en-US" altLang="zh-CN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800215" y="5408930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800215" y="5721985"/>
            <a:ext cx="1017270" cy="7600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</a:rPr>
              <a:t>×</a:t>
            </a:r>
            <a:endParaRPr lang="zh-CN" altLang="en-US" sz="20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8082915" y="3876040"/>
            <a:ext cx="1917700" cy="34798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1600">
                <a:solidFill>
                  <a:srgbClr val="F0127D"/>
                </a:solidFill>
                <a:uFillTx/>
                <a:latin typeface="Times New Roman" panose="02020603050405020304" charset="0"/>
                <a:ea typeface="黑体" panose="02010609060101010101" charset="-122"/>
                <a:sym typeface="+mn-ea"/>
              </a:rPr>
              <a:t>打瞌睡的小老头儿</a:t>
            </a:r>
            <a:endParaRPr lang="zh-CN" sz="1600">
              <a:solidFill>
                <a:srgbClr val="F0127D"/>
              </a:solidFill>
              <a:uFillTx/>
              <a:latin typeface="Times New Roman" panose="02020603050405020304" charset="0"/>
              <a:ea typeface="黑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2" grpId="0"/>
      <p:bldP spid="12" grpId="1"/>
      <p:bldP spid="11" grpId="0"/>
      <p:bldP spid="11" grpId="1"/>
      <p:bldP spid="13" grpId="0"/>
      <p:bldP spid="13" grpId="1"/>
      <p:bldP spid="14" grpId="0"/>
      <p:bldP spid="1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Mzk5YzUwMTgwMDk5Yzc3ZGFiYTA2M2E5ZTljZmFlMjk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_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183</Words>
  <Application>WPS 演示</Application>
  <PresentationFormat>宽屏</PresentationFormat>
  <Paragraphs>52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1_WPS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 </cp:lastModifiedBy>
  <cp:revision>179</cp:revision>
  <dcterms:created xsi:type="dcterms:W3CDTF">2019-06-19T02:08:00Z</dcterms:created>
  <dcterms:modified xsi:type="dcterms:W3CDTF">2025-02-07T08:59:32Z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43CBB0B2782641DF9655A0050D5590D9_13</vt:lpwstr>
  </property>
</Properties>
</file>