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  <p:sldId id="296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" y="1080135"/>
            <a:ext cx="10237470" cy="4698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46950" y="53228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1:5000000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7420" y="46885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反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9698355" y="3822065"/>
                <a:ext cx="1319530" cy="6013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>
                              <a:solidFill>
                                <a:srgbClr val="F0127D"/>
                              </a:solidFill>
                              <a:latin typeface="Times New Roman" panose="02020603050405020304" charset="0"/>
                              <a:ea typeface="黑体" panose="02010609060101010101" charset="-122"/>
                              <a:cs typeface="Times New Roman" panose="02020603050405020304" charset="0"/>
                              <a:sym typeface="+mn-ea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8355" y="3822065"/>
                <a:ext cx="1319530" cy="601345"/>
              </a:xfrm>
              <a:prstGeom prst="rect">
                <a:avLst/>
              </a:prstGeom>
              <a:blipFill rotWithShape="1">
                <a:blip r:embed="rId2"/>
                <a:stretch>
                  <a:fillRect b="-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7325995" y="33239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a:b=5:8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871855"/>
            <a:ext cx="10140950" cy="5253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41770" y="24145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4190" y="5264785"/>
            <a:ext cx="1337945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36210" y="1414780"/>
            <a:ext cx="126936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1555" y="3683000"/>
            <a:ext cx="1306830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9" grpId="0"/>
      <p:bldP spid="9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174115"/>
            <a:ext cx="10441940" cy="28936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579745" y="2513965"/>
                <a:ext cx="1319530" cy="7854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32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745" y="2513965"/>
                <a:ext cx="1319530" cy="785495"/>
              </a:xfrm>
              <a:prstGeom prst="rect">
                <a:avLst/>
              </a:prstGeom>
              <a:blipFill rotWithShape="1">
                <a:blip r:embed="rId2"/>
                <a:stretch>
                  <a:fillRect b="-37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682355" y="26438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x=120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9935" y="26438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1313815"/>
            <a:ext cx="10322560" cy="23799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74520" y="2331085"/>
                <a:ext cx="3604895" cy="165290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18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3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=6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12</a:t>
                </a:r>
                <a:r>
                  <a:rPr lang="en-US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×3×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=4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4=24(cm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4520" y="2331085"/>
                <a:ext cx="3604895" cy="16529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13815"/>
            <a:ext cx="10386060" cy="34264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673225" y="2206625"/>
                <a:ext cx="2071370" cy="8128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8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x=16</a:t>
                </a:r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3225" y="2206625"/>
                <a:ext cx="2071370" cy="812800"/>
              </a:xfrm>
              <a:prstGeom prst="rect">
                <a:avLst/>
              </a:prstGeom>
              <a:blipFill rotWithShape="1">
                <a:blip r:embed="rId2"/>
                <a:stretch>
                  <a:fillRect b="-25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490345"/>
            <a:ext cx="10480675" cy="25431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193925" y="2664460"/>
                <a:ext cx="4572635" cy="209867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4000000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=12000000(cm)</a:t>
                </a:r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12000000cm=120km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120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80=1.5(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1.5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9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+1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=10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时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分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925" y="2664460"/>
                <a:ext cx="4572635" cy="20986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490345"/>
            <a:ext cx="10628630" cy="225996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635760" y="2386965"/>
                <a:ext cx="5006975" cy="12827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解：设敲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下用去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秒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8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12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altLang="zh-CN" sz="2000">
                        <a:solidFill>
                          <a:srgbClr val="F0127D"/>
                        </a:solidFill>
                        <a:latin typeface="Times New Roman" panose="02020603050405020304" charset="0"/>
                        <a:ea typeface="黑体" panose="02010609060101010101" charset="-122"/>
                        <a:cs typeface="Times New Roman" panose="02020603050405020304" charset="0"/>
                        <a:sym typeface="+mn-ea"/>
                      </a:rPr>
                      <m:t>𝑥</m:t>
                    </m:r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=36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5760" y="2386965"/>
                <a:ext cx="5006975" cy="1282700"/>
              </a:xfrm>
              <a:prstGeom prst="rect">
                <a:avLst/>
              </a:prstGeom>
              <a:blipFill rotWithShape="1">
                <a:blip r:embed="rId2"/>
                <a:stretch>
                  <a:fillRect b="-27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90345"/>
            <a:ext cx="10525760" cy="2654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09140" y="2867025"/>
            <a:ext cx="32162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8.6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3=8(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时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7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310" y="1122045"/>
            <a:ext cx="10313670" cy="4249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6200" y="3278505"/>
            <a:ext cx="5730875" cy="2014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ctr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解：设这架侦察机最多飞行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小时就应该返航。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1800x=1200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(4-x)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x=1.6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WPS 演示</Application>
  <PresentationFormat>宽屏</PresentationFormat>
  <Paragraphs>47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Cambria Math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2025-02-10T08:09:49Z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