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1" r:id="rId3"/>
    <p:sldId id="272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6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整理和复习_00"/>
          <p:cNvPicPr>
            <a:picLocks noChangeAspect="1"/>
          </p:cNvPicPr>
          <p:nvPr/>
        </p:nvPicPr>
        <p:blipFill>
          <a:blip r:embed="rId1"/>
          <a:srcRect l="12377" r="10057"/>
          <a:stretch>
            <a:fillRect/>
          </a:stretch>
        </p:blipFill>
        <p:spPr>
          <a:xfrm>
            <a:off x="341630" y="1056005"/>
            <a:ext cx="11508740" cy="46697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885680" y="2767330"/>
            <a:ext cx="469900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13830" y="4752975"/>
            <a:ext cx="469900" cy="42799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整理和复习_01"/>
          <p:cNvPicPr>
            <a:picLocks noChangeAspect="1"/>
          </p:cNvPicPr>
          <p:nvPr/>
        </p:nvPicPr>
        <p:blipFill>
          <a:blip r:embed="rId1"/>
          <a:srcRect l="11765" r="13881" b="49988"/>
          <a:stretch>
            <a:fillRect/>
          </a:stretch>
        </p:blipFill>
        <p:spPr>
          <a:xfrm>
            <a:off x="304800" y="1268095"/>
            <a:ext cx="11696700" cy="2610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1670" y="4641215"/>
            <a:ext cx="323977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9.8×5÷2=24.5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m²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2330" y="4633595"/>
            <a:ext cx="2846705" cy="45720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8×4.5=36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endParaRPr lang="en-US" altLang="zh-CN"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28000" y="4564380"/>
            <a:ext cx="4064000" cy="526415"/>
          </a:xfrm>
          <a:prstGeom prst="rect">
            <a:avLst/>
          </a:prstGeom>
        </p:spPr>
        <p:txBody>
          <a:bodyPr wrap="square">
            <a:spAutoFit/>
          </a:bodyPr>
          <a:p>
            <a:pPr marL="171450" indent="-171450" algn="l" defTabSz="266700" eaLnBrk="0" fontAlgn="base">
              <a:lnSpc>
                <a:spcPct val="118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16+7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×6.4÷2=73.6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dm²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整理和复习_02"/>
          <p:cNvPicPr>
            <a:picLocks noChangeAspect="1"/>
          </p:cNvPicPr>
          <p:nvPr/>
        </p:nvPicPr>
        <p:blipFill>
          <a:blip r:embed="rId1"/>
          <a:srcRect l="12100" r="9935"/>
          <a:stretch>
            <a:fillRect/>
          </a:stretch>
        </p:blipFill>
        <p:spPr>
          <a:xfrm>
            <a:off x="310515" y="1115060"/>
            <a:ext cx="11570335" cy="30556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78075" y="3586480"/>
            <a:ext cx="5673090" cy="1026795"/>
          </a:xfrm>
          <a:prstGeom prst="rect">
            <a:avLst/>
          </a:prstGeom>
        </p:spPr>
        <p:txBody>
          <a:bodyPr>
            <a:noAutofit/>
          </a:bodyPr>
          <a:p>
            <a:pPr marL="158115" indent="-158115" algn="l" defTabSz="266700" eaLnBrk="0" fontAlgn="base">
              <a:lnSpc>
                <a:spcPct val="108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6×3.5+6×2÷2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1.5×1=25.5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58115" indent="-158115" algn="l" defTabSz="266700" eaLnBrk="0" fontAlgn="base">
              <a:lnSpc>
                <a:spcPct val="108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25.5×42=1071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（块）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整理和复习_03"/>
          <p:cNvPicPr>
            <a:picLocks noChangeAspect="1"/>
          </p:cNvPicPr>
          <p:nvPr/>
        </p:nvPicPr>
        <p:blipFill>
          <a:blip r:embed="rId1"/>
          <a:srcRect l="11887" r="9935" b="21580"/>
          <a:stretch>
            <a:fillRect/>
          </a:stretch>
        </p:blipFill>
        <p:spPr>
          <a:xfrm>
            <a:off x="314325" y="1290955"/>
            <a:ext cx="11563350" cy="18357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31210" y="3557905"/>
            <a:ext cx="553021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10×0.8÷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0.4×0.4÷2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=100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（块）</a:t>
            </a:r>
            <a:r>
              <a:rPr lang="en-US" altLang="zh-CN" sz="1600">
                <a:solidFill>
                  <a:srgbClr val="000000"/>
                </a:solidFill>
                <a:latin typeface="Arial" panose="020B0604020202020204"/>
                <a:ea typeface="Arial" panose="020B0604020202020204"/>
              </a:rPr>
              <a:t> </a:t>
            </a:r>
            <a:endParaRPr lang="en-US" altLang="zh-CN" sz="1600">
              <a:solidFill>
                <a:srgbClr val="000000"/>
              </a:solidFill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整理和复习_04"/>
          <p:cNvPicPr>
            <a:picLocks noChangeAspect="1"/>
          </p:cNvPicPr>
          <p:nvPr/>
        </p:nvPicPr>
        <p:blipFill>
          <a:blip r:embed="rId1"/>
          <a:srcRect l="11765" r="9559" b="7640"/>
          <a:stretch>
            <a:fillRect/>
          </a:stretch>
        </p:blipFill>
        <p:spPr>
          <a:xfrm>
            <a:off x="393065" y="1199515"/>
            <a:ext cx="11405235" cy="24339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16175" y="3788410"/>
            <a:ext cx="6459220" cy="5302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lnSpc>
                <a:spcPct val="102000"/>
              </a:lnSpc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8×5÷2×4+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×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8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=89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cm²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</Words>
  <Application>WPS 演示</Application>
  <PresentationFormat>宽屏</PresentationFormat>
  <Paragraphs>19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Arial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169</cp:revision>
  <dcterms:created xsi:type="dcterms:W3CDTF">2019-06-19T02:08:00Z</dcterms:created>
  <dcterms:modified xsi:type="dcterms:W3CDTF">2024-08-29T07:42:34Z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A6E040AA0A5F447699271898D95C1619_13</vt:lpwstr>
  </property>
</Properties>
</file>