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4" r:id="rId4"/>
    <p:sldId id="285" r:id="rId5"/>
    <p:sldId id="286" r:id="rId6"/>
    <p:sldId id="287" r:id="rId7"/>
    <p:sldId id="288" r:id="rId8"/>
    <p:sldId id="289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1310" y="2343150"/>
            <a:ext cx="6469380" cy="2171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008120" y="38627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926455" y="38627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21320" y="38627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84440" y="41351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83020" y="41351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008120" y="41351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1310" y="2324735"/>
            <a:ext cx="6469380" cy="22085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82035" y="28708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艳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丽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19700" y="28708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欣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然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88785" y="28708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78470" y="28708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莲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814445" y="37071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苏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醒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99150" y="37071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昆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虫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1310" y="2717800"/>
            <a:ext cx="6469380" cy="142176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288280" y="2981960"/>
            <a:ext cx="101727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组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29705" y="2981960"/>
            <a:ext cx="101727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沮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64805" y="2991485"/>
            <a:ext cx="101727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26380" y="3333750"/>
            <a:ext cx="101727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骄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43675" y="3346450"/>
            <a:ext cx="101727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89545" y="3346450"/>
            <a:ext cx="101727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娇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43855" y="3707765"/>
            <a:ext cx="101727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751320" y="3711575"/>
            <a:ext cx="101727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64805" y="3726815"/>
            <a:ext cx="101727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1310" y="2002155"/>
            <a:ext cx="6469380" cy="28530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344920" y="3048635"/>
            <a:ext cx="101727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昙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97195" y="22218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50460" y="3301365"/>
            <a:ext cx="101727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短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766695" y="3873500"/>
            <a:ext cx="139446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昙花一现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21910" y="44494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3070" y="2352040"/>
            <a:ext cx="6245225" cy="21532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738880" y="3737610"/>
            <a:ext cx="101727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92600" y="3923030"/>
            <a:ext cx="101727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64100" y="3973830"/>
            <a:ext cx="101727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66080" y="4051300"/>
            <a:ext cx="101727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⑧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76315" y="4124960"/>
            <a:ext cx="101727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⑨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46240" y="4051300"/>
            <a:ext cx="101727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⑦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20915" y="3973830"/>
            <a:ext cx="101727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⑤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96860" y="3913505"/>
            <a:ext cx="101727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442960" y="3747135"/>
            <a:ext cx="101727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3070" y="1478915"/>
            <a:ext cx="6245225" cy="39001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262630" y="2273300"/>
            <a:ext cx="353695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~~~~~~~~~~~~~~~~~~~~~~~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07690" y="4406265"/>
            <a:ext cx="679323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植物开花的时间与温度、湿度、光照，以及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昆虫活动的时间有关。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53305" y="4698365"/>
            <a:ext cx="1017270" cy="2159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昙花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28515" y="4971415"/>
            <a:ext cx="101727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短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8" grpId="0"/>
      <p:bldP spid="8" grpId="1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3070" y="1856105"/>
            <a:ext cx="6245225" cy="31457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85795" y="4181475"/>
            <a:ext cx="189865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笑弯了腰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49265" y="4200525"/>
            <a:ext cx="3109595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露出了一口大白牙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38725" y="4523740"/>
            <a:ext cx="2964180" cy="380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在温暖的土壤上沉睡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</Words>
  <Application>WPS 演示</Application>
  <PresentationFormat>宽屏</PresentationFormat>
  <Paragraphs>84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2025-02-07T07:50:25Z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