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271" r:id="rId3"/>
    <p:sldId id="281" r:id="rId4"/>
    <p:sldId id="282" r:id="rId5"/>
    <p:sldId id="283" r:id="rId6"/>
    <p:sldId id="284" r:id="rId7"/>
    <p:sldId id="285" r:id="rId8"/>
    <p:sldId id="286" r:id="rId9"/>
    <p:sldId id="287" r:id="rId10"/>
    <p:sldId id="288" r:id="rId11"/>
  </p:sldIdLst>
  <p:sldSz cx="12192000" cy="6858000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59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63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tiff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tif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18.png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tiff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6.png"/><Relationship Id="rId1" Type="http://schemas.openxmlformats.org/officeDocument/2006/relationships/image" Target="../media/image25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8.png"/><Relationship Id="rId1" Type="http://schemas.openxmlformats.org/officeDocument/2006/relationships/image" Target="../media/image27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tiff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8-6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3670" y="1108075"/>
            <a:ext cx="9587230" cy="496316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/>
              <p:cNvSpPr txBox="1"/>
              <p:nvPr/>
            </p:nvSpPr>
            <p:spPr>
              <a:xfrm>
                <a:off x="3319780" y="3648710"/>
                <a:ext cx="521970" cy="688975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p>
                <a:pPr marL="0" indent="0" algn="l" defTabSz="266700" eaLnBrk="0" fontAlgn="base"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en-US" altLang="zh-CN" sz="2000">
                  <a:solidFill>
                    <a:srgbClr val="FF0000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12" name="文本框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19780" y="3648710"/>
                <a:ext cx="521970" cy="688975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文本框 16"/>
          <p:cNvSpPr txBox="1"/>
          <p:nvPr/>
        </p:nvSpPr>
        <p:spPr>
          <a:xfrm>
            <a:off x="3841750" y="4502150"/>
            <a:ext cx="60896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30450" y="5310505"/>
            <a:ext cx="50736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330450" y="4975225"/>
            <a:ext cx="50736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841750" y="5310505"/>
            <a:ext cx="50736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841750" y="4975225"/>
            <a:ext cx="50736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506335" y="5598160"/>
            <a:ext cx="50736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561830" y="5598160"/>
            <a:ext cx="50736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7" grpId="0"/>
      <p:bldP spid="17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8-6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6325" y="1434465"/>
            <a:ext cx="9634220" cy="214884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/>
              <p:cNvSpPr txBox="1"/>
              <p:nvPr/>
            </p:nvSpPr>
            <p:spPr>
              <a:xfrm>
                <a:off x="5378450" y="3084830"/>
                <a:ext cx="521970" cy="688975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p>
                <a:pPr marL="0" indent="0" algn="l" defTabSz="266700" eaLnBrk="0" fontAlgn="base"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6</m:t>
                          </m:r>
                        </m:num>
                        <m:den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altLang="zh-CN" sz="2000">
                  <a:solidFill>
                    <a:srgbClr val="FF0000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12" name="文本框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78450" y="3084830"/>
                <a:ext cx="521970" cy="688975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/>
          <p:cNvSpPr txBox="1"/>
          <p:nvPr/>
        </p:nvSpPr>
        <p:spPr>
          <a:xfrm>
            <a:off x="4001135" y="3110230"/>
            <a:ext cx="50736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/>
              <p:cNvSpPr txBox="1"/>
              <p:nvPr/>
            </p:nvSpPr>
            <p:spPr>
              <a:xfrm>
                <a:off x="6770370" y="2894330"/>
                <a:ext cx="521970" cy="688975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p>
                <a:pPr marL="0" indent="0" algn="l" defTabSz="266700" eaLnBrk="0" fontAlgn="base"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4</m:t>
                          </m:r>
                        </m:num>
                        <m:den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altLang="zh-CN" sz="2000">
                  <a:solidFill>
                    <a:srgbClr val="FF0000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70370" y="2894330"/>
                <a:ext cx="521970" cy="688975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3270" y="3893820"/>
            <a:ext cx="9946640" cy="8521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910205" y="4083685"/>
            <a:ext cx="50736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340225" y="4404360"/>
            <a:ext cx="50736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01820" y="3931285"/>
            <a:ext cx="50736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263005" y="4176395"/>
            <a:ext cx="50736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684135" y="4404360"/>
            <a:ext cx="50736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745730" y="3893820"/>
            <a:ext cx="50736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615805" y="3893820"/>
            <a:ext cx="50736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615805" y="4366895"/>
            <a:ext cx="50736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6" grpId="0"/>
      <p:bldP spid="6" grpId="1"/>
      <p:bldP spid="3" grpId="0"/>
      <p:bldP spid="3" grpId="1"/>
      <p:bldP spid="5" grpId="0"/>
      <p:bldP spid="5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3" grpId="0"/>
      <p:bldP spid="13" grpId="1"/>
      <p:bldP spid="14" grpId="0"/>
      <p:bldP spid="1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8-6_02"/>
          <p:cNvPicPr>
            <a:picLocks noChangeAspect="1"/>
          </p:cNvPicPr>
          <p:nvPr/>
        </p:nvPicPr>
        <p:blipFill>
          <a:blip r:embed="rId1"/>
          <a:srcRect t="20828"/>
          <a:stretch>
            <a:fillRect/>
          </a:stretch>
        </p:blipFill>
        <p:spPr>
          <a:xfrm>
            <a:off x="754380" y="2000885"/>
            <a:ext cx="10870565" cy="300990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878705" y="4435475"/>
            <a:ext cx="50736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/>
              <p:cNvSpPr txBox="1"/>
              <p:nvPr/>
            </p:nvSpPr>
            <p:spPr>
              <a:xfrm>
                <a:off x="6161405" y="4337685"/>
                <a:ext cx="521970" cy="688975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p>
                <a:pPr marL="0" indent="0" algn="l" defTabSz="266700" eaLnBrk="0" fontAlgn="base"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4</m:t>
                          </m:r>
                        </m:num>
                        <m:den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9</m:t>
                          </m:r>
                        </m:den>
                      </m:f>
                    </m:oMath>
                  </m:oMathPara>
                </a14:m>
                <a:endParaRPr lang="en-US" altLang="zh-CN" sz="2000">
                  <a:solidFill>
                    <a:srgbClr val="FF0000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12" name="文本框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61405" y="4337685"/>
                <a:ext cx="521970" cy="688975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/>
              <p:cNvSpPr txBox="1"/>
              <p:nvPr/>
            </p:nvSpPr>
            <p:spPr>
              <a:xfrm>
                <a:off x="7458710" y="4337685"/>
                <a:ext cx="521970" cy="688975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p>
                <a:pPr marL="0" indent="0" algn="l" defTabSz="266700" eaLnBrk="0" fontAlgn="base"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5</m:t>
                          </m:r>
                        </m:num>
                        <m:den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9</m:t>
                          </m:r>
                        </m:den>
                      </m:f>
                    </m:oMath>
                  </m:oMathPara>
                </a14:m>
                <a:endParaRPr lang="en-US" altLang="zh-CN" sz="2000">
                  <a:solidFill>
                    <a:srgbClr val="FF0000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13" name="文本框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58710" y="4337685"/>
                <a:ext cx="521970" cy="688975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8-6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2330" y="1167765"/>
            <a:ext cx="10467340" cy="399923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/>
              <p:cNvSpPr txBox="1"/>
              <p:nvPr/>
            </p:nvSpPr>
            <p:spPr>
              <a:xfrm>
                <a:off x="4413885" y="2018030"/>
                <a:ext cx="521970" cy="688975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p>
                <a:pPr marL="0" indent="0" algn="l" defTabSz="266700" eaLnBrk="0" fontAlgn="base"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en-US" altLang="zh-CN" sz="2000">
                  <a:solidFill>
                    <a:srgbClr val="FF0000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13" name="文本框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13885" y="2018030"/>
                <a:ext cx="521970" cy="688975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/>
              <p:cNvSpPr txBox="1"/>
              <p:nvPr/>
            </p:nvSpPr>
            <p:spPr>
              <a:xfrm>
                <a:off x="4413885" y="3084830"/>
                <a:ext cx="521970" cy="688975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p>
                <a:pPr marL="0" indent="0" algn="l" defTabSz="266700" eaLnBrk="0" fontAlgn="base"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US" altLang="zh-CN" sz="2000">
                  <a:solidFill>
                    <a:srgbClr val="FF0000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13885" y="3084830"/>
                <a:ext cx="521970" cy="688975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/>
              <p:cNvSpPr txBox="1"/>
              <p:nvPr/>
            </p:nvSpPr>
            <p:spPr>
              <a:xfrm>
                <a:off x="4413885" y="4151630"/>
                <a:ext cx="521970" cy="688975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p>
                <a:pPr marL="0" indent="0" algn="l" defTabSz="266700" eaLnBrk="0" fontAlgn="base"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altLang="zh-CN" sz="2000">
                  <a:solidFill>
                    <a:srgbClr val="FF0000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4" name="文本框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13885" y="4151630"/>
                <a:ext cx="521970" cy="688975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/>
              <p:cNvSpPr txBox="1"/>
              <p:nvPr/>
            </p:nvSpPr>
            <p:spPr>
              <a:xfrm>
                <a:off x="8528050" y="2018030"/>
                <a:ext cx="521970" cy="688975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p>
                <a:pPr marL="0" indent="0" algn="l" defTabSz="266700" eaLnBrk="0" fontAlgn="base"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7</m:t>
                          </m:r>
                        </m:num>
                        <m:den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altLang="zh-CN" sz="2000">
                  <a:solidFill>
                    <a:srgbClr val="FF0000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28050" y="2018030"/>
                <a:ext cx="521970" cy="688975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/>
              <p:cNvSpPr txBox="1"/>
              <p:nvPr/>
            </p:nvSpPr>
            <p:spPr>
              <a:xfrm>
                <a:off x="8528050" y="3084830"/>
                <a:ext cx="521970" cy="688975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p>
                <a:pPr marL="0" indent="0" algn="l" defTabSz="266700" eaLnBrk="0" fontAlgn="base"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2</m:t>
                          </m:r>
                        </m:num>
                        <m:den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en-US" altLang="zh-CN" sz="2000">
                  <a:solidFill>
                    <a:srgbClr val="FF0000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6" name="文本框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28050" y="3084830"/>
                <a:ext cx="521970" cy="688975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/>
              <p:cNvSpPr txBox="1"/>
              <p:nvPr/>
            </p:nvSpPr>
            <p:spPr>
              <a:xfrm>
                <a:off x="8528050" y="4151630"/>
                <a:ext cx="521970" cy="688975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p>
                <a:pPr marL="0" indent="0" algn="l" defTabSz="266700" eaLnBrk="0" fontAlgn="base"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US" altLang="zh-CN" sz="2000">
                  <a:solidFill>
                    <a:srgbClr val="FF0000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7" name="文本框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28050" y="4151630"/>
                <a:ext cx="521970" cy="688975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8-6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7860" y="1635760"/>
            <a:ext cx="11150600" cy="207962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/>
              <p:cNvSpPr txBox="1"/>
              <p:nvPr/>
            </p:nvSpPr>
            <p:spPr>
              <a:xfrm>
                <a:off x="2221230" y="1823085"/>
                <a:ext cx="521970" cy="688975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p>
                <a:pPr marL="0" indent="0" algn="l" defTabSz="266700" eaLnBrk="0" fontAlgn="base"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US" altLang="zh-CN" sz="2000">
                  <a:solidFill>
                    <a:srgbClr val="FF0000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6" name="文本框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21230" y="1823085"/>
                <a:ext cx="521970" cy="688975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/>
              <p:cNvSpPr txBox="1"/>
              <p:nvPr/>
            </p:nvSpPr>
            <p:spPr>
              <a:xfrm>
                <a:off x="5494655" y="1823085"/>
                <a:ext cx="521970" cy="688975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p>
                <a:pPr marL="0" indent="0" algn="l" defTabSz="266700" eaLnBrk="0" fontAlgn="base"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4</m:t>
                          </m:r>
                        </m:num>
                        <m:den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7</m:t>
                          </m:r>
                        </m:den>
                      </m:f>
                    </m:oMath>
                  </m:oMathPara>
                </a14:m>
                <a:endParaRPr lang="en-US" altLang="zh-CN" sz="2000">
                  <a:solidFill>
                    <a:srgbClr val="FF0000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94655" y="1823085"/>
                <a:ext cx="521970" cy="688975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/>
              <p:cNvSpPr txBox="1"/>
              <p:nvPr/>
            </p:nvSpPr>
            <p:spPr>
              <a:xfrm>
                <a:off x="8854440" y="1823085"/>
                <a:ext cx="521970" cy="688975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p>
                <a:pPr marL="0" indent="0" algn="l" defTabSz="266700" eaLnBrk="0" fontAlgn="base"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7</m:t>
                          </m:r>
                        </m:num>
                        <m:den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9</m:t>
                          </m:r>
                        </m:den>
                      </m:f>
                    </m:oMath>
                  </m:oMathPara>
                </a14:m>
                <a:endParaRPr lang="en-US" altLang="zh-CN" sz="2000">
                  <a:solidFill>
                    <a:srgbClr val="FF0000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4" name="文本框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54440" y="1823085"/>
                <a:ext cx="521970" cy="688975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/>
          <p:cNvSpPr txBox="1"/>
          <p:nvPr/>
        </p:nvSpPr>
        <p:spPr>
          <a:xfrm>
            <a:off x="2327275" y="2854960"/>
            <a:ext cx="50736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/>
              <p:cNvSpPr txBox="1"/>
              <p:nvPr/>
            </p:nvSpPr>
            <p:spPr>
              <a:xfrm>
                <a:off x="5549265" y="2747010"/>
                <a:ext cx="521970" cy="688975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p>
                <a:pPr marL="0" indent="0" algn="l" defTabSz="266700" eaLnBrk="0" fontAlgn="base"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en-US" altLang="zh-CN" sz="2000">
                  <a:solidFill>
                    <a:srgbClr val="FF0000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49265" y="2747010"/>
                <a:ext cx="521970" cy="688975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/>
              <p:cNvSpPr txBox="1"/>
              <p:nvPr/>
            </p:nvSpPr>
            <p:spPr>
              <a:xfrm>
                <a:off x="8854440" y="2747010"/>
                <a:ext cx="521970" cy="688975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p>
                <a:pPr marL="0" indent="0" algn="l" defTabSz="266700" eaLnBrk="0" fontAlgn="base"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altLang="zh-CN" sz="2000">
                  <a:solidFill>
                    <a:srgbClr val="FF0000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7" name="文本框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54440" y="2747010"/>
                <a:ext cx="521970" cy="688975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3" grpId="0"/>
      <p:bldP spid="3" grpId="1"/>
      <p:bldP spid="4" grpId="0"/>
      <p:bldP spid="4" grpId="1"/>
      <p:bldP spid="11" grpId="0"/>
      <p:bldP spid="11" grpId="1"/>
      <p:bldP spid="5" grpId="0"/>
      <p:bldP spid="5" grpId="1"/>
      <p:bldP spid="7" grpId="0"/>
      <p:bldP spid="7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8-6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8515" y="974090"/>
            <a:ext cx="10555605" cy="303974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/>
              <p:cNvSpPr txBox="1"/>
              <p:nvPr/>
            </p:nvSpPr>
            <p:spPr>
              <a:xfrm>
                <a:off x="4030980" y="2257425"/>
                <a:ext cx="1595120" cy="688975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p>
                <a:pPr marL="0" indent="0" algn="l" defTabSz="266700" eaLnBrk="0" fontAlgn="base"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000" i="1">
                          <a:solidFill>
                            <a:srgbClr val="FF0000"/>
                          </a:solidFill>
                          <a:latin typeface="Cambria Math" panose="02040503050406030204" charset="0"/>
                          <a:ea typeface="黑体" panose="02010609060101010101" charset="-122"/>
                          <a:cs typeface="Cambria Math" panose="02040503050406030204" charset="0"/>
                        </a:rPr>
                        <m:t>1</m:t>
                      </m:r>
                      <m:r>
                        <a:rPr lang="en-US" altLang="zh-CN" sz="2000" i="1">
                          <a:solidFill>
                            <a:srgbClr val="FF0000"/>
                          </a:solidFill>
                          <a:latin typeface="Cambria Math" panose="02040503050406030204" charset="0"/>
                          <a:ea typeface="黑体" panose="02010609060101010101" charset="-122"/>
                          <a:cs typeface="Cambria Math" panose="02040503050406030204" charset="0"/>
                        </a:rPr>
                        <m:t>−</m:t>
                      </m:r>
                      <m:f>
                        <m:fPr>
                          <m:ctrlP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5</m:t>
                          </m:r>
                        </m:num>
                        <m:den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7</m:t>
                          </m:r>
                        </m:den>
                      </m:f>
                      <m:r>
                        <a:rPr lang="en-US" altLang="zh-CN" sz="2000" i="1">
                          <a:solidFill>
                            <a:srgbClr val="FF0000"/>
                          </a:solidFill>
                          <a:latin typeface="Cambria Math" panose="02040503050406030204" charset="0"/>
                          <a:ea typeface="黑体" panose="02010609060101010101" charset="-122"/>
                          <a:cs typeface="Cambria Math" panose="02040503050406030204" charset="0"/>
                        </a:rPr>
                        <m:t>=</m:t>
                      </m:r>
                      <m:f>
                        <m:fPr>
                          <m:ctrlP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2</m:t>
                          </m:r>
                        </m:num>
                        <m:den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7</m:t>
                          </m:r>
                        </m:den>
                      </m:f>
                    </m:oMath>
                  </m:oMathPara>
                </a14:m>
                <a:endParaRPr lang="en-US" altLang="zh-CN" sz="2000">
                  <a:solidFill>
                    <a:srgbClr val="FF0000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12" name="文本框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30980" y="2257425"/>
                <a:ext cx="1595120" cy="688975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8-6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7290" y="835660"/>
            <a:ext cx="9596755" cy="337439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/>
              <p:cNvSpPr txBox="1"/>
              <p:nvPr/>
            </p:nvSpPr>
            <p:spPr>
              <a:xfrm>
                <a:off x="3465830" y="3315970"/>
                <a:ext cx="4407535" cy="688975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p>
                <a:pPr marL="0" indent="0" algn="l" defTabSz="266700" eaLnBrk="0" fontAlgn="base"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2</m:t>
                          </m:r>
                        </m:num>
                        <m:den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6</m:t>
                          </m:r>
                        </m:den>
                      </m:f>
                      <m:r>
                        <a:rPr lang="en-US" altLang="zh-CN" sz="2000" i="1">
                          <a:solidFill>
                            <a:srgbClr val="FF0000"/>
                          </a:solidFill>
                          <a:latin typeface="Cambria Math" panose="02040503050406030204" charset="0"/>
                          <a:ea typeface="黑体" panose="02010609060101010101" charset="-122"/>
                          <a:cs typeface="Cambria Math" panose="02040503050406030204" charset="0"/>
                        </a:rPr>
                        <m:t>+</m:t>
                      </m:r>
                      <m:f>
                        <m:fPr>
                          <m:ctrlP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6</m:t>
                          </m:r>
                        </m:den>
                      </m:f>
                      <m:r>
                        <a:rPr lang="en-US" altLang="zh-CN" sz="2000" i="1">
                          <a:solidFill>
                            <a:srgbClr val="FF0000"/>
                          </a:solidFill>
                          <a:latin typeface="Cambria Math" panose="02040503050406030204" charset="0"/>
                          <a:ea typeface="黑体" panose="02010609060101010101" charset="-122"/>
                          <a:cs typeface="Cambria Math" panose="02040503050406030204" charset="0"/>
                        </a:rPr>
                        <m:t>=</m:t>
                      </m:r>
                      <m:f>
                        <m:fPr>
                          <m:ctrlP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6</m:t>
                          </m:r>
                        </m:den>
                      </m:f>
                      <m:r>
                        <a:rPr lang="en-US" altLang="zh-CN" sz="2000" i="1">
                          <a:solidFill>
                            <a:srgbClr val="FF0000"/>
                          </a:solidFill>
                          <a:latin typeface="Cambria Math" panose="02040503050406030204" charset="0"/>
                          <a:ea typeface="黑体" panose="02010609060101010101" charset="-122"/>
                          <a:cs typeface="Cambria Math" panose="02040503050406030204" charset="0"/>
                        </a:rPr>
                        <m:t>             </m:t>
                      </m:r>
                      <m:r>
                        <a:rPr lang="en-US" altLang="zh-CN" sz="2000" i="1">
                          <a:solidFill>
                            <a:srgbClr val="FF0000"/>
                          </a:solidFill>
                          <a:latin typeface="Cambria Math" panose="02040503050406030204" charset="0"/>
                          <a:ea typeface="黑体" panose="02010609060101010101" charset="-122"/>
                          <a:cs typeface="Cambria Math" panose="02040503050406030204" charset="0"/>
                        </a:rPr>
                        <m:t>1</m:t>
                      </m:r>
                      <m:r>
                        <a:rPr lang="en-US" altLang="zh-CN" sz="2000" i="1">
                          <a:solidFill>
                            <a:srgbClr val="FF0000"/>
                          </a:solidFill>
                          <a:latin typeface="Cambria Math" panose="02040503050406030204" charset="0"/>
                          <a:ea typeface="黑体" panose="02010609060101010101" charset="-122"/>
                          <a:cs typeface="Cambria Math" panose="02040503050406030204" charset="0"/>
                        </a:rPr>
                        <m:t>−</m:t>
                      </m:r>
                      <m:f>
                        <m:fPr>
                          <m:ctrlP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6</m:t>
                          </m:r>
                        </m:den>
                      </m:f>
                      <m:r>
                        <a:rPr lang="en-US" altLang="zh-CN" sz="2000" i="1">
                          <a:solidFill>
                            <a:srgbClr val="FF0000"/>
                          </a:solidFill>
                          <a:latin typeface="Cambria Math" panose="02040503050406030204" charset="0"/>
                          <a:ea typeface="黑体" panose="02010609060101010101" charset="-122"/>
                          <a:cs typeface="Cambria Math" panose="02040503050406030204" charset="0"/>
                        </a:rPr>
                        <m:t>=</m:t>
                      </m:r>
                      <m:f>
                        <m:fPr>
                          <m:ctrlP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6</m:t>
                          </m:r>
                        </m:den>
                      </m:f>
                      <m:r>
                        <a:rPr lang="en-US" altLang="zh-CN" sz="2000" i="1">
                          <a:solidFill>
                            <a:srgbClr val="FF0000"/>
                          </a:solidFill>
                          <a:latin typeface="Cambria Math" panose="02040503050406030204" charset="0"/>
                          <a:ea typeface="黑体" panose="02010609060101010101" charset="-122"/>
                          <a:cs typeface="Cambria Math" panose="02040503050406030204" charset="0"/>
                        </a:rPr>
                        <m:t>  </m:t>
                      </m:r>
                    </m:oMath>
                  </m:oMathPara>
                </a14:m>
                <a:endParaRPr lang="en-US" altLang="zh-CN" sz="2000">
                  <a:solidFill>
                    <a:srgbClr val="FF0000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12" name="文本框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65830" y="3315970"/>
                <a:ext cx="4407535" cy="688975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8-6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1385" y="1557020"/>
            <a:ext cx="10602595" cy="339915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405495" y="2118995"/>
            <a:ext cx="50736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405495" y="2477770"/>
            <a:ext cx="50736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387840" y="3428365"/>
            <a:ext cx="507365" cy="4318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387840" y="3020060"/>
            <a:ext cx="50736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637270" y="4312920"/>
            <a:ext cx="50736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738870" y="3988435"/>
            <a:ext cx="50736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8-6-1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8055" y="972820"/>
            <a:ext cx="10205085" cy="337629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/>
              <p:cNvSpPr txBox="1"/>
              <p:nvPr/>
            </p:nvSpPr>
            <p:spPr>
              <a:xfrm>
                <a:off x="1174750" y="3084830"/>
                <a:ext cx="5769610" cy="688975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p>
                <a:pPr marL="0" indent="0" algn="l" defTabSz="266700" eaLnBrk="0" fontAlgn="base"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000" i="1">
                          <a:solidFill>
                            <a:srgbClr val="FF0000"/>
                          </a:solidFill>
                          <a:latin typeface="Cambria Math" panose="02040503050406030204" charset="0"/>
                          <a:ea typeface="黑体" panose="02010609060101010101" charset="-122"/>
                          <a:cs typeface="Cambria Math" panose="02040503050406030204" charset="0"/>
                        </a:rPr>
                        <m:t>   </m:t>
                      </m:r>
                      <m:r>
                        <a:rPr lang="en-US" altLang="zh-CN" sz="2000" i="1">
                          <a:solidFill>
                            <a:srgbClr val="FF0000"/>
                          </a:solidFill>
                          <a:latin typeface="Cambria Math" panose="02040503050406030204" charset="0"/>
                          <a:ea typeface="黑体" panose="02010609060101010101" charset="-122"/>
                          <a:cs typeface="Cambria Math" panose="02040503050406030204" charset="0"/>
                        </a:rPr>
                        <m:t>1</m:t>
                      </m:r>
                      <m:r>
                        <a:rPr lang="en-US" altLang="zh-CN" sz="2000" i="1">
                          <a:solidFill>
                            <a:srgbClr val="FF0000"/>
                          </a:solidFill>
                          <a:latin typeface="Cambria Math" panose="02040503050406030204" charset="0"/>
                          <a:ea typeface="黑体" panose="02010609060101010101" charset="-122"/>
                          <a:cs typeface="Cambria Math" panose="02040503050406030204" charset="0"/>
                        </a:rPr>
                        <m:t>−</m:t>
                      </m:r>
                      <m:f>
                        <m:fPr>
                          <m:ctrlP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8</m:t>
                          </m:r>
                        </m:num>
                        <m:den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9</m:t>
                          </m:r>
                        </m:den>
                      </m:f>
                      <m:r>
                        <a:rPr lang="en-US" altLang="zh-CN" sz="2000" i="1">
                          <a:solidFill>
                            <a:srgbClr val="FF0000"/>
                          </a:solidFill>
                          <a:latin typeface="Cambria Math" panose="02040503050406030204" charset="0"/>
                          <a:ea typeface="黑体" panose="02010609060101010101" charset="-122"/>
                          <a:cs typeface="Cambria Math" panose="02040503050406030204" charset="0"/>
                        </a:rPr>
                        <m:t>=</m:t>
                      </m:r>
                      <m:f>
                        <m:fPr>
                          <m:ctrlP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9</m:t>
                          </m:r>
                        </m:den>
                      </m:f>
                      <m:r>
                        <a:rPr lang="en-US" altLang="zh-CN" sz="2000" i="1">
                          <a:solidFill>
                            <a:srgbClr val="FF0000"/>
                          </a:solidFill>
                          <a:latin typeface="Cambria Math" panose="02040503050406030204" charset="0"/>
                          <a:ea typeface="黑体" panose="02010609060101010101" charset="-122"/>
                          <a:cs typeface="Cambria Math" panose="02040503050406030204" charset="0"/>
                        </a:rPr>
                        <m:t>         </m:t>
                      </m:r>
                      <m:r>
                        <a:rPr lang="en-US" altLang="zh-CN" sz="2000" i="1">
                          <a:solidFill>
                            <a:srgbClr val="FF0000"/>
                          </a:solidFill>
                          <a:latin typeface="Cambria Math" panose="02040503050406030204" charset="0"/>
                          <a:ea typeface="黑体" panose="02010609060101010101" charset="-122"/>
                          <a:cs typeface="Cambria Math" panose="02040503050406030204" charset="0"/>
                        </a:rPr>
                        <m:t>1</m:t>
                      </m:r>
                      <m:r>
                        <a:rPr lang="en-US" altLang="zh-CN" sz="2000" i="1">
                          <a:solidFill>
                            <a:srgbClr val="FF0000"/>
                          </a:solidFill>
                          <a:latin typeface="Cambria Math" panose="02040503050406030204" charset="0"/>
                          <a:ea typeface="黑体" panose="02010609060101010101" charset="-122"/>
                          <a:cs typeface="Cambria Math" panose="02040503050406030204" charset="0"/>
                        </a:rPr>
                        <m:t>−</m:t>
                      </m:r>
                      <m:f>
                        <m:fPr>
                          <m:ctrlP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9</m:t>
                          </m:r>
                        </m:num>
                        <m:den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10</m:t>
                          </m:r>
                        </m:den>
                      </m:f>
                      <m:r>
                        <a:rPr lang="en-US" altLang="zh-CN" sz="2000" i="1">
                          <a:solidFill>
                            <a:srgbClr val="FF0000"/>
                          </a:solidFill>
                          <a:latin typeface="Cambria Math" panose="02040503050406030204" charset="0"/>
                          <a:ea typeface="黑体" panose="02010609060101010101" charset="-122"/>
                          <a:cs typeface="Cambria Math" panose="02040503050406030204" charset="0"/>
                        </a:rPr>
                        <m:t>=</m:t>
                      </m:r>
                      <m:f>
                        <m:fPr>
                          <m:ctrlP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10</m:t>
                          </m:r>
                        </m:den>
                      </m:f>
                      <m:r>
                        <a:rPr lang="en-US" altLang="zh-CN" sz="2000" i="1">
                          <a:solidFill>
                            <a:srgbClr val="FF0000"/>
                          </a:solidFill>
                          <a:latin typeface="Cambria Math" panose="02040503050406030204" charset="0"/>
                          <a:ea typeface="黑体" panose="02010609060101010101" charset="-122"/>
                          <a:cs typeface="Cambria Math" panose="02040503050406030204" charset="0"/>
                        </a:rPr>
                        <m:t>          </m:t>
                      </m:r>
                      <m:f>
                        <m:fPr>
                          <m:ctrlP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9</m:t>
                          </m:r>
                        </m:den>
                      </m:f>
                      <m:r>
                        <a:rPr lang="en-US" altLang="zh-CN" sz="2000" i="1">
                          <a:solidFill>
                            <a:srgbClr val="FF0000"/>
                          </a:solidFill>
                          <a:latin typeface="Cambria Math" panose="02040503050406030204" charset="0"/>
                          <a:ea typeface="微软雅黑" panose="020B0503020204020204" charset="-122"/>
                          <a:cs typeface="Cambria Math" panose="02040503050406030204" charset="0"/>
                        </a:rPr>
                        <m:t>&gt;</m:t>
                      </m:r>
                      <m:f>
                        <m:fPr>
                          <m:ctrlP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altLang="zh-CN" sz="2000" i="1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Cambria Math" panose="02040503050406030204" charset="0"/>
                </a:endParaRPr>
              </a:p>
            </p:txBody>
          </p:sp>
        </mc:Choice>
        <mc:Fallback>
          <p:sp>
            <p:nvSpPr>
              <p:cNvPr id="12" name="文本框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74750" y="3084830"/>
                <a:ext cx="5769610" cy="688975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/>
              <p:cNvSpPr txBox="1"/>
              <p:nvPr/>
            </p:nvSpPr>
            <p:spPr>
              <a:xfrm>
                <a:off x="1548130" y="4197350"/>
                <a:ext cx="5769610" cy="530225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p>
                <a:pPr marL="0" indent="0" algn="l" defTabSz="266700" eaLnBrk="0" fontAlgn="base">
                  <a:spcAft>
                    <a:spcPct val="0"/>
                  </a:spcAft>
                </a:pPr>
                <a14:m>
                  <m:oMath xmlns:m="http://schemas.openxmlformats.org/officeDocument/2006/math">
                    <m:r>
                      <a:rPr lang="en-US" altLang="zh-CN" sz="2000" i="1">
                        <a:solidFill>
                          <a:srgbClr val="FF0000"/>
                        </a:solidFill>
                        <a:latin typeface="Cambria Math" panose="02040503050406030204" charset="0"/>
                        <a:ea typeface="黑体" panose="02010609060101010101" charset="-122"/>
                        <a:cs typeface="Cambria Math" panose="02040503050406030204" charset="0"/>
                      </a:rPr>
                      <m:t>说明</m:t>
                    </m:r>
                  </m:oMath>
                </a14:m>
                <a:r>
                  <a:rPr lang="zh-CN" altLang="en-US" sz="2000">
                    <a:solidFill>
                      <a:srgbClr val="FF0000"/>
                    </a:solidFill>
                    <a:latin typeface="黑体" panose="02010609060101010101" charset="-122"/>
                    <a:ea typeface="黑体" panose="02010609060101010101" charset="-122"/>
                    <a:cs typeface="Cambria Math" panose="02040503050406030204" charset="0"/>
                  </a:rPr>
                  <a:t>兰兰剩下的少，也就是兰兰看得多。</a:t>
                </a:r>
                <a:endParaRPr lang="zh-CN" altLang="en-US" sz="200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cs typeface="Cambria Math" panose="02040503050406030204" charset="0"/>
                </a:endParaRPr>
              </a:p>
            </p:txBody>
          </p:sp>
        </mc:Choice>
        <mc:Fallback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48130" y="4197350"/>
                <a:ext cx="5769610" cy="530225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NTIwNDE2OGEyNTVlZDYyNGFhMWVkYzEzMzA2NWYzN2Y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263</Words>
  <Application>WPS 演示</Application>
  <PresentationFormat>宽屏</PresentationFormat>
  <Paragraphs>90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3" baseType="lpstr">
      <vt:lpstr>Arial</vt:lpstr>
      <vt:lpstr>宋体</vt:lpstr>
      <vt:lpstr>Wingdings</vt:lpstr>
      <vt:lpstr>Wingdings</vt:lpstr>
      <vt:lpstr>Cambria Math</vt:lpstr>
      <vt:lpstr>黑体</vt:lpstr>
      <vt:lpstr>Times New Roman</vt:lpstr>
      <vt:lpstr>微软雅黑</vt:lpstr>
      <vt:lpstr>Arial Unicode MS</vt:lpstr>
      <vt:lpstr>Calibri</vt:lpstr>
      <vt:lpstr>MS Mincho</vt:lpstr>
      <vt:lpstr>江城圆体 400W</vt:lpstr>
      <vt:lpstr>Segoe Print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WPS_1700618520</cp:lastModifiedBy>
  <cp:revision>198</cp:revision>
  <dcterms:created xsi:type="dcterms:W3CDTF">2019-06-19T02:08:00Z</dcterms:created>
  <dcterms:modified xsi:type="dcterms:W3CDTF">2024-09-02T09:25:24Z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2EC070520FEC4E34A606BC63FD0D3AC9_13</vt:lpwstr>
  </property>
</Properties>
</file>