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3" r:id="rId3"/>
    <p:sldId id="287" r:id="rId4"/>
    <p:sldId id="286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4" userDrawn="1">
          <p15:clr>
            <a:srgbClr val="A4A3A4"/>
          </p15:clr>
        </p15:guide>
        <p15:guide id="2" pos="39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24"/>
        <p:guide pos="390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png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8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6120" y="786765"/>
            <a:ext cx="10827385" cy="5206365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 flipV="1">
            <a:off x="1499870" y="1623695"/>
            <a:ext cx="7556500" cy="285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8" name="图片 7" descr="屏幕截图 2024-08-15 11080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9870" y="5160645"/>
            <a:ext cx="7418705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8-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030605"/>
            <a:ext cx="10967720" cy="448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7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0830" y="748030"/>
            <a:ext cx="9183370" cy="55626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544945" y="1812290"/>
            <a:ext cx="558165" cy="3987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67955" y="1413510"/>
            <a:ext cx="1595755" cy="4076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井井有条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17570" y="3999865"/>
            <a:ext cx="4504055" cy="3606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总写鲁迅爱书，把书看作宝贝。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38078" y="102362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梦寐以求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417570" y="4734560"/>
            <a:ext cx="6224270" cy="4165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总写鲁迅一生都爱书如宝， 藏书是他最大的财产。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417570" y="4360545"/>
            <a:ext cx="66668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具体写了鲁迅爱书、攒钱买书、爱抄书、爱护书的事情。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167698" y="141351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浩如烟海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924608" y="102362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受益匪浅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704340" y="5364480"/>
            <a:ext cx="9039225" cy="89154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鲁迅一生虽然生活清贫，但因为有了这些藏书，他获得了丰富的知识，为世界文学作出了突出贡献。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13" grpId="0"/>
      <p:bldP spid="7" grpId="0"/>
      <p:bldP spid="6" grpId="0"/>
      <p:bldP spid="8" grpId="0"/>
      <p:bldP spid="12" grpId="0"/>
      <p:bldP spid="11" grpId="0"/>
      <p:bldP spid="16" grpId="0"/>
      <p:bldP spid="1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</Words>
  <Application>WPS 演示</Application>
  <PresentationFormat>宽屏</PresentationFormat>
  <Paragraphs>19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169</cp:revision>
  <dcterms:created xsi:type="dcterms:W3CDTF">2019-06-19T02:08:00Z</dcterms:created>
  <dcterms:modified xsi:type="dcterms:W3CDTF">2024-08-21T09:00:29Z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