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035" y="817245"/>
            <a:ext cx="9854565" cy="52235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80325" y="5554980"/>
            <a:ext cx="130810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宽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66230" y="5581015"/>
            <a:ext cx="680085" cy="3962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长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54730" y="5581015"/>
            <a:ext cx="22453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长方形的面积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48475" y="4665345"/>
            <a:ext cx="136842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25595" y="5133975"/>
            <a:ext cx="3330575" cy="3962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长方形的面积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91225" y="4246880"/>
            <a:ext cx="21183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长方形的宽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22600" y="4246880"/>
            <a:ext cx="1604010" cy="3943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长方形的长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8" grpId="0"/>
      <p:bldP spid="8" grpId="1"/>
      <p:bldP spid="9" grpId="0"/>
      <p:bldP spid="9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490345"/>
            <a:ext cx="10351135" cy="2309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476865" y="240442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99725" y="194659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99725" y="2880995"/>
            <a:ext cx="1319530" cy="4343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99725" y="3315335"/>
            <a:ext cx="1296670" cy="404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985" y="1490345"/>
            <a:ext cx="10807700" cy="17703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821545" y="264128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63305" y="2113915"/>
            <a:ext cx="1320165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44410" y="264128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74260" y="2641600"/>
            <a:ext cx="56642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97275" y="2641600"/>
            <a:ext cx="44704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4010" y="1226820"/>
            <a:ext cx="8632190" cy="5022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19020" y="5220970"/>
            <a:ext cx="5575300" cy="742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不是，因为正方形的面积÷边长=边长(不一定)，所以正方形的面积和边长不成反比例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关系。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6485" y="3665855"/>
            <a:ext cx="5537835" cy="11398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不是，在一定的时间里，每小时生产口罩的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数量与生产口罩的总数量成正比例关系。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19020" y="2149475"/>
            <a:ext cx="6334760" cy="1016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是，因为每块地砖的面积×块数=铺地的总面积(一定)，所以铺地面积一定，每块地砖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的面积与需要地砖的块数成反比例关系。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2845" y="1313815"/>
            <a:ext cx="9842500" cy="43567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21840" y="3496310"/>
            <a:ext cx="6279515" cy="9036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8=400   40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10=400  80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5=400(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答案不唯一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积相等这个积表示橙汁的总体积。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18355" y="2493645"/>
            <a:ext cx="550545" cy="4140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42425" y="199802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26400" y="1998345"/>
            <a:ext cx="7708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51345" y="2493645"/>
            <a:ext cx="5226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32780" y="2465705"/>
            <a:ext cx="986155" cy="4121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21205" y="4891405"/>
            <a:ext cx="595947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成反比例关系。因为每杯的体积</a:t>
            </a:r>
            <a:r>
              <a:rPr lang="en-US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分成的杯数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=400(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一定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，所以相关联的两种量成反比例关系。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5" grpId="0"/>
      <p:bldP spid="5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805" y="1313815"/>
            <a:ext cx="9434830" cy="4877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67330" y="5306060"/>
            <a:ext cx="240093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1800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45=40(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66695" y="3539490"/>
            <a:ext cx="4975225" cy="9829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成反比例关系。因为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t=1800 (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所以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t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成反比例关系。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175" y="958215"/>
            <a:ext cx="9674860" cy="51581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22170" y="4466590"/>
            <a:ext cx="22440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50=3.2(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2170" y="2522855"/>
            <a:ext cx="4559935" cy="9785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成反比例关系。因为速度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时间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=160(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，所以速度和时间成反比例关系。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</Words>
  <Application>WPS 演示</Application>
  <PresentationFormat>宽屏</PresentationFormat>
  <Paragraphs>62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2025-02-09T14:27:58Z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