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2" r:id="rId5"/>
    <p:sldId id="283" r:id="rId6"/>
    <p:sldId id="284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6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675" y="1372235"/>
            <a:ext cx="10138410" cy="43808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17950" y="455422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45120" y="408114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53225" y="455422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94115" y="455422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53225" y="515429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85150" y="515429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17075" y="515429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525" y="2687955"/>
            <a:ext cx="10702290" cy="15252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95855" y="319214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12335" y="319214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28815" y="319214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45295" y="319214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95855" y="374015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12335" y="374015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28815" y="366522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45295" y="3665220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80" y="2423795"/>
            <a:ext cx="11365230" cy="2009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3457575"/>
            <a:ext cx="1391920" cy="8845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735" y="3503930"/>
            <a:ext cx="1310640" cy="838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0010" y="3457575"/>
            <a:ext cx="1631315" cy="7912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4960" y="3444240"/>
            <a:ext cx="1161415" cy="804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6625" y="2073910"/>
            <a:ext cx="10925175" cy="28695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53590" y="2713990"/>
            <a:ext cx="2348865" cy="5016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=150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3590" y="4441825"/>
            <a:ext cx="2348865" cy="5016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=48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615" y="1275715"/>
            <a:ext cx="10739120" cy="25647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48075" y="3338830"/>
            <a:ext cx="3377565" cy="5016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400</a:t>
            </a: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58+400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=1142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（个）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665" y="1429385"/>
            <a:ext cx="11135360" cy="24180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04900" y="319214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17420" y="3192145"/>
            <a:ext cx="6089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9315" y="3192145"/>
            <a:ext cx="4781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04840" y="3192145"/>
            <a:ext cx="4781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22920" y="3192145"/>
            <a:ext cx="4781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64650" y="3192145"/>
            <a:ext cx="4781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WPS 演示</Application>
  <PresentationFormat>宽屏</PresentationFormat>
  <Paragraphs>50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179</cp:revision>
  <dcterms:created xsi:type="dcterms:W3CDTF">2019-06-19T02:08:00Z</dcterms:created>
  <dcterms:modified xsi:type="dcterms:W3CDTF">2024-09-02T07:16:14Z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9928087E426F439FBFFA965C7ABF82D7_13</vt:lpwstr>
  </property>
</Properties>
</file>