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170940"/>
            <a:ext cx="10940415" cy="2994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41320" y="3190875"/>
            <a:ext cx="1265555" cy="616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6220" y="3190240"/>
            <a:ext cx="1228090" cy="617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55685" y="3190875"/>
            <a:ext cx="1228090" cy="617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3715" y="3651885"/>
            <a:ext cx="1228090" cy="513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2895" y="3651885"/>
            <a:ext cx="1161415" cy="617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0390" y="3651885"/>
            <a:ext cx="1228090" cy="617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1"/>
          <p:cNvPicPr>
            <a:picLocks noChangeAspect="1"/>
          </p:cNvPicPr>
          <p:nvPr/>
        </p:nvPicPr>
        <p:blipFill>
          <a:blip r:embed="rId1"/>
          <a:srcRect l="1944" r="19434"/>
          <a:stretch>
            <a:fillRect/>
          </a:stretch>
        </p:blipFill>
        <p:spPr>
          <a:xfrm>
            <a:off x="608330" y="1490345"/>
            <a:ext cx="10968990" cy="178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68118" y="268033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神秘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9738" y="268033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顽强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3558" y="268033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68118" y="207454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凉爽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19738" y="2074545"/>
            <a:ext cx="126555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3875" y="2074545"/>
            <a:ext cx="1199515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贵重</a:t>
            </a:r>
            <a:endParaRPr lang="zh-CN" altLang="en-US" sz="2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9625" cy="1819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14500" y="2229485"/>
            <a:ext cx="876935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仰望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6633" y="22294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俯瞰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9730" y="2704465"/>
            <a:ext cx="86931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观察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88930" y="2229485"/>
            <a:ext cx="8407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凝视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82325" cy="3797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14700" y="4625975"/>
            <a:ext cx="4311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80650" y="3295015"/>
            <a:ext cx="413385" cy="4476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⑧</a:t>
            </a:r>
            <a:endParaRPr lang="zh-CN" altLang="en-US" sz="20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82140" y="3429000"/>
            <a:ext cx="626745" cy="4572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82140" y="4008755"/>
            <a:ext cx="641985" cy="4171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⑦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15335" y="2823210"/>
            <a:ext cx="603250" cy="472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9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3637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04055" y="4638040"/>
            <a:ext cx="63163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花在自然界完成一个循环，然后再开始下一个循环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37600" y="4177030"/>
            <a:ext cx="1829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排比、拟人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48623" y="41770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时间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9503" y="23685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花朵点点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12670" y="3310890"/>
            <a:ext cx="2538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装饰人们生活的元素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8" grpId="0"/>
      <p:bldP spid="7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76610" cy="2660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88580" y="1830070"/>
            <a:ext cx="2058035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黄四娘家花满蹊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9245" y="2924810"/>
            <a:ext cx="1463675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还来就菊花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84875" y="3482340"/>
            <a:ext cx="1802765" cy="3930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为有暗香来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b4145394-5d04-4a11-a325-ff24f381c20c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60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174</cp:revision>
  <dcterms:created xsi:type="dcterms:W3CDTF">2019-06-19T02:08:00Z</dcterms:created>
  <dcterms:modified xsi:type="dcterms:W3CDTF">2024-09-04T03:04:24Z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