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综合练习_00"/>
          <p:cNvPicPr>
            <a:picLocks noChangeAspect="1"/>
          </p:cNvPicPr>
          <p:nvPr/>
        </p:nvPicPr>
        <p:blipFill>
          <a:blip r:embed="rId1"/>
          <a:srcRect l="9763" r="10629"/>
          <a:stretch>
            <a:fillRect/>
          </a:stretch>
        </p:blipFill>
        <p:spPr>
          <a:xfrm>
            <a:off x="608330" y="753110"/>
            <a:ext cx="8662670" cy="5217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92040" y="1991995"/>
            <a:ext cx="128460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2170" y="1991995"/>
            <a:ext cx="124587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9535" y="236283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2400" y="2723515"/>
            <a:ext cx="388620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5560" y="347789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5  6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31990" y="3814445"/>
            <a:ext cx="1245870" cy="4387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傅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综合练习_01"/>
          <p:cNvPicPr>
            <a:picLocks noChangeAspect="1"/>
          </p:cNvPicPr>
          <p:nvPr/>
        </p:nvPicPr>
        <p:blipFill>
          <a:blip r:embed="rId1"/>
          <a:srcRect l="9281" r="10459"/>
          <a:stretch>
            <a:fillRect/>
          </a:stretch>
        </p:blipFill>
        <p:spPr>
          <a:xfrm>
            <a:off x="608330" y="1490345"/>
            <a:ext cx="10491470" cy="37445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69220" y="2193290"/>
            <a:ext cx="456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69220" y="4735830"/>
            <a:ext cx="456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69220" y="4217670"/>
            <a:ext cx="456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69220" y="2652395"/>
            <a:ext cx="45656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69220" y="3216910"/>
            <a:ext cx="456565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综合练习_02"/>
          <p:cNvPicPr>
            <a:picLocks noChangeAspect="1"/>
          </p:cNvPicPr>
          <p:nvPr/>
        </p:nvPicPr>
        <p:blipFill>
          <a:blip r:embed="rId1"/>
          <a:srcRect l="9158" r="11846"/>
          <a:stretch>
            <a:fillRect/>
          </a:stretch>
        </p:blipFill>
        <p:spPr>
          <a:xfrm>
            <a:off x="1052195" y="1415415"/>
            <a:ext cx="9144000" cy="48342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01240" y="45370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1   4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5740" y="4537075"/>
            <a:ext cx="124079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4   4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7400" y="45370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4   2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0480" y="45370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1   2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01240" y="57181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9   4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5740" y="57181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6   4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98820" y="57181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6   2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1900" y="5718175"/>
            <a:ext cx="1172210" cy="4044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9  2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7" grpId="0"/>
      <p:bldP spid="8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综合练习2_00"/>
          <p:cNvPicPr>
            <a:picLocks noChangeAspect="1"/>
          </p:cNvPicPr>
          <p:nvPr/>
        </p:nvPicPr>
        <p:blipFill>
          <a:blip r:embed="rId1"/>
          <a:srcRect l="10008" r="8317"/>
          <a:stretch>
            <a:fillRect/>
          </a:stretch>
        </p:blipFill>
        <p:spPr>
          <a:xfrm>
            <a:off x="2605405" y="711835"/>
            <a:ext cx="6915150" cy="5897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1535" y="4387850"/>
            <a:ext cx="575246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从学校往东走200m,再往北走500m是中心广场，用(4,7)表示。或从学校往北走500 m, 再往东走200m是中心广场，用(4,7)表示。</a:t>
            </a:r>
            <a:endParaRPr lang="zh-CN" altLang="en-US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6160" y="5993130"/>
            <a:ext cx="120332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欢欢家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0925" y="5993130"/>
            <a:ext cx="114236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公园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3660" y="6278880"/>
            <a:ext cx="123380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欢欢家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03290" y="5993130"/>
            <a:ext cx="115760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优优家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0260" y="5993130"/>
            <a:ext cx="112077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中心广场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5025" y="5993130"/>
            <a:ext cx="1046480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图书馆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49290" y="222694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48935" y="2303145"/>
            <a:ext cx="886460" cy="284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优优家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2" grpId="0" animBg="1"/>
      <p:bldP spid="6" grpId="0"/>
      <p:bldP spid="7" grpId="0"/>
      <p:bldP spid="9" grpId="0"/>
      <p:bldP spid="10" grpId="0"/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综合练习2_01"/>
          <p:cNvPicPr>
            <a:picLocks noChangeAspect="1"/>
          </p:cNvPicPr>
          <p:nvPr/>
        </p:nvPicPr>
        <p:blipFill>
          <a:blip r:embed="rId1"/>
          <a:srcRect l="13415" r="8807" b="22432"/>
          <a:stretch>
            <a:fillRect/>
          </a:stretch>
        </p:blipFill>
        <p:spPr>
          <a:xfrm>
            <a:off x="1322705" y="1125855"/>
            <a:ext cx="9539605" cy="4606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35680" y="5543550"/>
            <a:ext cx="2384425" cy="330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9×5÷3=15(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千米/时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404610" y="307403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68290" y="4324350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6437630" y="3112135"/>
            <a:ext cx="7620" cy="12725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endCxn id="5" idx="6"/>
          </p:cNvCxnSpPr>
          <p:nvPr/>
        </p:nvCxnSpPr>
        <p:spPr>
          <a:xfrm flipH="1">
            <a:off x="5444490" y="4350385"/>
            <a:ext cx="1008380" cy="120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WPS 演示</Application>
  <PresentationFormat>宽屏</PresentationFormat>
  <Paragraphs>56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2024-08-12T08:08:09Z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