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3"/>
    <p:sldId id="281" r:id="rId4"/>
    <p:sldId id="282" r:id="rId5"/>
    <p:sldId id="283" r:id="rId6"/>
    <p:sldId id="284" r:id="rId7"/>
    <p:sldId id="285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1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5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5080" y="1165225"/>
            <a:ext cx="10018395" cy="470408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752340" y="3429000"/>
            <a:ext cx="59499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82515" y="5223510"/>
            <a:ext cx="46545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1411605"/>
            <a:ext cx="9464675" cy="420878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273425" y="2955925"/>
            <a:ext cx="59499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38895" y="2955925"/>
            <a:ext cx="59499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64840" y="4881245"/>
            <a:ext cx="59499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27110" y="4631055"/>
            <a:ext cx="59499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0015" y="979170"/>
            <a:ext cx="9219565" cy="47999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214245" y="2361565"/>
            <a:ext cx="265303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12÷4=3</a:t>
            </a:r>
            <a:endParaRPr 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07515" y="4413885"/>
            <a:ext cx="5238115" cy="13652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燕子的数量是小鸭的几倍</a:t>
            </a:r>
            <a:r>
              <a:rPr 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？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12÷3=4</a:t>
            </a:r>
            <a:endParaRPr 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（答案不唯一）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5675" y="1593215"/>
            <a:ext cx="10119995" cy="36144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442970" y="3651885"/>
            <a:ext cx="265303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63÷9=7</a:t>
            </a:r>
            <a:endParaRPr 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2495" y="929640"/>
            <a:ext cx="8060055" cy="56311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114040" y="2955925"/>
            <a:ext cx="265303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30÷6=5</a:t>
            </a:r>
            <a:endParaRPr 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03855" y="4138295"/>
            <a:ext cx="265303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r>
              <a:rPr lang="en-US" sz="2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6=36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（岁）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74975" y="5468620"/>
            <a:ext cx="265303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36</a:t>
            </a:r>
            <a:r>
              <a:rPr 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）÷（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66670" y="5833745"/>
            <a:ext cx="7533640" cy="727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解析:爸爸去年的年龄是36</a:t>
            </a:r>
            <a:r>
              <a:rPr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1=35(岁),小雪去年的年龄是6</a:t>
            </a:r>
            <a:r>
              <a:rPr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1=5(岁),去年爸爸的年龄是小雪的35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÷</a:t>
            </a:r>
            <a:r>
              <a:rPr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5=7倍</a:t>
            </a:r>
            <a:r>
              <a:rPr 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。</a:t>
            </a:r>
            <a:endParaRPr 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67305" y="3429000"/>
            <a:ext cx="505142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解析:求一个数是另一个数的几倍用除法。</a:t>
            </a:r>
            <a:endParaRPr 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62530" y="4695825"/>
            <a:ext cx="450215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解析:求一个数的几倍是多少用乘法。</a:t>
            </a:r>
            <a:endParaRPr 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516380"/>
            <a:ext cx="9958705" cy="38976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13230" y="3429000"/>
            <a:ext cx="308800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7+2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zh-CN" altLang="en-US" sz="2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5+2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=47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（颗）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92555" y="4260215"/>
            <a:ext cx="6379210" cy="1153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解析</a:t>
            </a:r>
            <a:r>
              <a:rPr 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r>
              <a:rPr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兔妈妈给兔宝宝2颗草莓后,兔宝宝的草莓变成7+2=9(颗),此时兔妈妈有草莓9×</a:t>
            </a:r>
            <a:r>
              <a:rPr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5=45(颗),兔妈妈摘的草莓有45+2=47(颗)。</a:t>
            </a:r>
            <a:endParaRPr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267</Words>
  <Application>WPS 演示</Application>
  <PresentationFormat>宽屏</PresentationFormat>
  <Paragraphs>38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华文细黑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187</cp:revision>
  <dcterms:created xsi:type="dcterms:W3CDTF">2019-06-19T02:08:00Z</dcterms:created>
  <dcterms:modified xsi:type="dcterms:W3CDTF">2024-09-02T05:41:08Z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FB251821D3694F0AADD5195B8DD33497_13</vt:lpwstr>
  </property>
</Properties>
</file>