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8" r:id="rId7"/>
    <p:sldId id="289" r:id="rId8"/>
    <p:sldId id="290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306320"/>
            <a:ext cx="6386830" cy="22447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461375" y="35223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61375" y="38715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61375" y="41967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493645"/>
            <a:ext cx="6386830" cy="1870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90765" y="27641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姿势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08950" y="3088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莲蓬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25240" y="3088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花瓣儿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290185" y="33674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胀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23505" y="3689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仿佛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708015" y="36995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随风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091805" y="3405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破裂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656205"/>
            <a:ext cx="6386830" cy="15455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564255" y="3543935"/>
            <a:ext cx="13563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蝴蝶飞过来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4255" y="3836035"/>
            <a:ext cx="13557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蜜蜂飞过来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50965" y="3816985"/>
            <a:ext cx="20351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幸福生活靠劳动创造 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1915" y="351790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春天的美丽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290445"/>
            <a:ext cx="6386830" cy="22771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6594475" y="276606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清香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90055" y="3526155"/>
            <a:ext cx="21380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才展开两三片花瓣儿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89420" y="3887470"/>
            <a:ext cx="3051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花瓣儿全展开，露出小莲蓬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2430" y="4197985"/>
            <a:ext cx="25184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饱胀得马上要破裂似的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6" grpId="0"/>
      <p:bldP spid="6" grpId="1"/>
      <p:bldP spid="7" grpId="0"/>
      <p:bldP spid="7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230755"/>
            <a:ext cx="6304915" cy="3735070"/>
          </a:xfrm>
          <a:prstGeom prst="rect">
            <a:avLst/>
          </a:prstGeom>
        </p:spPr>
      </p:pic>
      <p:pic>
        <p:nvPicPr>
          <p:cNvPr id="2" name="图片 1" descr="1-4_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1119505"/>
            <a:ext cx="6386830" cy="111125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43270" y="371983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比喻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0155" y="4063365"/>
            <a:ext cx="14135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碧绿的大圆盘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10045" y="371983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拟人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40300" y="4678045"/>
            <a:ext cx="28092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一群顽皮的孩子挤在一起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34730" y="371983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荷叶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8360" y="406336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圆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78650" y="406336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碧绿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915410" y="435483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挨挨挤挤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55365" y="5293995"/>
            <a:ext cx="5340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那硕大的飞瀑好像垂落的天幕，在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幽谷中展示着大自然的优美和磅礴。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2297430"/>
            <a:ext cx="6304915" cy="22631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21380" y="2542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50735" y="380047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大自然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185920" y="412242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赞美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1" grpId="0"/>
      <p:bldP spid="11" grpId="1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4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860550"/>
            <a:ext cx="6304915" cy="31362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859905" y="326009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霞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9605" y="326961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雪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26790" y="356044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火花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8100" y="3589655"/>
            <a:ext cx="19564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瓣儿全展开了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54425" y="3898900"/>
            <a:ext cx="19945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细长的黄色花蕊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50660" y="3898900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才展开两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37100" y="4236720"/>
            <a:ext cx="20732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蝴蝶的小翅膀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58845" y="4519295"/>
            <a:ext cx="1278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正含苞待放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648960" y="4519295"/>
            <a:ext cx="24606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镶嵌在木簪上的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红宝石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981325" y="4227195"/>
            <a:ext cx="14351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三片花瓣儿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WPS 演示</Application>
  <PresentationFormat>宽屏</PresentationFormat>
  <Paragraphs>80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179</cp:revision>
  <dcterms:created xsi:type="dcterms:W3CDTF">2019-06-19T02:08:00Z</dcterms:created>
  <dcterms:modified xsi:type="dcterms:W3CDTF">2025-02-06T12:09:27Z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