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17541-B26A-F79C-3F0E-B61DE807D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1B27C73-2613-B3CA-8EB3-53B2036B1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47E184-D827-FA7A-FBE3-A6678D0F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83D621-7635-89BB-7EAB-041CBEBDE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6D0B19-D24D-24FB-8F16-086367D03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796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09A3F5-704A-D203-9A4D-C8D3190D2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BE0B04F-959E-7A76-C9FB-EF79282995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2229DA-CA0E-FCF7-25DD-2B506605A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A660DF-1000-9150-0416-7EB2016EE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E05110-579E-2958-1816-EE3AF47E2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5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494FFBC-69F8-CA24-9164-874ACFB904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CBEF593-70DF-EB11-739B-AC4D150FD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AEED3E-E64B-F811-8DA7-851FE87A5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31757A-6E8A-237F-4F5C-923BD3DD9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DC3F81-8C6C-19F3-9348-C33AB0D2D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848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1FFE8C-EB5D-79C8-0D6D-46F786F74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0B84F3-FC2C-E74F-74C3-74C301C71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ECEDA9-DA87-74BC-8747-2B339029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4582CD-00B2-F145-FF0F-D9756A40C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63A9C8-68C4-79D8-5918-B6050D29A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40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BA165B-6D2B-9F2B-A5F5-87629ABF9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CD20AA-7E46-334F-16D2-23E052F56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C404E0-BC25-ED0C-AB0A-33BB1F232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1B2E89-37C3-1C53-4824-B760DCCBC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79D657-60BE-A733-8FEB-FA3D7B74F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70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AA3D34-DEF5-9502-04D4-293589F07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4C0D00-5A60-A593-F368-F700953580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71A78D2-2FAA-5174-ADEA-D4CE6A47B2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F40867-7DE4-9DCD-F318-40714CF6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3B9F9E-1010-8573-E713-C00B53FFA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D497CF-999B-076F-8A6F-4D0EA4157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56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2437AF-A895-7C52-F728-BB0670B4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C62944-EFB4-5920-2E88-FD30E1142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FE1B1E5-0192-727B-4BFC-317FA41921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E6EA43-C5D8-1327-1F1F-8EBC22A5E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296996A-B52E-2C80-187F-2C6B66A576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B8D509D-A354-252C-5629-2894D0EAF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C4C3FF7-F8BD-0923-19AA-F01F6C59F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ECD039A-FAB5-752A-69F7-F597F33FA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506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5FCEB2-0AAE-BCBC-78C1-890943FE7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1B014B9-799B-2DA9-2C19-80058F2C4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534252-36FE-5CD7-2F46-DC131B106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1C54CA4-2FEC-15B8-9AD4-2E6AD74FF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496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790EE39-653B-0F7B-3DE5-7113262DF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DE7741C-84BF-CF65-5E3B-577BBA394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98CEA52-B75C-9F1B-3D0A-4E894348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08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B0EFDF-F861-8E76-16F0-61B92DAED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555709-0A6E-A3D9-67DF-42342F78A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9C8E513-07D5-0DD5-8BD9-CFEC8B93D6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5028F1-3E37-F453-4F54-78CE2E74D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D1A2C3-752B-DE53-C2B7-D5D4351F0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15CA59-F2D6-D5DF-3BE2-0AE18DA1D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33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6D4F19-7E30-2894-7A3E-EBCAF2D8F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66B2923-D731-27F5-93B5-8BC4B36897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2DF673-C765-822C-8DE6-8D556E9B2A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8CFA9C-E9BB-BEBD-3389-6D388825F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50B29C7-B684-8710-9441-1EF3A1F1D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141C4B-E67C-CB00-EE7A-8D1420025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143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8C61E9-B552-F7D6-9ABE-34FB9C385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01A8F1-5FCD-B08A-FEEA-6952B689A5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9A796A-B1C5-0403-B42D-1DFB94281F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374EE-CC9D-4212-9C2C-E47C45D4543C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1567FB-1FC4-DA14-673C-D05027D5ED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A75846-FE1E-3389-BF7A-475BA79D5B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B2971-69A9-4F4A-A7E9-EE304CBEC5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1EDBD1-F7D5-A4DB-3A2D-10B5618BA9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C4B5441-C60D-CBD7-03CC-FA458BC663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52B7E3-9562-AE16-A3B6-F4441BEFEB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222248"/>
            <a:ext cx="9190633" cy="441350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F385FBB-3FE3-D6A1-66AA-702D1ED6550C}"/>
              </a:ext>
            </a:extLst>
          </p:cNvPr>
          <p:cNvSpPr txBox="1"/>
          <p:nvPr/>
        </p:nvSpPr>
        <p:spPr>
          <a:xfrm>
            <a:off x="8007350" y="3456147"/>
            <a:ext cx="20891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2000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年、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1960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年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EC7377-45FC-53BF-E3AA-698D79A08177}"/>
              </a:ext>
            </a:extLst>
          </p:cNvPr>
          <p:cNvSpPr txBox="1"/>
          <p:nvPr/>
        </p:nvSpPr>
        <p:spPr>
          <a:xfrm>
            <a:off x="3490416" y="3984000"/>
            <a:ext cx="584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366</a:t>
            </a:r>
            <a:endParaRPr lang="zh-CN" altLang="en-US" sz="20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53B047-91A1-8225-BB74-0423A7869514}"/>
              </a:ext>
            </a:extLst>
          </p:cNvPr>
          <p:cNvSpPr txBox="1"/>
          <p:nvPr/>
        </p:nvSpPr>
        <p:spPr>
          <a:xfrm>
            <a:off x="6178550" y="4530100"/>
            <a:ext cx="9797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</a:t>
            </a:r>
            <a:r>
              <a:rPr lang="zh-CN" altLang="en-US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119C92-E740-3B72-A16C-9D120B1CBB5F}"/>
              </a:ext>
            </a:extLst>
          </p:cNvPr>
          <p:cNvSpPr txBox="1"/>
          <p:nvPr/>
        </p:nvSpPr>
        <p:spPr>
          <a:xfrm>
            <a:off x="2672263" y="5081780"/>
            <a:ext cx="1369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晚上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en-US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0130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1FF69-684A-3654-3B84-6A3B59D48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2F5F937-B0D2-0374-7697-27C676EB50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221" y="1309688"/>
            <a:ext cx="9541251" cy="39354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6E42AE5-8370-0EF8-2F76-297F7768624C}"/>
              </a:ext>
            </a:extLst>
          </p:cNvPr>
          <p:cNvSpPr txBox="1"/>
          <p:nvPr/>
        </p:nvSpPr>
        <p:spPr>
          <a:xfrm>
            <a:off x="8134350" y="1873250"/>
            <a:ext cx="1470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十二点八零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D7F299-AD1A-3652-46C4-D0D2806522C5}"/>
              </a:ext>
            </a:extLst>
          </p:cNvPr>
          <p:cNvSpPr txBox="1"/>
          <p:nvPr/>
        </p:nvSpPr>
        <p:spPr>
          <a:xfrm>
            <a:off x="6438900" y="3003490"/>
            <a:ext cx="6360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25.9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CA71CD-51F1-CEA7-DD15-99CFABF0D4A9}"/>
              </a:ext>
            </a:extLst>
          </p:cNvPr>
          <p:cNvSpPr txBox="1"/>
          <p:nvPr/>
        </p:nvSpPr>
        <p:spPr>
          <a:xfrm>
            <a:off x="5543550" y="4716402"/>
            <a:ext cx="169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4.4&lt;30.3&lt;43.2</a:t>
            </a:r>
            <a:endParaRPr lang="zh-CN" altLang="en-US" sz="2000" spc="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84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24C029-63FC-22DF-4FFB-FBD992F6B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C572EC8-1B23-7612-1EF7-7642D2E61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371" y="970312"/>
            <a:ext cx="8149334" cy="480818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B28B5A-7B0A-464A-85E0-4F1A9CE91AE0}"/>
              </a:ext>
            </a:extLst>
          </p:cNvPr>
          <p:cNvSpPr txBox="1"/>
          <p:nvPr/>
        </p:nvSpPr>
        <p:spPr>
          <a:xfrm>
            <a:off x="5035550" y="193040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89F590-76A3-4459-E973-5210612ED579}"/>
              </a:ext>
            </a:extLst>
          </p:cNvPr>
          <p:cNvSpPr txBox="1"/>
          <p:nvPr/>
        </p:nvSpPr>
        <p:spPr>
          <a:xfrm>
            <a:off x="9048750" y="288925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BB01DA-7C1F-52E4-E0CF-1034F0FCED8B}"/>
              </a:ext>
            </a:extLst>
          </p:cNvPr>
          <p:cNvSpPr txBox="1"/>
          <p:nvPr/>
        </p:nvSpPr>
        <p:spPr>
          <a:xfrm>
            <a:off x="6940550" y="483870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75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A4C0F6-BA6E-7EFE-18C9-77C5ABC8A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F537F10-AB5F-8FF6-81FB-5872D5447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153" y="992156"/>
            <a:ext cx="8349693" cy="460854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7A7CEEF-A0D1-08D3-31A1-08B2B734C7B6}"/>
              </a:ext>
            </a:extLst>
          </p:cNvPr>
          <p:cNvSpPr txBox="1"/>
          <p:nvPr/>
        </p:nvSpPr>
        <p:spPr>
          <a:xfrm>
            <a:off x="2387600" y="4121150"/>
            <a:ext cx="49231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18.6+32.8+26.5=77.9(元)      (</a:t>
            </a:r>
            <a:r>
              <a:rPr lang="en-US" altLang="zh-CN" sz="2000" spc="5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557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145F6-D690-B967-2FA8-7245407AE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030BF6E-2823-153A-BFA8-79EF9FCFA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59" y="1436910"/>
            <a:ext cx="9677285" cy="289379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0C2E35D-935C-07DB-5A21-53A20C8C62FC}"/>
              </a:ext>
            </a:extLst>
          </p:cNvPr>
          <p:cNvSpPr txBox="1"/>
          <p:nvPr/>
        </p:nvSpPr>
        <p:spPr>
          <a:xfrm>
            <a:off x="1797050" y="2529862"/>
            <a:ext cx="4804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3种</a:t>
            </a:r>
          </a:p>
          <a:p>
            <a:r>
              <a:rPr lang="en-US" altLang="zh-CN" sz="2000" spc="-2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唐唐和优优或唐唐和亮亮或优优和亮亮</a:t>
            </a:r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91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3ECA64-DCA5-AB6D-5659-E922AD106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795539A-DB01-39A2-7EF6-09B06CEA49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360" y="1542574"/>
            <a:ext cx="9324364" cy="285162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C89B88C-2508-363B-95DE-EBB09013D330}"/>
              </a:ext>
            </a:extLst>
          </p:cNvPr>
          <p:cNvSpPr txBox="1"/>
          <p:nvPr/>
        </p:nvSpPr>
        <p:spPr>
          <a:xfrm>
            <a:off x="1899203" y="2660244"/>
            <a:ext cx="6248742" cy="2119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30175" eaLnBrk="0">
              <a:lnSpc>
                <a:spcPct val="106000"/>
              </a:lnSpc>
              <a:spcBef>
                <a:spcPts val="585"/>
              </a:spcBef>
            </a:pP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768÷6÷8=16(个)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107315" indent="-342265" eaLnBrk="0">
              <a:lnSpc>
                <a:spcPct val="110000"/>
              </a:lnSpc>
              <a:spcBef>
                <a:spcPts val="295"/>
              </a:spcBef>
            </a:pP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解析：6月28日到6月30日有3天，7月1日到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7月3日有3天， 一共是6天。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刘阿姨工作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了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天，每天工作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小时共制作了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768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玩具，那么平均每小时制作玩具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768÷6÷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8=16(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5000"/>
              </a:lnSpc>
            </a:pPr>
            <a:b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247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9BD5A8-E2B3-BD9E-4C15-5AD9E47B7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A8F506D-958F-3FE4-80AC-8C862C311B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109" y="1582706"/>
            <a:ext cx="8886423" cy="264004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66ED4DA-44E9-58ED-FDF8-BBB2979FDF5B}"/>
              </a:ext>
            </a:extLst>
          </p:cNvPr>
          <p:cNvSpPr txBox="1"/>
          <p:nvPr/>
        </p:nvSpPr>
        <p:spPr>
          <a:xfrm>
            <a:off x="2191026" y="3351143"/>
            <a:ext cx="5270224" cy="2697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130" marR="209550" indent="-151765" eaLnBrk="0">
              <a:lnSpc>
                <a:spcPct val="107000"/>
              </a:lnSpc>
              <a:spcBef>
                <a:spcPts val="260"/>
              </a:spcBef>
            </a:pP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方法一：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12.1+8.3=20.4</a:t>
            </a:r>
            <a:r>
              <a:rPr lang="en-US" altLang="zh-CN" sz="2000" spc="4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20.4-3.8=16.6</a:t>
            </a:r>
          </a:p>
          <a:p>
            <a:pPr marL="151130" marR="209550" indent="-151765" eaLnBrk="0">
              <a:lnSpc>
                <a:spcPct val="107000"/>
              </a:lnSpc>
              <a:spcBef>
                <a:spcPts val="260"/>
              </a:spcBef>
            </a:pP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方法二：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8.3-3.8=4.5</a:t>
            </a:r>
            <a:r>
              <a:rPr lang="en-US" altLang="zh-CN" sz="2000" spc="4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12.1+4.5=16.6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8615" indent="-348615" eaLnBrk="0">
              <a:lnSpc>
                <a:spcPct val="106000"/>
              </a:lnSpc>
              <a:spcBef>
                <a:spcPts val="25"/>
              </a:spcBef>
            </a:pP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解析：方法一：被减数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减数</a:t>
            </a:r>
            <a:r>
              <a:rPr lang="en-US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差，被减数是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12.1+8.3=20.4,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减数是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3.8,</a:t>
            </a:r>
            <a:r>
              <a:rPr lang="zh-CN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那么正确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的结果是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20.4-3.8=16.6;</a:t>
            </a:r>
          </a:p>
          <a:p>
            <a:pPr marL="348615" indent="-348615" eaLnBrk="0">
              <a:lnSpc>
                <a:spcPct val="106000"/>
              </a:lnSpc>
              <a:spcBef>
                <a:spcPts val="25"/>
              </a:spcBef>
            </a:pPr>
            <a:r>
              <a:rPr lang="en-US" altLang="zh-CN" sz="2000" spc="4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方法二：把减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数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3.8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看成了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8.3,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多减了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8.3-3.8=4.5,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因此正确的结果是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12.1+4.5=16.6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80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152</Words>
  <Application>Microsoft Office PowerPoint</Application>
  <PresentationFormat>宽屏</PresentationFormat>
  <Paragraphs>20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6</cp:revision>
  <dcterms:created xsi:type="dcterms:W3CDTF">2025-02-04T01:15:06Z</dcterms:created>
  <dcterms:modified xsi:type="dcterms:W3CDTF">2025-02-04T01:33:50Z</dcterms:modified>
</cp:coreProperties>
</file>