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A5406-1AB7-4233-88A1-291907638A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2635B-68E4-424C-BEA0-BF31F997FF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A5406-1AB7-4233-88A1-291907638A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2635B-68E4-424C-BEA0-BF31F997FF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A5406-1AB7-4233-88A1-291907638A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2635B-68E4-424C-BEA0-BF31F997FF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A5406-1AB7-4233-88A1-291907638A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2635B-68E4-424C-BEA0-BF31F997FF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A5406-1AB7-4233-88A1-291907638A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2635B-68E4-424C-BEA0-BF31F997FF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A5406-1AB7-4233-88A1-291907638A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2635B-68E4-424C-BEA0-BF31F997FF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A5406-1AB7-4233-88A1-291907638A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2635B-68E4-424C-BEA0-BF31F997FF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A5406-1AB7-4233-88A1-291907638A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2635B-68E4-424C-BEA0-BF31F997FF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A5406-1AB7-4233-88A1-291907638A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2635B-68E4-424C-BEA0-BF31F997FF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A5406-1AB7-4233-88A1-291907638A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2635B-68E4-424C-BEA0-BF31F997FF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A5406-1AB7-4233-88A1-291907638A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42635B-68E4-424C-BEA0-BF31F997FF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A5406-1AB7-4233-88A1-291907638A9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42635B-68E4-424C-BEA0-BF31F997FF4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563" y="1235329"/>
            <a:ext cx="7699173" cy="438734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854700" y="4787900"/>
            <a:ext cx="1022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spc="-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Arial" panose="020B0604020202020204" pitchFamily="34" charset="0"/>
              </a:rPr>
              <a:t>北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85150" y="4787900"/>
            <a:ext cx="933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东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56100" y="5183031"/>
            <a:ext cx="933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东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51739" y="5192242"/>
            <a:ext cx="933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西北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41" y="2084864"/>
            <a:ext cx="8940717" cy="2239486"/>
          </a:xfrm>
        </p:spPr>
      </p:pic>
      <p:sp>
        <p:nvSpPr>
          <p:cNvPr id="6" name="文本框 5"/>
          <p:cNvSpPr txBox="1"/>
          <p:nvPr/>
        </p:nvSpPr>
        <p:spPr>
          <a:xfrm>
            <a:off x="3188970" y="3078718"/>
            <a:ext cx="939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东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78955" y="3086556"/>
            <a:ext cx="939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东北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18405" y="3672949"/>
            <a:ext cx="939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东南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038" y="1231170"/>
            <a:ext cx="7519924" cy="4803188"/>
          </a:xfrm>
        </p:spPr>
      </p:pic>
      <p:sp>
        <p:nvSpPr>
          <p:cNvPr id="6" name="文本框 5"/>
          <p:cNvSpPr txBox="1"/>
          <p:nvPr/>
        </p:nvSpPr>
        <p:spPr>
          <a:xfrm>
            <a:off x="5105400" y="2940050"/>
            <a:ext cx="984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西南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17950" y="3333810"/>
            <a:ext cx="984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南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86350" y="3733920"/>
            <a:ext cx="984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东北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11600" y="4102280"/>
            <a:ext cx="984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北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38450" y="5300796"/>
            <a:ext cx="7162800" cy="1100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6050" indent="5715" eaLnBrk="0">
              <a:lnSpc>
                <a:spcPct val="114000"/>
              </a:lnSpc>
              <a:spcBef>
                <a:spcPts val="315"/>
              </a:spcBef>
              <a:spcAft>
                <a:spcPts val="0"/>
              </a:spcAft>
            </a:pPr>
            <a:r>
              <a:rPr lang="zh-CN" altLang="zh-CN" sz="2000" spc="4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假如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zh-CN" sz="2000" spc="4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班有火情，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zh-CN" sz="2000" spc="4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班的师生应该跑向最近</a:t>
            </a:r>
            <a:r>
              <a:rPr lang="zh-CN" altLang="zh-CN" sz="2000" spc="2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的紧急出口，即应先向西走，再向南走。在保</a:t>
            </a:r>
            <a:r>
              <a:rPr lang="zh-CN" altLang="zh-CN" sz="2000" spc="35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证安全的情况下，可以大喊以引起其他班级同</a:t>
            </a:r>
            <a:r>
              <a:rPr lang="zh-CN" altLang="zh-CN" sz="2000" spc="45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学的注意。</a:t>
            </a:r>
            <a:r>
              <a:rPr lang="en-US" altLang="zh-CN" sz="2000" spc="45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zh-CN" sz="2000" spc="45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答案不唯一</a:t>
            </a:r>
            <a:r>
              <a:rPr lang="en-US" altLang="zh-CN" sz="2000" spc="45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</Words>
  <Application>WPS 演示</Application>
  <PresentationFormat>宽屏</PresentationFormat>
  <Paragraphs>24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Arial</vt:lpstr>
      <vt:lpstr>宋体</vt:lpstr>
      <vt:lpstr>Wingdings</vt:lpstr>
      <vt:lpstr>Times New Roman</vt:lpstr>
      <vt:lpstr>黑体</vt:lpstr>
      <vt:lpstr>楷体</vt:lpstr>
      <vt:lpstr>等线 Light</vt:lpstr>
      <vt:lpstr>等线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小唐</cp:lastModifiedBy>
  <cp:revision>4</cp:revision>
  <dcterms:created xsi:type="dcterms:W3CDTF">2025-02-02T02:48:00Z</dcterms:created>
  <dcterms:modified xsi:type="dcterms:W3CDTF">2025-02-12T07:44:42Z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0E5C3879CD81469C9AEA3318B51108B6_12</vt:lpwstr>
  </property>
  <property fmtid="{D5CDD505-2E9C-101B-9397-08002B2CF9AE}" pid="3" name="KSOProductBuildVer">
    <vt:lpwstr>2052-12.1.0.19770</vt:lpwstr>
  </property>
</Properties>
</file>