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9525" y="1059815"/>
            <a:ext cx="9632950" cy="45675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60285" y="2705100"/>
            <a:ext cx="1386205" cy="4038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21650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275" y="1313815"/>
            <a:ext cx="9974580" cy="32423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65145" y="2679700"/>
            <a:ext cx="4653915" cy="3657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(10450-10000)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100%=2.25%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4100" y="1313815"/>
            <a:ext cx="10004425" cy="4191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64535" y="3166745"/>
            <a:ext cx="5003165" cy="525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90%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5%)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12=393.75(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9020" y="1313815"/>
            <a:ext cx="10093960" cy="25031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29585" y="3304540"/>
            <a:ext cx="1393190" cy="4032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6.75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77175" y="2888615"/>
            <a:ext cx="1340485" cy="3422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3%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789430" y="3891915"/>
                <a:ext cx="7997825" cy="18770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     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根据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“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利率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=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利息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÷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存期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÷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本金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”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可以计算出本题的月利率为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30÷1÷1000=0.03=3%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。月利率是一定的，则借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750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钱时，一个月需要付利息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750×3%×1=22.5(钱)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，又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9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天就归还了，且一个月按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30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天计算，所以应付的利息是一个月应付利息的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zh-CN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，即为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22.5×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=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6.75(钱)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。</a:t>
                </a:r>
                <a:endParaRPr lang="zh-CN" altLang="en-US" sz="2000" kern="1200">
                  <a:solidFill>
                    <a:srgbClr val="F0127D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9430" y="3891915"/>
                <a:ext cx="7997825" cy="187706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</Words>
  <Application>WPS 演示</Application>
  <PresentationFormat>宽屏</PresentationFormat>
  <Paragraphs>12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华文细黑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2025-02-06T14:34:28Z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