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86" r:id="rId2"/>
    <p:sldId id="311" r:id="rId3"/>
    <p:sldId id="310" r:id="rId4"/>
    <p:sldId id="502" r:id="rId5"/>
    <p:sldId id="287" r:id="rId6"/>
    <p:sldId id="258" r:id="rId7"/>
    <p:sldId id="422" r:id="rId8"/>
    <p:sldId id="266" r:id="rId9"/>
    <p:sldId id="393" r:id="rId10"/>
    <p:sldId id="268" r:id="rId11"/>
    <p:sldId id="331" r:id="rId12"/>
    <p:sldId id="394" r:id="rId13"/>
    <p:sldId id="395" r:id="rId14"/>
    <p:sldId id="321" r:id="rId15"/>
    <p:sldId id="314" r:id="rId16"/>
    <p:sldId id="423" r:id="rId17"/>
    <p:sldId id="319" r:id="rId18"/>
    <p:sldId id="396" r:id="rId19"/>
    <p:sldId id="397" r:id="rId20"/>
    <p:sldId id="329" r:id="rId21"/>
    <p:sldId id="467" r:id="rId22"/>
    <p:sldId id="468" r:id="rId23"/>
    <p:sldId id="469" r:id="rId24"/>
    <p:sldId id="420" r:id="rId25"/>
    <p:sldId id="421" r:id="rId26"/>
    <p:sldId id="323" r:id="rId27"/>
    <p:sldId id="315" r:id="rId28"/>
    <p:sldId id="424" r:id="rId29"/>
    <p:sldId id="425" r:id="rId30"/>
    <p:sldId id="426" r:id="rId31"/>
    <p:sldId id="427" r:id="rId32"/>
    <p:sldId id="428" r:id="rId33"/>
    <p:sldId id="429" r:id="rId34"/>
    <p:sldId id="434" r:id="rId35"/>
    <p:sldId id="430" r:id="rId36"/>
    <p:sldId id="432" r:id="rId37"/>
    <p:sldId id="433" r:id="rId38"/>
    <p:sldId id="435" r:id="rId39"/>
    <p:sldId id="436" r:id="rId40"/>
    <p:sldId id="438" r:id="rId41"/>
    <p:sldId id="439" r:id="rId42"/>
    <p:sldId id="440" r:id="rId43"/>
    <p:sldId id="316" r:id="rId44"/>
    <p:sldId id="328" r:id="rId45"/>
    <p:sldId id="330" r:id="rId46"/>
    <p:sldId id="348" r:id="rId47"/>
    <p:sldId id="349" r:id="rId48"/>
    <p:sldId id="333" r:id="rId49"/>
    <p:sldId id="325" r:id="rId50"/>
    <p:sldId id="327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4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8A"/>
    <a:srgbClr val="283149"/>
    <a:srgbClr val="2E75B6"/>
    <a:srgbClr val="0070C0"/>
    <a:srgbClr val="2D74B1"/>
    <a:srgbClr val="5B9BD5"/>
    <a:srgbClr val="E9E9E9"/>
    <a:srgbClr val="3384C9"/>
    <a:srgbClr val="BFBFBF"/>
    <a:srgbClr val="1D4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79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8" y="1440"/>
      </p:cViewPr>
      <p:guideLst>
        <p:guide orient="horz" pos="2354"/>
        <p:guide pos="39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  <a:t>2023/7/25</a:t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  <a:t>‹#›</a:t>
            </a:fld>
            <a:endParaRPr lang="zh-CN" altLang="en-US"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charset="-122"/>
              </a:defRPr>
            </a:lvl1pPr>
          </a:lstStyle>
          <a:p>
            <a:fld id="{DFD6FEEB-E1DF-4A27-84CE-FEAB69D6522A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charset="-122"/>
              </a:defRPr>
            </a:lvl1pPr>
          </a:lstStyle>
          <a:p>
            <a:fld id="{9E3BE65E-D6A0-433A-9769-180C0D5DD8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03792-80AE-42B4-B403-9EE75599D3A6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AC022-84CA-43EB-9594-22D026DDD53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BE65E-D6A0-433A-9769-180C0D5DD83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E6E5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fld id="{9166FB0D-3649-4659-A4EA-16B622D04D18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fld id="{85BC0CA1-3571-4BD4-9253-723F5D1C3D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image" Target="../media/image5.png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image" Target="../media/image4.png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29" Type="http://schemas.openxmlformats.org/officeDocument/2006/relationships/image" Target="../media/image8.sv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notesSlide" Target="../notesSlides/notesSlide3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7.png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31" Type="http://schemas.openxmlformats.org/officeDocument/2006/relationships/image" Target="../media/image10.sv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image" Target="../media/image6.svg"/><Relationship Id="rId30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菱形 17"/>
          <p:cNvSpPr/>
          <p:nvPr/>
        </p:nvSpPr>
        <p:spPr>
          <a:xfrm>
            <a:off x="2390274" y="-276726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3140242" y="473242"/>
            <a:ext cx="5911516" cy="5911516"/>
          </a:xfrm>
          <a:prstGeom prst="diamond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836064" y="2929720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836064" y="4523911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974400" y="3004275"/>
            <a:ext cx="429908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项目一：</a:t>
            </a:r>
          </a:p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走进互联网营销</a:t>
            </a:r>
          </a:p>
        </p:txBody>
      </p:sp>
      <p:sp>
        <p:nvSpPr>
          <p:cNvPr id="55" name="直角三角形 54"/>
          <p:cNvSpPr/>
          <p:nvPr/>
        </p:nvSpPr>
        <p:spPr>
          <a:xfrm rot="18900000">
            <a:off x="5954823" y="5852854"/>
            <a:ext cx="282354" cy="2823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7995" y="2379345"/>
            <a:ext cx="3636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《互联网营销理论与工具运用》</a:t>
            </a:r>
          </a:p>
        </p:txBody>
      </p:sp>
      <p:sp>
        <p:nvSpPr>
          <p:cNvPr id="25" name="流程图: 过程 24"/>
          <p:cNvSpPr/>
          <p:nvPr/>
        </p:nvSpPr>
        <p:spPr>
          <a:xfrm>
            <a:off x="2583180" y="0"/>
            <a:ext cx="99695" cy="455295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28" name="矩形 72"/>
          <p:cNvSpPr/>
          <p:nvPr/>
        </p:nvSpPr>
        <p:spPr>
          <a:xfrm rot="1800000">
            <a:off x="7552693" y="4851094"/>
            <a:ext cx="1468250" cy="682995"/>
          </a:xfrm>
          <a:custGeom>
            <a:avLst/>
            <a:gdLst>
              <a:gd name="connsiteX0" fmla="*/ 0 w 1500658"/>
              <a:gd name="connsiteY0" fmla="*/ 0 h 673189"/>
              <a:gd name="connsiteX1" fmla="*/ 1500658 w 1500658"/>
              <a:gd name="connsiteY1" fmla="*/ 0 h 673189"/>
              <a:gd name="connsiteX2" fmla="*/ 1500658 w 1500658"/>
              <a:gd name="connsiteY2" fmla="*/ 673189 h 673189"/>
              <a:gd name="connsiteX3" fmla="*/ 0 w 1500658"/>
              <a:gd name="connsiteY3" fmla="*/ 673189 h 673189"/>
              <a:gd name="connsiteX4" fmla="*/ 0 w 1500658"/>
              <a:gd name="connsiteY4" fmla="*/ 0 h 673189"/>
              <a:gd name="connsiteX0-1" fmla="*/ 0 w 1500658"/>
              <a:gd name="connsiteY0-2" fmla="*/ 9272 h 682461"/>
              <a:gd name="connsiteX1-3" fmla="*/ 418783 w 1500658"/>
              <a:gd name="connsiteY1-4" fmla="*/ 0 h 682461"/>
              <a:gd name="connsiteX2-5" fmla="*/ 1500658 w 1500658"/>
              <a:gd name="connsiteY2-6" fmla="*/ 9272 h 682461"/>
              <a:gd name="connsiteX3-7" fmla="*/ 1500658 w 1500658"/>
              <a:gd name="connsiteY3-8" fmla="*/ 682461 h 682461"/>
              <a:gd name="connsiteX4-9" fmla="*/ 0 w 1500658"/>
              <a:gd name="connsiteY4-10" fmla="*/ 682461 h 682461"/>
              <a:gd name="connsiteX5" fmla="*/ 0 w 1500658"/>
              <a:gd name="connsiteY5" fmla="*/ 9272 h 682461"/>
              <a:gd name="connsiteX0-11" fmla="*/ 0 w 1500658"/>
              <a:gd name="connsiteY0-12" fmla="*/ 9272 h 682995"/>
              <a:gd name="connsiteX1-13" fmla="*/ 418783 w 1500658"/>
              <a:gd name="connsiteY1-14" fmla="*/ 0 h 682995"/>
              <a:gd name="connsiteX2-15" fmla="*/ 1500658 w 1500658"/>
              <a:gd name="connsiteY2-16" fmla="*/ 9272 h 682995"/>
              <a:gd name="connsiteX3-17" fmla="*/ 1500658 w 1500658"/>
              <a:gd name="connsiteY3-18" fmla="*/ 682461 h 682995"/>
              <a:gd name="connsiteX4-19" fmla="*/ 391500 w 1500658"/>
              <a:gd name="connsiteY4-20" fmla="*/ 682995 h 682995"/>
              <a:gd name="connsiteX5-21" fmla="*/ 0 w 1500658"/>
              <a:gd name="connsiteY5-22" fmla="*/ 682461 h 682995"/>
              <a:gd name="connsiteX6" fmla="*/ 0 w 1500658"/>
              <a:gd name="connsiteY6" fmla="*/ 9272 h 682995"/>
              <a:gd name="connsiteX0-23" fmla="*/ 0 w 1500658"/>
              <a:gd name="connsiteY0-24" fmla="*/ 9272 h 682995"/>
              <a:gd name="connsiteX1-25" fmla="*/ 418783 w 1500658"/>
              <a:gd name="connsiteY1-26" fmla="*/ 0 h 682995"/>
              <a:gd name="connsiteX2-27" fmla="*/ 1500658 w 1500658"/>
              <a:gd name="connsiteY2-28" fmla="*/ 9272 h 682995"/>
              <a:gd name="connsiteX3-29" fmla="*/ 1500658 w 1500658"/>
              <a:gd name="connsiteY3-30" fmla="*/ 682461 h 682995"/>
              <a:gd name="connsiteX4-31" fmla="*/ 391500 w 1500658"/>
              <a:gd name="connsiteY4-32" fmla="*/ 682995 h 682995"/>
              <a:gd name="connsiteX5-33" fmla="*/ 0 w 1500658"/>
              <a:gd name="connsiteY5-34" fmla="*/ 9272 h 682995"/>
              <a:gd name="connsiteX0-35" fmla="*/ 0 w 1109158"/>
              <a:gd name="connsiteY0-36" fmla="*/ 682995 h 682995"/>
              <a:gd name="connsiteX1-37" fmla="*/ 27283 w 1109158"/>
              <a:gd name="connsiteY1-38" fmla="*/ 0 h 682995"/>
              <a:gd name="connsiteX2-39" fmla="*/ 1109158 w 1109158"/>
              <a:gd name="connsiteY2-40" fmla="*/ 9272 h 682995"/>
              <a:gd name="connsiteX3-41" fmla="*/ 1109158 w 1109158"/>
              <a:gd name="connsiteY3-42" fmla="*/ 682461 h 682995"/>
              <a:gd name="connsiteX4-43" fmla="*/ 0 w 1109158"/>
              <a:gd name="connsiteY4-44" fmla="*/ 682995 h 6829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09158" h="682995">
                <a:moveTo>
                  <a:pt x="0" y="682995"/>
                </a:moveTo>
                <a:lnTo>
                  <a:pt x="27283" y="0"/>
                </a:lnTo>
                <a:lnTo>
                  <a:pt x="1109158" y="9272"/>
                </a:lnTo>
                <a:lnTo>
                  <a:pt x="1109158" y="682461"/>
                </a:lnTo>
                <a:lnTo>
                  <a:pt x="0" y="68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9" name="矩形 72"/>
          <p:cNvSpPr/>
          <p:nvPr/>
        </p:nvSpPr>
        <p:spPr>
          <a:xfrm rot="1800000">
            <a:off x="8010709" y="2447883"/>
            <a:ext cx="1468250" cy="682995"/>
          </a:xfrm>
          <a:custGeom>
            <a:avLst/>
            <a:gdLst>
              <a:gd name="connsiteX0" fmla="*/ 0 w 1500658"/>
              <a:gd name="connsiteY0" fmla="*/ 0 h 673189"/>
              <a:gd name="connsiteX1" fmla="*/ 1500658 w 1500658"/>
              <a:gd name="connsiteY1" fmla="*/ 0 h 673189"/>
              <a:gd name="connsiteX2" fmla="*/ 1500658 w 1500658"/>
              <a:gd name="connsiteY2" fmla="*/ 673189 h 673189"/>
              <a:gd name="connsiteX3" fmla="*/ 0 w 1500658"/>
              <a:gd name="connsiteY3" fmla="*/ 673189 h 673189"/>
              <a:gd name="connsiteX4" fmla="*/ 0 w 1500658"/>
              <a:gd name="connsiteY4" fmla="*/ 0 h 673189"/>
              <a:gd name="connsiteX0-1" fmla="*/ 0 w 1500658"/>
              <a:gd name="connsiteY0-2" fmla="*/ 9272 h 682461"/>
              <a:gd name="connsiteX1-3" fmla="*/ 418783 w 1500658"/>
              <a:gd name="connsiteY1-4" fmla="*/ 0 h 682461"/>
              <a:gd name="connsiteX2-5" fmla="*/ 1500658 w 1500658"/>
              <a:gd name="connsiteY2-6" fmla="*/ 9272 h 682461"/>
              <a:gd name="connsiteX3-7" fmla="*/ 1500658 w 1500658"/>
              <a:gd name="connsiteY3-8" fmla="*/ 682461 h 682461"/>
              <a:gd name="connsiteX4-9" fmla="*/ 0 w 1500658"/>
              <a:gd name="connsiteY4-10" fmla="*/ 682461 h 682461"/>
              <a:gd name="connsiteX5" fmla="*/ 0 w 1500658"/>
              <a:gd name="connsiteY5" fmla="*/ 9272 h 682461"/>
              <a:gd name="connsiteX0-11" fmla="*/ 0 w 1500658"/>
              <a:gd name="connsiteY0-12" fmla="*/ 9272 h 682995"/>
              <a:gd name="connsiteX1-13" fmla="*/ 418783 w 1500658"/>
              <a:gd name="connsiteY1-14" fmla="*/ 0 h 682995"/>
              <a:gd name="connsiteX2-15" fmla="*/ 1500658 w 1500658"/>
              <a:gd name="connsiteY2-16" fmla="*/ 9272 h 682995"/>
              <a:gd name="connsiteX3-17" fmla="*/ 1500658 w 1500658"/>
              <a:gd name="connsiteY3-18" fmla="*/ 682461 h 682995"/>
              <a:gd name="connsiteX4-19" fmla="*/ 391500 w 1500658"/>
              <a:gd name="connsiteY4-20" fmla="*/ 682995 h 682995"/>
              <a:gd name="connsiteX5-21" fmla="*/ 0 w 1500658"/>
              <a:gd name="connsiteY5-22" fmla="*/ 682461 h 682995"/>
              <a:gd name="connsiteX6" fmla="*/ 0 w 1500658"/>
              <a:gd name="connsiteY6" fmla="*/ 9272 h 682995"/>
              <a:gd name="connsiteX0-23" fmla="*/ 0 w 1500658"/>
              <a:gd name="connsiteY0-24" fmla="*/ 9272 h 682995"/>
              <a:gd name="connsiteX1-25" fmla="*/ 418783 w 1500658"/>
              <a:gd name="connsiteY1-26" fmla="*/ 0 h 682995"/>
              <a:gd name="connsiteX2-27" fmla="*/ 1500658 w 1500658"/>
              <a:gd name="connsiteY2-28" fmla="*/ 9272 h 682995"/>
              <a:gd name="connsiteX3-29" fmla="*/ 1500658 w 1500658"/>
              <a:gd name="connsiteY3-30" fmla="*/ 682461 h 682995"/>
              <a:gd name="connsiteX4-31" fmla="*/ 391500 w 1500658"/>
              <a:gd name="connsiteY4-32" fmla="*/ 682995 h 682995"/>
              <a:gd name="connsiteX5-33" fmla="*/ 0 w 1500658"/>
              <a:gd name="connsiteY5-34" fmla="*/ 9272 h 682995"/>
              <a:gd name="connsiteX0-35" fmla="*/ 0 w 1109158"/>
              <a:gd name="connsiteY0-36" fmla="*/ 682995 h 682995"/>
              <a:gd name="connsiteX1-37" fmla="*/ 27283 w 1109158"/>
              <a:gd name="connsiteY1-38" fmla="*/ 0 h 682995"/>
              <a:gd name="connsiteX2-39" fmla="*/ 1109158 w 1109158"/>
              <a:gd name="connsiteY2-40" fmla="*/ 9272 h 682995"/>
              <a:gd name="connsiteX3-41" fmla="*/ 1109158 w 1109158"/>
              <a:gd name="connsiteY3-42" fmla="*/ 682461 h 682995"/>
              <a:gd name="connsiteX4-43" fmla="*/ 0 w 1109158"/>
              <a:gd name="connsiteY4-44" fmla="*/ 682995 h 6829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09158" h="682995">
                <a:moveTo>
                  <a:pt x="0" y="682995"/>
                </a:moveTo>
                <a:lnTo>
                  <a:pt x="27283" y="0"/>
                </a:lnTo>
                <a:lnTo>
                  <a:pt x="1109158" y="9272"/>
                </a:lnTo>
                <a:lnTo>
                  <a:pt x="1109158" y="682461"/>
                </a:lnTo>
                <a:lnTo>
                  <a:pt x="0" y="68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0" name="矩形 72"/>
          <p:cNvSpPr/>
          <p:nvPr/>
        </p:nvSpPr>
        <p:spPr>
          <a:xfrm rot="1800000">
            <a:off x="5452076" y="1640615"/>
            <a:ext cx="1468250" cy="682995"/>
          </a:xfrm>
          <a:custGeom>
            <a:avLst/>
            <a:gdLst>
              <a:gd name="connsiteX0" fmla="*/ 0 w 1500658"/>
              <a:gd name="connsiteY0" fmla="*/ 0 h 673189"/>
              <a:gd name="connsiteX1" fmla="*/ 1500658 w 1500658"/>
              <a:gd name="connsiteY1" fmla="*/ 0 h 673189"/>
              <a:gd name="connsiteX2" fmla="*/ 1500658 w 1500658"/>
              <a:gd name="connsiteY2" fmla="*/ 673189 h 673189"/>
              <a:gd name="connsiteX3" fmla="*/ 0 w 1500658"/>
              <a:gd name="connsiteY3" fmla="*/ 673189 h 673189"/>
              <a:gd name="connsiteX4" fmla="*/ 0 w 1500658"/>
              <a:gd name="connsiteY4" fmla="*/ 0 h 673189"/>
              <a:gd name="connsiteX0-1" fmla="*/ 0 w 1500658"/>
              <a:gd name="connsiteY0-2" fmla="*/ 9272 h 682461"/>
              <a:gd name="connsiteX1-3" fmla="*/ 418783 w 1500658"/>
              <a:gd name="connsiteY1-4" fmla="*/ 0 h 682461"/>
              <a:gd name="connsiteX2-5" fmla="*/ 1500658 w 1500658"/>
              <a:gd name="connsiteY2-6" fmla="*/ 9272 h 682461"/>
              <a:gd name="connsiteX3-7" fmla="*/ 1500658 w 1500658"/>
              <a:gd name="connsiteY3-8" fmla="*/ 682461 h 682461"/>
              <a:gd name="connsiteX4-9" fmla="*/ 0 w 1500658"/>
              <a:gd name="connsiteY4-10" fmla="*/ 682461 h 682461"/>
              <a:gd name="connsiteX5" fmla="*/ 0 w 1500658"/>
              <a:gd name="connsiteY5" fmla="*/ 9272 h 682461"/>
              <a:gd name="connsiteX0-11" fmla="*/ 0 w 1500658"/>
              <a:gd name="connsiteY0-12" fmla="*/ 9272 h 682995"/>
              <a:gd name="connsiteX1-13" fmla="*/ 418783 w 1500658"/>
              <a:gd name="connsiteY1-14" fmla="*/ 0 h 682995"/>
              <a:gd name="connsiteX2-15" fmla="*/ 1500658 w 1500658"/>
              <a:gd name="connsiteY2-16" fmla="*/ 9272 h 682995"/>
              <a:gd name="connsiteX3-17" fmla="*/ 1500658 w 1500658"/>
              <a:gd name="connsiteY3-18" fmla="*/ 682461 h 682995"/>
              <a:gd name="connsiteX4-19" fmla="*/ 391500 w 1500658"/>
              <a:gd name="connsiteY4-20" fmla="*/ 682995 h 682995"/>
              <a:gd name="connsiteX5-21" fmla="*/ 0 w 1500658"/>
              <a:gd name="connsiteY5-22" fmla="*/ 682461 h 682995"/>
              <a:gd name="connsiteX6" fmla="*/ 0 w 1500658"/>
              <a:gd name="connsiteY6" fmla="*/ 9272 h 682995"/>
              <a:gd name="connsiteX0-23" fmla="*/ 0 w 1500658"/>
              <a:gd name="connsiteY0-24" fmla="*/ 9272 h 682995"/>
              <a:gd name="connsiteX1-25" fmla="*/ 418783 w 1500658"/>
              <a:gd name="connsiteY1-26" fmla="*/ 0 h 682995"/>
              <a:gd name="connsiteX2-27" fmla="*/ 1500658 w 1500658"/>
              <a:gd name="connsiteY2-28" fmla="*/ 9272 h 682995"/>
              <a:gd name="connsiteX3-29" fmla="*/ 1500658 w 1500658"/>
              <a:gd name="connsiteY3-30" fmla="*/ 682461 h 682995"/>
              <a:gd name="connsiteX4-31" fmla="*/ 391500 w 1500658"/>
              <a:gd name="connsiteY4-32" fmla="*/ 682995 h 682995"/>
              <a:gd name="connsiteX5-33" fmla="*/ 0 w 1500658"/>
              <a:gd name="connsiteY5-34" fmla="*/ 9272 h 682995"/>
              <a:gd name="connsiteX0-35" fmla="*/ 0 w 1109158"/>
              <a:gd name="connsiteY0-36" fmla="*/ 682995 h 682995"/>
              <a:gd name="connsiteX1-37" fmla="*/ 27283 w 1109158"/>
              <a:gd name="connsiteY1-38" fmla="*/ 0 h 682995"/>
              <a:gd name="connsiteX2-39" fmla="*/ 1109158 w 1109158"/>
              <a:gd name="connsiteY2-40" fmla="*/ 9272 h 682995"/>
              <a:gd name="connsiteX3-41" fmla="*/ 1109158 w 1109158"/>
              <a:gd name="connsiteY3-42" fmla="*/ 682461 h 682995"/>
              <a:gd name="connsiteX4-43" fmla="*/ 0 w 1109158"/>
              <a:gd name="connsiteY4-44" fmla="*/ 682995 h 6829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09158" h="682995">
                <a:moveTo>
                  <a:pt x="0" y="682995"/>
                </a:moveTo>
                <a:lnTo>
                  <a:pt x="27283" y="0"/>
                </a:lnTo>
                <a:lnTo>
                  <a:pt x="1109158" y="9272"/>
                </a:lnTo>
                <a:lnTo>
                  <a:pt x="1109158" y="682461"/>
                </a:lnTo>
                <a:lnTo>
                  <a:pt x="0" y="68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1" name="矩形 72"/>
          <p:cNvSpPr/>
          <p:nvPr/>
        </p:nvSpPr>
        <p:spPr>
          <a:xfrm rot="1800000">
            <a:off x="3593204" y="4184397"/>
            <a:ext cx="1468250" cy="682995"/>
          </a:xfrm>
          <a:custGeom>
            <a:avLst/>
            <a:gdLst>
              <a:gd name="connsiteX0" fmla="*/ 0 w 1500658"/>
              <a:gd name="connsiteY0" fmla="*/ 0 h 673189"/>
              <a:gd name="connsiteX1" fmla="*/ 1500658 w 1500658"/>
              <a:gd name="connsiteY1" fmla="*/ 0 h 673189"/>
              <a:gd name="connsiteX2" fmla="*/ 1500658 w 1500658"/>
              <a:gd name="connsiteY2" fmla="*/ 673189 h 673189"/>
              <a:gd name="connsiteX3" fmla="*/ 0 w 1500658"/>
              <a:gd name="connsiteY3" fmla="*/ 673189 h 673189"/>
              <a:gd name="connsiteX4" fmla="*/ 0 w 1500658"/>
              <a:gd name="connsiteY4" fmla="*/ 0 h 673189"/>
              <a:gd name="connsiteX0-1" fmla="*/ 0 w 1500658"/>
              <a:gd name="connsiteY0-2" fmla="*/ 9272 h 682461"/>
              <a:gd name="connsiteX1-3" fmla="*/ 418783 w 1500658"/>
              <a:gd name="connsiteY1-4" fmla="*/ 0 h 682461"/>
              <a:gd name="connsiteX2-5" fmla="*/ 1500658 w 1500658"/>
              <a:gd name="connsiteY2-6" fmla="*/ 9272 h 682461"/>
              <a:gd name="connsiteX3-7" fmla="*/ 1500658 w 1500658"/>
              <a:gd name="connsiteY3-8" fmla="*/ 682461 h 682461"/>
              <a:gd name="connsiteX4-9" fmla="*/ 0 w 1500658"/>
              <a:gd name="connsiteY4-10" fmla="*/ 682461 h 682461"/>
              <a:gd name="connsiteX5" fmla="*/ 0 w 1500658"/>
              <a:gd name="connsiteY5" fmla="*/ 9272 h 682461"/>
              <a:gd name="connsiteX0-11" fmla="*/ 0 w 1500658"/>
              <a:gd name="connsiteY0-12" fmla="*/ 9272 h 682995"/>
              <a:gd name="connsiteX1-13" fmla="*/ 418783 w 1500658"/>
              <a:gd name="connsiteY1-14" fmla="*/ 0 h 682995"/>
              <a:gd name="connsiteX2-15" fmla="*/ 1500658 w 1500658"/>
              <a:gd name="connsiteY2-16" fmla="*/ 9272 h 682995"/>
              <a:gd name="connsiteX3-17" fmla="*/ 1500658 w 1500658"/>
              <a:gd name="connsiteY3-18" fmla="*/ 682461 h 682995"/>
              <a:gd name="connsiteX4-19" fmla="*/ 391500 w 1500658"/>
              <a:gd name="connsiteY4-20" fmla="*/ 682995 h 682995"/>
              <a:gd name="connsiteX5-21" fmla="*/ 0 w 1500658"/>
              <a:gd name="connsiteY5-22" fmla="*/ 682461 h 682995"/>
              <a:gd name="connsiteX6" fmla="*/ 0 w 1500658"/>
              <a:gd name="connsiteY6" fmla="*/ 9272 h 682995"/>
              <a:gd name="connsiteX0-23" fmla="*/ 0 w 1500658"/>
              <a:gd name="connsiteY0-24" fmla="*/ 9272 h 682995"/>
              <a:gd name="connsiteX1-25" fmla="*/ 418783 w 1500658"/>
              <a:gd name="connsiteY1-26" fmla="*/ 0 h 682995"/>
              <a:gd name="connsiteX2-27" fmla="*/ 1500658 w 1500658"/>
              <a:gd name="connsiteY2-28" fmla="*/ 9272 h 682995"/>
              <a:gd name="connsiteX3-29" fmla="*/ 1500658 w 1500658"/>
              <a:gd name="connsiteY3-30" fmla="*/ 682461 h 682995"/>
              <a:gd name="connsiteX4-31" fmla="*/ 391500 w 1500658"/>
              <a:gd name="connsiteY4-32" fmla="*/ 682995 h 682995"/>
              <a:gd name="connsiteX5-33" fmla="*/ 0 w 1500658"/>
              <a:gd name="connsiteY5-34" fmla="*/ 9272 h 682995"/>
              <a:gd name="connsiteX0-35" fmla="*/ 0 w 1109158"/>
              <a:gd name="connsiteY0-36" fmla="*/ 682995 h 682995"/>
              <a:gd name="connsiteX1-37" fmla="*/ 27283 w 1109158"/>
              <a:gd name="connsiteY1-38" fmla="*/ 0 h 682995"/>
              <a:gd name="connsiteX2-39" fmla="*/ 1109158 w 1109158"/>
              <a:gd name="connsiteY2-40" fmla="*/ 9272 h 682995"/>
              <a:gd name="connsiteX3-41" fmla="*/ 1109158 w 1109158"/>
              <a:gd name="connsiteY3-42" fmla="*/ 682461 h 682995"/>
              <a:gd name="connsiteX4-43" fmla="*/ 0 w 1109158"/>
              <a:gd name="connsiteY4-44" fmla="*/ 682995 h 6829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09158" h="682995">
                <a:moveTo>
                  <a:pt x="0" y="682995"/>
                </a:moveTo>
                <a:lnTo>
                  <a:pt x="27283" y="0"/>
                </a:lnTo>
                <a:lnTo>
                  <a:pt x="1109158" y="9272"/>
                </a:lnTo>
                <a:lnTo>
                  <a:pt x="1109158" y="682461"/>
                </a:lnTo>
                <a:lnTo>
                  <a:pt x="0" y="68299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4" name="Isosceles Triangle 4"/>
          <p:cNvSpPr/>
          <p:nvPr/>
        </p:nvSpPr>
        <p:spPr>
          <a:xfrm rot="8943721" flipH="1">
            <a:off x="6012815" y="1868805"/>
            <a:ext cx="73025" cy="136461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7" name="Isosceles Triangle 8"/>
          <p:cNvSpPr/>
          <p:nvPr/>
        </p:nvSpPr>
        <p:spPr>
          <a:xfrm rot="19652835" flipH="1">
            <a:off x="7115175" y="3462020"/>
            <a:ext cx="73025" cy="136461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9" name="Isosceles Triangle 11"/>
          <p:cNvSpPr/>
          <p:nvPr/>
        </p:nvSpPr>
        <p:spPr>
          <a:xfrm rot="15057229" flipH="1">
            <a:off x="6932295" y="1828800"/>
            <a:ext cx="73025" cy="208788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3" name="Isosceles Triangle 16"/>
          <p:cNvSpPr/>
          <p:nvPr/>
        </p:nvSpPr>
        <p:spPr>
          <a:xfrm rot="2400000">
            <a:off x="4988365" y="3668237"/>
            <a:ext cx="88900" cy="77978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45" name="Group 2"/>
          <p:cNvGrpSpPr/>
          <p:nvPr/>
        </p:nvGrpSpPr>
        <p:grpSpPr>
          <a:xfrm>
            <a:off x="7293610" y="4460240"/>
            <a:ext cx="685800" cy="685800"/>
            <a:chOff x="7511472" y="4736622"/>
            <a:chExt cx="780609" cy="780610"/>
          </a:xfrm>
        </p:grpSpPr>
        <p:sp>
          <p:nvSpPr>
            <p:cNvPr id="146" name="Oval 10"/>
            <p:cNvSpPr/>
            <p:nvPr/>
          </p:nvSpPr>
          <p:spPr>
            <a:xfrm>
              <a:off x="7511472" y="4736622"/>
              <a:ext cx="780609" cy="7806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7" name="Freeform: Shape 21"/>
            <p:cNvSpPr/>
            <p:nvPr/>
          </p:nvSpPr>
          <p:spPr bwMode="auto">
            <a:xfrm>
              <a:off x="7669973" y="4902196"/>
              <a:ext cx="463601" cy="449469"/>
            </a:xfrm>
            <a:custGeom>
              <a:avLst/>
              <a:gdLst/>
              <a:ahLst/>
              <a:cxnLst>
                <a:cxn ang="0">
                  <a:pos x="376" y="450"/>
                </a:cxn>
                <a:cxn ang="0">
                  <a:pos x="448" y="300"/>
                </a:cxn>
                <a:cxn ang="0">
                  <a:pos x="465" y="155"/>
                </a:cxn>
                <a:cxn ang="0">
                  <a:pos x="503" y="384"/>
                </a:cxn>
                <a:cxn ang="0">
                  <a:pos x="465" y="155"/>
                </a:cxn>
                <a:cxn ang="0">
                  <a:pos x="576" y="390"/>
                </a:cxn>
                <a:cxn ang="0">
                  <a:pos x="395" y="456"/>
                </a:cxn>
                <a:cxn ang="0">
                  <a:pos x="364" y="456"/>
                </a:cxn>
                <a:cxn ang="0">
                  <a:pos x="215" y="179"/>
                </a:cxn>
                <a:cxn ang="0">
                  <a:pos x="128" y="155"/>
                </a:cxn>
                <a:cxn ang="0">
                  <a:pos x="85" y="100"/>
                </a:cxn>
                <a:cxn ang="0">
                  <a:pos x="42" y="267"/>
                </a:cxn>
                <a:cxn ang="0">
                  <a:pos x="42" y="294"/>
                </a:cxn>
                <a:cxn ang="0">
                  <a:pos x="53" y="321"/>
                </a:cxn>
                <a:cxn ang="0">
                  <a:pos x="9" y="503"/>
                </a:cxn>
                <a:cxn ang="0">
                  <a:pos x="127" y="369"/>
                </a:cxn>
                <a:cxn ang="0">
                  <a:pos x="190" y="506"/>
                </a:cxn>
                <a:cxn ang="0">
                  <a:pos x="131" y="289"/>
                </a:cxn>
                <a:cxn ang="0">
                  <a:pos x="130" y="277"/>
                </a:cxn>
                <a:cxn ang="0">
                  <a:pos x="204" y="236"/>
                </a:cxn>
                <a:cxn ang="0">
                  <a:pos x="227" y="235"/>
                </a:cxn>
                <a:cxn ang="0">
                  <a:pos x="349" y="465"/>
                </a:cxn>
                <a:cxn ang="0">
                  <a:pos x="392" y="551"/>
                </a:cxn>
                <a:cxn ang="0">
                  <a:pos x="413" y="466"/>
                </a:cxn>
                <a:cxn ang="0">
                  <a:pos x="364" y="507"/>
                </a:cxn>
                <a:cxn ang="0">
                  <a:pos x="396" y="499"/>
                </a:cxn>
                <a:cxn ang="0">
                  <a:pos x="396" y="193"/>
                </a:cxn>
                <a:cxn ang="0">
                  <a:pos x="324" y="343"/>
                </a:cxn>
                <a:cxn ang="0">
                  <a:pos x="396" y="193"/>
                </a:cxn>
                <a:cxn ang="0">
                  <a:pos x="128" y="43"/>
                </a:cxn>
                <a:cxn ang="0">
                  <a:pos x="41" y="43"/>
                </a:cxn>
                <a:cxn ang="0">
                  <a:pos x="84" y="0"/>
                </a:cxn>
              </a:cxnLst>
              <a:rect l="0" t="0" r="r" b="b"/>
              <a:pathLst>
                <a:path w="576" h="557">
                  <a:moveTo>
                    <a:pt x="493" y="393"/>
                  </a:moveTo>
                  <a:cubicBezTo>
                    <a:pt x="376" y="450"/>
                    <a:pt x="376" y="450"/>
                    <a:pt x="376" y="450"/>
                  </a:cubicBezTo>
                  <a:cubicBezTo>
                    <a:pt x="330" y="356"/>
                    <a:pt x="330" y="356"/>
                    <a:pt x="330" y="356"/>
                  </a:cubicBezTo>
                  <a:cubicBezTo>
                    <a:pt x="448" y="300"/>
                    <a:pt x="448" y="300"/>
                    <a:pt x="448" y="300"/>
                  </a:cubicBezTo>
                  <a:lnTo>
                    <a:pt x="493" y="393"/>
                  </a:lnTo>
                  <a:close/>
                  <a:moveTo>
                    <a:pt x="465" y="155"/>
                  </a:moveTo>
                  <a:cubicBezTo>
                    <a:pt x="562" y="355"/>
                    <a:pt x="562" y="355"/>
                    <a:pt x="562" y="355"/>
                  </a:cubicBezTo>
                  <a:cubicBezTo>
                    <a:pt x="503" y="384"/>
                    <a:pt x="503" y="384"/>
                    <a:pt x="503" y="384"/>
                  </a:cubicBezTo>
                  <a:cubicBezTo>
                    <a:pt x="406" y="183"/>
                    <a:pt x="406" y="183"/>
                    <a:pt x="406" y="183"/>
                  </a:cubicBezTo>
                  <a:lnTo>
                    <a:pt x="465" y="155"/>
                  </a:lnTo>
                  <a:close/>
                  <a:moveTo>
                    <a:pt x="413" y="466"/>
                  </a:moveTo>
                  <a:cubicBezTo>
                    <a:pt x="576" y="390"/>
                    <a:pt x="576" y="390"/>
                    <a:pt x="576" y="390"/>
                  </a:cubicBezTo>
                  <a:cubicBezTo>
                    <a:pt x="572" y="374"/>
                    <a:pt x="572" y="374"/>
                    <a:pt x="572" y="374"/>
                  </a:cubicBezTo>
                  <a:cubicBezTo>
                    <a:pt x="395" y="456"/>
                    <a:pt x="395" y="456"/>
                    <a:pt x="395" y="456"/>
                  </a:cubicBezTo>
                  <a:cubicBezTo>
                    <a:pt x="387" y="453"/>
                    <a:pt x="378" y="453"/>
                    <a:pt x="369" y="455"/>
                  </a:cubicBezTo>
                  <a:cubicBezTo>
                    <a:pt x="367" y="455"/>
                    <a:pt x="366" y="456"/>
                    <a:pt x="364" y="456"/>
                  </a:cubicBezTo>
                  <a:cubicBezTo>
                    <a:pt x="243" y="227"/>
                    <a:pt x="243" y="227"/>
                    <a:pt x="243" y="227"/>
                  </a:cubicBezTo>
                  <a:cubicBezTo>
                    <a:pt x="258" y="211"/>
                    <a:pt x="244" y="175"/>
                    <a:pt x="215" y="179"/>
                  </a:cubicBezTo>
                  <a:cubicBezTo>
                    <a:pt x="212" y="179"/>
                    <a:pt x="211" y="180"/>
                    <a:pt x="209" y="180"/>
                  </a:cubicBezTo>
                  <a:cubicBezTo>
                    <a:pt x="181" y="178"/>
                    <a:pt x="153" y="169"/>
                    <a:pt x="128" y="155"/>
                  </a:cubicBezTo>
                  <a:cubicBezTo>
                    <a:pt x="127" y="152"/>
                    <a:pt x="127" y="150"/>
                    <a:pt x="127" y="147"/>
                  </a:cubicBezTo>
                  <a:cubicBezTo>
                    <a:pt x="126" y="122"/>
                    <a:pt x="112" y="101"/>
                    <a:pt x="85" y="100"/>
                  </a:cubicBezTo>
                  <a:cubicBezTo>
                    <a:pt x="63" y="98"/>
                    <a:pt x="37" y="117"/>
                    <a:pt x="38" y="141"/>
                  </a:cubicBezTo>
                  <a:cubicBezTo>
                    <a:pt x="42" y="199"/>
                    <a:pt x="42" y="213"/>
                    <a:pt x="42" y="267"/>
                  </a:cubicBezTo>
                  <a:cubicBezTo>
                    <a:pt x="41" y="267"/>
                    <a:pt x="41" y="267"/>
                    <a:pt x="41" y="267"/>
                  </a:cubicBezTo>
                  <a:cubicBezTo>
                    <a:pt x="42" y="275"/>
                    <a:pt x="42" y="287"/>
                    <a:pt x="42" y="294"/>
                  </a:cubicBezTo>
                  <a:cubicBezTo>
                    <a:pt x="43" y="305"/>
                    <a:pt x="47" y="314"/>
                    <a:pt x="53" y="321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60" y="332"/>
                    <a:pt x="59" y="344"/>
                    <a:pt x="65" y="355"/>
                  </a:cubicBezTo>
                  <a:cubicBezTo>
                    <a:pt x="55" y="405"/>
                    <a:pt x="22" y="454"/>
                    <a:pt x="9" y="503"/>
                  </a:cubicBezTo>
                  <a:cubicBezTo>
                    <a:pt x="0" y="539"/>
                    <a:pt x="55" y="554"/>
                    <a:pt x="64" y="518"/>
                  </a:cubicBezTo>
                  <a:cubicBezTo>
                    <a:pt x="77" y="469"/>
                    <a:pt x="116" y="419"/>
                    <a:pt x="127" y="369"/>
                  </a:cubicBezTo>
                  <a:cubicBezTo>
                    <a:pt x="127" y="367"/>
                    <a:pt x="128" y="365"/>
                    <a:pt x="128" y="362"/>
                  </a:cubicBezTo>
                  <a:cubicBezTo>
                    <a:pt x="162" y="398"/>
                    <a:pt x="185" y="456"/>
                    <a:pt x="190" y="506"/>
                  </a:cubicBezTo>
                  <a:cubicBezTo>
                    <a:pt x="193" y="543"/>
                    <a:pt x="250" y="543"/>
                    <a:pt x="247" y="506"/>
                  </a:cubicBezTo>
                  <a:cubicBezTo>
                    <a:pt x="240" y="422"/>
                    <a:pt x="197" y="340"/>
                    <a:pt x="131" y="289"/>
                  </a:cubicBezTo>
                  <a:cubicBezTo>
                    <a:pt x="131" y="285"/>
                    <a:pt x="130" y="281"/>
                    <a:pt x="130" y="277"/>
                  </a:cubicBezTo>
                  <a:cubicBezTo>
                    <a:pt x="130" y="277"/>
                    <a:pt x="130" y="277"/>
                    <a:pt x="130" y="277"/>
                  </a:cubicBezTo>
                  <a:cubicBezTo>
                    <a:pt x="130" y="242"/>
                    <a:pt x="131" y="254"/>
                    <a:pt x="130" y="219"/>
                  </a:cubicBezTo>
                  <a:cubicBezTo>
                    <a:pt x="154" y="229"/>
                    <a:pt x="179" y="234"/>
                    <a:pt x="204" y="236"/>
                  </a:cubicBezTo>
                  <a:cubicBezTo>
                    <a:pt x="204" y="237"/>
                    <a:pt x="204" y="237"/>
                    <a:pt x="204" y="237"/>
                  </a:cubicBezTo>
                  <a:cubicBezTo>
                    <a:pt x="213" y="237"/>
                    <a:pt x="218" y="236"/>
                    <a:pt x="227" y="235"/>
                  </a:cubicBezTo>
                  <a:cubicBezTo>
                    <a:pt x="229" y="235"/>
                    <a:pt x="230" y="234"/>
                    <a:pt x="232" y="234"/>
                  </a:cubicBezTo>
                  <a:cubicBezTo>
                    <a:pt x="349" y="465"/>
                    <a:pt x="349" y="465"/>
                    <a:pt x="349" y="465"/>
                  </a:cubicBezTo>
                  <a:cubicBezTo>
                    <a:pt x="335" y="476"/>
                    <a:pt x="328" y="496"/>
                    <a:pt x="332" y="515"/>
                  </a:cubicBezTo>
                  <a:cubicBezTo>
                    <a:pt x="338" y="541"/>
                    <a:pt x="365" y="557"/>
                    <a:pt x="392" y="551"/>
                  </a:cubicBezTo>
                  <a:cubicBezTo>
                    <a:pt x="418" y="545"/>
                    <a:pt x="435" y="518"/>
                    <a:pt x="428" y="492"/>
                  </a:cubicBezTo>
                  <a:cubicBezTo>
                    <a:pt x="426" y="481"/>
                    <a:pt x="420" y="473"/>
                    <a:pt x="413" y="466"/>
                  </a:cubicBezTo>
                  <a:close/>
                  <a:moveTo>
                    <a:pt x="384" y="519"/>
                  </a:moveTo>
                  <a:cubicBezTo>
                    <a:pt x="375" y="521"/>
                    <a:pt x="366" y="516"/>
                    <a:pt x="364" y="507"/>
                  </a:cubicBezTo>
                  <a:cubicBezTo>
                    <a:pt x="362" y="498"/>
                    <a:pt x="367" y="489"/>
                    <a:pt x="376" y="487"/>
                  </a:cubicBezTo>
                  <a:cubicBezTo>
                    <a:pt x="385" y="485"/>
                    <a:pt x="394" y="490"/>
                    <a:pt x="396" y="499"/>
                  </a:cubicBezTo>
                  <a:cubicBezTo>
                    <a:pt x="399" y="508"/>
                    <a:pt x="393" y="517"/>
                    <a:pt x="384" y="519"/>
                  </a:cubicBezTo>
                  <a:close/>
                  <a:moveTo>
                    <a:pt x="396" y="193"/>
                  </a:moveTo>
                  <a:cubicBezTo>
                    <a:pt x="441" y="287"/>
                    <a:pt x="441" y="287"/>
                    <a:pt x="441" y="287"/>
                  </a:cubicBezTo>
                  <a:cubicBezTo>
                    <a:pt x="324" y="343"/>
                    <a:pt x="324" y="343"/>
                    <a:pt x="324" y="343"/>
                  </a:cubicBezTo>
                  <a:cubicBezTo>
                    <a:pt x="279" y="250"/>
                    <a:pt x="279" y="250"/>
                    <a:pt x="279" y="250"/>
                  </a:cubicBezTo>
                  <a:lnTo>
                    <a:pt x="396" y="193"/>
                  </a:lnTo>
                  <a:close/>
                  <a:moveTo>
                    <a:pt x="84" y="0"/>
                  </a:moveTo>
                  <a:cubicBezTo>
                    <a:pt x="108" y="0"/>
                    <a:pt x="128" y="19"/>
                    <a:pt x="128" y="43"/>
                  </a:cubicBezTo>
                  <a:cubicBezTo>
                    <a:pt x="128" y="67"/>
                    <a:pt x="108" y="86"/>
                    <a:pt x="84" y="86"/>
                  </a:cubicBezTo>
                  <a:cubicBezTo>
                    <a:pt x="61" y="86"/>
                    <a:pt x="41" y="67"/>
                    <a:pt x="41" y="43"/>
                  </a:cubicBezTo>
                  <a:cubicBezTo>
                    <a:pt x="41" y="19"/>
                    <a:pt x="61" y="0"/>
                    <a:pt x="84" y="0"/>
                  </a:cubicBezTo>
                  <a:close/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48" name="Group 40"/>
          <p:cNvGrpSpPr/>
          <p:nvPr/>
        </p:nvGrpSpPr>
        <p:grpSpPr>
          <a:xfrm>
            <a:off x="5245100" y="1295400"/>
            <a:ext cx="687070" cy="687070"/>
            <a:chOff x="5786273" y="2076422"/>
            <a:chExt cx="782254" cy="782255"/>
          </a:xfrm>
        </p:grpSpPr>
        <p:sp>
          <p:nvSpPr>
            <p:cNvPr id="149" name="Oval 6"/>
            <p:cNvSpPr/>
            <p:nvPr/>
          </p:nvSpPr>
          <p:spPr>
            <a:xfrm>
              <a:off x="5786273" y="2076422"/>
              <a:ext cx="782254" cy="782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50" name="Group 22"/>
            <p:cNvGrpSpPr/>
            <p:nvPr/>
          </p:nvGrpSpPr>
          <p:grpSpPr>
            <a:xfrm>
              <a:off x="5961028" y="2250741"/>
              <a:ext cx="432748" cy="433617"/>
              <a:chOff x="2436813" y="361950"/>
              <a:chExt cx="790575" cy="792163"/>
            </a:xfrm>
            <a:solidFill>
              <a:schemeClr val="bg1"/>
            </a:solidFill>
          </p:grpSpPr>
          <p:sp>
            <p:nvSpPr>
              <p:cNvPr id="151" name="Freeform: Shape 23"/>
              <p:cNvSpPr/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close/>
                    <a:moveTo>
                      <a:pt x="436" y="281"/>
                    </a:moveTo>
                    <a:lnTo>
                      <a:pt x="436" y="28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24"/>
              <p:cNvSpPr/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moveTo>
                      <a:pt x="436" y="281"/>
                    </a:moveTo>
                    <a:lnTo>
                      <a:pt x="436" y="281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25"/>
              <p:cNvSpPr/>
              <p:nvPr/>
            </p:nvSpPr>
            <p:spPr bwMode="auto">
              <a:xfrm>
                <a:off x="273367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4" name="Freeform: Shape 26"/>
              <p:cNvSpPr/>
              <p:nvPr/>
            </p:nvSpPr>
            <p:spPr bwMode="auto">
              <a:xfrm>
                <a:off x="298132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27"/>
              <p:cNvSpPr/>
              <p:nvPr/>
            </p:nvSpPr>
            <p:spPr bwMode="auto">
              <a:xfrm>
                <a:off x="2684463" y="609600"/>
                <a:ext cx="501650" cy="247650"/>
              </a:xfrm>
              <a:custGeom>
                <a:avLst/>
                <a:gdLst/>
                <a:ahLst/>
                <a:cxnLst>
                  <a:cxn ang="0">
                    <a:pos x="273" y="109"/>
                  </a:cxn>
                  <a:cxn ang="0">
                    <a:pos x="120" y="0"/>
                  </a:cxn>
                  <a:cxn ang="0">
                    <a:pos x="0" y="0"/>
                  </a:cxn>
                  <a:cxn ang="0">
                    <a:pos x="73" y="182"/>
                  </a:cxn>
                  <a:cxn ang="0">
                    <a:pos x="328" y="182"/>
                  </a:cxn>
                  <a:cxn ang="0">
                    <a:pos x="370" y="77"/>
                  </a:cxn>
                  <a:cxn ang="0">
                    <a:pos x="273" y="109"/>
                  </a:cxn>
                  <a:cxn ang="0">
                    <a:pos x="273" y="109"/>
                  </a:cxn>
                  <a:cxn ang="0">
                    <a:pos x="273" y="109"/>
                  </a:cxn>
                </a:cxnLst>
                <a:rect l="0" t="0" r="r" b="b"/>
                <a:pathLst>
                  <a:path w="370" h="182">
                    <a:moveTo>
                      <a:pt x="273" y="109"/>
                    </a:moveTo>
                    <a:cubicBezTo>
                      <a:pt x="202" y="109"/>
                      <a:pt x="142" y="63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328" y="182"/>
                      <a:pt x="328" y="182"/>
                      <a:pt x="328" y="182"/>
                    </a:cubicBezTo>
                    <a:cubicBezTo>
                      <a:pt x="370" y="77"/>
                      <a:pt x="370" y="77"/>
                      <a:pt x="370" y="77"/>
                    </a:cubicBezTo>
                    <a:cubicBezTo>
                      <a:pt x="343" y="97"/>
                      <a:pt x="309" y="109"/>
                      <a:pt x="273" y="109"/>
                    </a:cubicBezTo>
                    <a:close/>
                    <a:moveTo>
                      <a:pt x="273" y="109"/>
                    </a:moveTo>
                    <a:cubicBezTo>
                      <a:pt x="273" y="109"/>
                      <a:pt x="273" y="109"/>
                      <a:pt x="273" y="10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28"/>
              <p:cNvSpPr/>
              <p:nvPr/>
            </p:nvSpPr>
            <p:spPr bwMode="auto">
              <a:xfrm>
                <a:off x="2881313" y="361950"/>
                <a:ext cx="346075" cy="346075"/>
              </a:xfrm>
              <a:custGeom>
                <a:avLst/>
                <a:gdLst/>
                <a:ahLst/>
                <a:cxnLst>
                  <a:cxn ang="0">
                    <a:pos x="127" y="0"/>
                  </a:cxn>
                  <a:cxn ang="0">
                    <a:pos x="0" y="127"/>
                  </a:cxn>
                  <a:cxn ang="0">
                    <a:pos x="127" y="254"/>
                  </a:cxn>
                  <a:cxn ang="0">
                    <a:pos x="255" y="127"/>
                  </a:cxn>
                  <a:cxn ang="0">
                    <a:pos x="127" y="0"/>
                  </a:cxn>
                  <a:cxn ang="0">
                    <a:pos x="108" y="191"/>
                  </a:cxn>
                  <a:cxn ang="0">
                    <a:pos x="44" y="127"/>
                  </a:cxn>
                  <a:cxn ang="0">
                    <a:pos x="69" y="101"/>
                  </a:cxn>
                  <a:cxn ang="0">
                    <a:pos x="108" y="140"/>
                  </a:cxn>
                  <a:cxn ang="0">
                    <a:pos x="185" y="63"/>
                  </a:cxn>
                  <a:cxn ang="0">
                    <a:pos x="211" y="89"/>
                  </a:cxn>
                  <a:cxn ang="0">
                    <a:pos x="108" y="191"/>
                  </a:cxn>
                  <a:cxn ang="0">
                    <a:pos x="108" y="191"/>
                  </a:cxn>
                  <a:cxn ang="0">
                    <a:pos x="108" y="191"/>
                  </a:cxn>
                </a:cxnLst>
                <a:rect l="0" t="0" r="r" b="b"/>
                <a:pathLst>
                  <a:path w="255" h="254">
                    <a:moveTo>
                      <a:pt x="127" y="0"/>
                    </a:moveTo>
                    <a:cubicBezTo>
                      <a:pt x="57" y="0"/>
                      <a:pt x="0" y="57"/>
                      <a:pt x="0" y="127"/>
                    </a:cubicBezTo>
                    <a:cubicBezTo>
                      <a:pt x="0" y="197"/>
                      <a:pt x="57" y="254"/>
                      <a:pt x="127" y="254"/>
                    </a:cubicBezTo>
                    <a:cubicBezTo>
                      <a:pt x="198" y="254"/>
                      <a:pt x="255" y="197"/>
                      <a:pt x="255" y="127"/>
                    </a:cubicBezTo>
                    <a:cubicBezTo>
                      <a:pt x="255" y="57"/>
                      <a:pt x="198" y="0"/>
                      <a:pt x="127" y="0"/>
                    </a:cubicBezTo>
                    <a:close/>
                    <a:moveTo>
                      <a:pt x="108" y="191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211" y="89"/>
                      <a:pt x="211" y="89"/>
                      <a:pt x="211" y="89"/>
                    </a:cubicBezTo>
                    <a:lnTo>
                      <a:pt x="108" y="191"/>
                    </a:lnTo>
                    <a:close/>
                    <a:moveTo>
                      <a:pt x="108" y="191"/>
                    </a:moveTo>
                    <a:cubicBezTo>
                      <a:pt x="108" y="191"/>
                      <a:pt x="108" y="191"/>
                      <a:pt x="108" y="19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7" name="Group 1"/>
          <p:cNvGrpSpPr/>
          <p:nvPr/>
        </p:nvGrpSpPr>
        <p:grpSpPr>
          <a:xfrm>
            <a:off x="7808595" y="2104390"/>
            <a:ext cx="687070" cy="687070"/>
            <a:chOff x="8184105" y="2813078"/>
            <a:chExt cx="782254" cy="782255"/>
          </a:xfrm>
        </p:grpSpPr>
        <p:sp>
          <p:nvSpPr>
            <p:cNvPr id="158" name="Oval 14"/>
            <p:cNvSpPr/>
            <p:nvPr/>
          </p:nvSpPr>
          <p:spPr>
            <a:xfrm>
              <a:off x="8184105" y="2813078"/>
              <a:ext cx="782254" cy="78225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59" name="Group 29"/>
            <p:cNvGrpSpPr/>
            <p:nvPr/>
          </p:nvGrpSpPr>
          <p:grpSpPr>
            <a:xfrm>
              <a:off x="8379679" y="2977920"/>
              <a:ext cx="391083" cy="452570"/>
              <a:chOff x="3605213" y="379413"/>
              <a:chExt cx="615950" cy="712787"/>
            </a:xfrm>
            <a:solidFill>
              <a:schemeClr val="bg1"/>
            </a:solidFill>
          </p:grpSpPr>
          <p:sp>
            <p:nvSpPr>
              <p:cNvPr id="160" name="Freeform: Shape 30"/>
              <p:cNvSpPr/>
              <p:nvPr/>
            </p:nvSpPr>
            <p:spPr bwMode="auto">
              <a:xfrm>
                <a:off x="3916363" y="996950"/>
                <a:ext cx="96838" cy="9525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36"/>
                  </a:cxn>
                  <a:cxn ang="0">
                    <a:pos x="35" y="71"/>
                  </a:cxn>
                  <a:cxn ang="0">
                    <a:pos x="71" y="36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71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1" y="55"/>
                      <a:pt x="71" y="36"/>
                    </a:cubicBezTo>
                    <a:cubicBezTo>
                      <a:pt x="71" y="16"/>
                      <a:pt x="55" y="0"/>
                      <a:pt x="35" y="0"/>
                    </a:cubicBezTo>
                    <a:close/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31"/>
              <p:cNvSpPr/>
              <p:nvPr/>
            </p:nvSpPr>
            <p:spPr bwMode="auto">
              <a:xfrm>
                <a:off x="3652838" y="996950"/>
                <a:ext cx="96838" cy="9525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36"/>
                  </a:cxn>
                  <a:cxn ang="0">
                    <a:pos x="36" y="71"/>
                  </a:cxn>
                  <a:cxn ang="0">
                    <a:pos x="71" y="36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6" y="71"/>
                    </a:cubicBezTo>
                    <a:cubicBezTo>
                      <a:pt x="55" y="71"/>
                      <a:pt x="71" y="55"/>
                      <a:pt x="71" y="36"/>
                    </a:cubicBezTo>
                    <a:cubicBezTo>
                      <a:pt x="71" y="16"/>
                      <a:pt x="55" y="0"/>
                      <a:pt x="36" y="0"/>
                    </a:cubicBezTo>
                    <a:close/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32"/>
              <p:cNvSpPr/>
              <p:nvPr/>
            </p:nvSpPr>
            <p:spPr bwMode="auto">
              <a:xfrm>
                <a:off x="3605213" y="504825"/>
                <a:ext cx="615950" cy="477838"/>
              </a:xfrm>
              <a:custGeom>
                <a:avLst/>
                <a:gdLst/>
                <a:ahLst/>
                <a:cxnLst>
                  <a:cxn ang="0">
                    <a:pos x="453" y="13"/>
                  </a:cxn>
                  <a:cxn ang="0">
                    <a:pos x="432" y="3"/>
                  </a:cxn>
                  <a:cxn ang="0">
                    <a:pos x="348" y="35"/>
                  </a:cxn>
                  <a:cxn ang="0">
                    <a:pos x="338" y="45"/>
                  </a:cxn>
                  <a:cxn ang="0">
                    <a:pos x="326" y="86"/>
                  </a:cxn>
                  <a:cxn ang="0">
                    <a:pos x="28" y="86"/>
                  </a:cxn>
                  <a:cxn ang="0">
                    <a:pos x="13" y="82"/>
                  </a:cxn>
                  <a:cxn ang="0">
                    <a:pos x="2" y="102"/>
                  </a:cxn>
                  <a:cxn ang="0">
                    <a:pos x="49" y="263"/>
                  </a:cxn>
                  <a:cxn ang="0">
                    <a:pos x="64" y="274"/>
                  </a:cxn>
                  <a:cxn ang="0">
                    <a:pos x="268" y="274"/>
                  </a:cxn>
                  <a:cxn ang="0">
                    <a:pos x="255" y="318"/>
                  </a:cxn>
                  <a:cxn ang="0">
                    <a:pos x="62" y="318"/>
                  </a:cxn>
                  <a:cxn ang="0">
                    <a:pos x="46" y="335"/>
                  </a:cxn>
                  <a:cxn ang="0">
                    <a:pos x="62" y="351"/>
                  </a:cxn>
                  <a:cxn ang="0">
                    <a:pos x="267" y="351"/>
                  </a:cxn>
                  <a:cxn ang="0">
                    <a:pos x="282" y="339"/>
                  </a:cxn>
                  <a:cxn ang="0">
                    <a:pos x="304" y="263"/>
                  </a:cxn>
                  <a:cxn ang="0">
                    <a:pos x="367" y="62"/>
                  </a:cxn>
                  <a:cxn ang="0">
                    <a:pos x="444" y="33"/>
                  </a:cxn>
                  <a:cxn ang="0">
                    <a:pos x="454" y="18"/>
                  </a:cxn>
                  <a:cxn ang="0">
                    <a:pos x="453" y="13"/>
                  </a:cxn>
                  <a:cxn ang="0">
                    <a:pos x="277" y="242"/>
                  </a:cxn>
                  <a:cxn ang="0">
                    <a:pos x="76" y="242"/>
                  </a:cxn>
                  <a:cxn ang="0">
                    <a:pos x="68" y="214"/>
                  </a:cxn>
                  <a:cxn ang="0">
                    <a:pos x="286" y="214"/>
                  </a:cxn>
                  <a:cxn ang="0">
                    <a:pos x="277" y="242"/>
                  </a:cxn>
                  <a:cxn ang="0">
                    <a:pos x="294" y="188"/>
                  </a:cxn>
                  <a:cxn ang="0">
                    <a:pos x="61" y="188"/>
                  </a:cxn>
                  <a:cxn ang="0">
                    <a:pos x="53" y="163"/>
                  </a:cxn>
                  <a:cxn ang="0">
                    <a:pos x="302" y="163"/>
                  </a:cxn>
                  <a:cxn ang="0">
                    <a:pos x="294" y="188"/>
                  </a:cxn>
                  <a:cxn ang="0">
                    <a:pos x="310" y="137"/>
                  </a:cxn>
                  <a:cxn ang="0">
                    <a:pos x="46" y="137"/>
                  </a:cxn>
                  <a:cxn ang="0">
                    <a:pos x="39" y="112"/>
                  </a:cxn>
                  <a:cxn ang="0">
                    <a:pos x="318" y="112"/>
                  </a:cxn>
                  <a:cxn ang="0">
                    <a:pos x="310" y="137"/>
                  </a:cxn>
                  <a:cxn ang="0">
                    <a:pos x="310" y="137"/>
                  </a:cxn>
                  <a:cxn ang="0">
                    <a:pos x="310" y="137"/>
                  </a:cxn>
                </a:cxnLst>
                <a:rect l="0" t="0" r="r" b="b"/>
                <a:pathLst>
                  <a:path w="454" h="351">
                    <a:moveTo>
                      <a:pt x="453" y="13"/>
                    </a:moveTo>
                    <a:cubicBezTo>
                      <a:pt x="450" y="4"/>
                      <a:pt x="441" y="0"/>
                      <a:pt x="432" y="3"/>
                    </a:cubicBezTo>
                    <a:cubicBezTo>
                      <a:pt x="348" y="35"/>
                      <a:pt x="348" y="35"/>
                      <a:pt x="348" y="35"/>
                    </a:cubicBezTo>
                    <a:cubicBezTo>
                      <a:pt x="344" y="37"/>
                      <a:pt x="340" y="41"/>
                      <a:pt x="338" y="45"/>
                    </a:cubicBezTo>
                    <a:cubicBezTo>
                      <a:pt x="326" y="86"/>
                      <a:pt x="326" y="86"/>
                      <a:pt x="326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4" y="82"/>
                      <a:pt x="19" y="81"/>
                      <a:pt x="13" y="82"/>
                    </a:cubicBezTo>
                    <a:cubicBezTo>
                      <a:pt x="5" y="85"/>
                      <a:pt x="0" y="93"/>
                      <a:pt x="2" y="102"/>
                    </a:cubicBezTo>
                    <a:cubicBezTo>
                      <a:pt x="49" y="263"/>
                      <a:pt x="49" y="263"/>
                      <a:pt x="49" y="263"/>
                    </a:cubicBezTo>
                    <a:cubicBezTo>
                      <a:pt x="51" y="270"/>
                      <a:pt x="57" y="274"/>
                      <a:pt x="64" y="274"/>
                    </a:cubicBezTo>
                    <a:cubicBezTo>
                      <a:pt x="268" y="274"/>
                      <a:pt x="268" y="274"/>
                      <a:pt x="268" y="274"/>
                    </a:cubicBezTo>
                    <a:cubicBezTo>
                      <a:pt x="263" y="289"/>
                      <a:pt x="258" y="309"/>
                      <a:pt x="255" y="318"/>
                    </a:cubicBezTo>
                    <a:cubicBezTo>
                      <a:pt x="62" y="318"/>
                      <a:pt x="62" y="318"/>
                      <a:pt x="62" y="318"/>
                    </a:cubicBezTo>
                    <a:cubicBezTo>
                      <a:pt x="53" y="318"/>
                      <a:pt x="46" y="326"/>
                      <a:pt x="46" y="335"/>
                    </a:cubicBezTo>
                    <a:cubicBezTo>
                      <a:pt x="46" y="343"/>
                      <a:pt x="53" y="351"/>
                      <a:pt x="62" y="351"/>
                    </a:cubicBezTo>
                    <a:cubicBezTo>
                      <a:pt x="267" y="351"/>
                      <a:pt x="267" y="351"/>
                      <a:pt x="267" y="351"/>
                    </a:cubicBezTo>
                    <a:cubicBezTo>
                      <a:pt x="274" y="351"/>
                      <a:pt x="280" y="346"/>
                      <a:pt x="282" y="339"/>
                    </a:cubicBezTo>
                    <a:cubicBezTo>
                      <a:pt x="304" y="263"/>
                      <a:pt x="304" y="263"/>
                      <a:pt x="304" y="263"/>
                    </a:cubicBezTo>
                    <a:cubicBezTo>
                      <a:pt x="306" y="259"/>
                      <a:pt x="363" y="76"/>
                      <a:pt x="367" y="62"/>
                    </a:cubicBezTo>
                    <a:cubicBezTo>
                      <a:pt x="379" y="58"/>
                      <a:pt x="444" y="33"/>
                      <a:pt x="444" y="33"/>
                    </a:cubicBezTo>
                    <a:cubicBezTo>
                      <a:pt x="450" y="31"/>
                      <a:pt x="454" y="25"/>
                      <a:pt x="454" y="18"/>
                    </a:cubicBezTo>
                    <a:cubicBezTo>
                      <a:pt x="454" y="16"/>
                      <a:pt x="454" y="15"/>
                      <a:pt x="453" y="13"/>
                    </a:cubicBezTo>
                    <a:close/>
                    <a:moveTo>
                      <a:pt x="277" y="242"/>
                    </a:moveTo>
                    <a:cubicBezTo>
                      <a:pt x="76" y="242"/>
                      <a:pt x="76" y="242"/>
                      <a:pt x="76" y="242"/>
                    </a:cubicBezTo>
                    <a:cubicBezTo>
                      <a:pt x="75" y="238"/>
                      <a:pt x="72" y="227"/>
                      <a:pt x="68" y="214"/>
                    </a:cubicBezTo>
                    <a:cubicBezTo>
                      <a:pt x="286" y="214"/>
                      <a:pt x="286" y="214"/>
                      <a:pt x="286" y="214"/>
                    </a:cubicBezTo>
                    <a:lnTo>
                      <a:pt x="277" y="242"/>
                    </a:lnTo>
                    <a:close/>
                    <a:moveTo>
                      <a:pt x="294" y="188"/>
                    </a:moveTo>
                    <a:cubicBezTo>
                      <a:pt x="61" y="188"/>
                      <a:pt x="61" y="188"/>
                      <a:pt x="61" y="188"/>
                    </a:cubicBezTo>
                    <a:cubicBezTo>
                      <a:pt x="58" y="180"/>
                      <a:pt x="56" y="171"/>
                      <a:pt x="53" y="163"/>
                    </a:cubicBezTo>
                    <a:cubicBezTo>
                      <a:pt x="302" y="163"/>
                      <a:pt x="302" y="163"/>
                      <a:pt x="302" y="163"/>
                    </a:cubicBezTo>
                    <a:lnTo>
                      <a:pt x="294" y="188"/>
                    </a:lnTo>
                    <a:close/>
                    <a:moveTo>
                      <a:pt x="310" y="137"/>
                    </a:moveTo>
                    <a:cubicBezTo>
                      <a:pt x="46" y="137"/>
                      <a:pt x="46" y="137"/>
                      <a:pt x="46" y="137"/>
                    </a:cubicBezTo>
                    <a:cubicBezTo>
                      <a:pt x="43" y="127"/>
                      <a:pt x="41" y="119"/>
                      <a:pt x="39" y="112"/>
                    </a:cubicBezTo>
                    <a:cubicBezTo>
                      <a:pt x="318" y="112"/>
                      <a:pt x="318" y="112"/>
                      <a:pt x="318" y="112"/>
                    </a:cubicBezTo>
                    <a:lnTo>
                      <a:pt x="310" y="137"/>
                    </a:lnTo>
                    <a:close/>
                    <a:moveTo>
                      <a:pt x="310" y="137"/>
                    </a:moveTo>
                    <a:cubicBezTo>
                      <a:pt x="310" y="137"/>
                      <a:pt x="310" y="137"/>
                      <a:pt x="310" y="13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33"/>
              <p:cNvSpPr/>
              <p:nvPr/>
            </p:nvSpPr>
            <p:spPr bwMode="auto">
              <a:xfrm>
                <a:off x="3732213" y="379413"/>
                <a:ext cx="247650" cy="223838"/>
              </a:xfrm>
              <a:custGeom>
                <a:avLst/>
                <a:gdLst/>
                <a:ahLst/>
                <a:cxnLst>
                  <a:cxn ang="0">
                    <a:pos x="156" y="63"/>
                  </a:cxn>
                  <a:cxn ang="0">
                    <a:pos x="112" y="63"/>
                  </a:cxn>
                  <a:cxn ang="0">
                    <a:pos x="112" y="0"/>
                  </a:cxn>
                  <a:cxn ang="0">
                    <a:pos x="43" y="0"/>
                  </a:cxn>
                  <a:cxn ang="0">
                    <a:pos x="43" y="63"/>
                  </a:cxn>
                  <a:cxn ang="0">
                    <a:pos x="0" y="63"/>
                  </a:cxn>
                  <a:cxn ang="0">
                    <a:pos x="78" y="141"/>
                  </a:cxn>
                  <a:cxn ang="0">
                    <a:pos x="156" y="63"/>
                  </a:cxn>
                  <a:cxn ang="0">
                    <a:pos x="156" y="63"/>
                  </a:cxn>
                  <a:cxn ang="0">
                    <a:pos x="156" y="63"/>
                  </a:cxn>
                </a:cxnLst>
                <a:rect l="0" t="0" r="r" b="b"/>
                <a:pathLst>
                  <a:path w="156" h="141">
                    <a:moveTo>
                      <a:pt x="156" y="63"/>
                    </a:moveTo>
                    <a:lnTo>
                      <a:pt x="112" y="63"/>
                    </a:lnTo>
                    <a:lnTo>
                      <a:pt x="112" y="0"/>
                    </a:lnTo>
                    <a:lnTo>
                      <a:pt x="43" y="0"/>
                    </a:lnTo>
                    <a:lnTo>
                      <a:pt x="43" y="63"/>
                    </a:lnTo>
                    <a:lnTo>
                      <a:pt x="0" y="63"/>
                    </a:lnTo>
                    <a:lnTo>
                      <a:pt x="78" y="141"/>
                    </a:lnTo>
                    <a:lnTo>
                      <a:pt x="156" y="63"/>
                    </a:lnTo>
                    <a:close/>
                    <a:moveTo>
                      <a:pt x="156" y="63"/>
                    </a:moveTo>
                    <a:lnTo>
                      <a:pt x="156" y="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4" name="Freeform: Shape 34"/>
              <p:cNvSpPr/>
              <p:nvPr/>
            </p:nvSpPr>
            <p:spPr bwMode="auto">
              <a:xfrm>
                <a:off x="3732213" y="379413"/>
                <a:ext cx="247650" cy="223838"/>
              </a:xfrm>
              <a:custGeom>
                <a:avLst/>
                <a:gdLst/>
                <a:ahLst/>
                <a:cxnLst>
                  <a:cxn ang="0">
                    <a:pos x="156" y="63"/>
                  </a:cxn>
                  <a:cxn ang="0">
                    <a:pos x="112" y="63"/>
                  </a:cxn>
                  <a:cxn ang="0">
                    <a:pos x="112" y="0"/>
                  </a:cxn>
                  <a:cxn ang="0">
                    <a:pos x="43" y="0"/>
                  </a:cxn>
                  <a:cxn ang="0">
                    <a:pos x="43" y="63"/>
                  </a:cxn>
                  <a:cxn ang="0">
                    <a:pos x="0" y="63"/>
                  </a:cxn>
                  <a:cxn ang="0">
                    <a:pos x="78" y="141"/>
                  </a:cxn>
                  <a:cxn ang="0">
                    <a:pos x="156" y="63"/>
                  </a:cxn>
                  <a:cxn ang="0">
                    <a:pos x="156" y="63"/>
                  </a:cxn>
                  <a:cxn ang="0">
                    <a:pos x="156" y="63"/>
                  </a:cxn>
                </a:cxnLst>
                <a:rect l="0" t="0" r="r" b="b"/>
                <a:pathLst>
                  <a:path w="156" h="141">
                    <a:moveTo>
                      <a:pt x="156" y="63"/>
                    </a:moveTo>
                    <a:lnTo>
                      <a:pt x="112" y="63"/>
                    </a:lnTo>
                    <a:lnTo>
                      <a:pt x="112" y="0"/>
                    </a:lnTo>
                    <a:lnTo>
                      <a:pt x="43" y="0"/>
                    </a:lnTo>
                    <a:lnTo>
                      <a:pt x="43" y="63"/>
                    </a:lnTo>
                    <a:lnTo>
                      <a:pt x="0" y="63"/>
                    </a:lnTo>
                    <a:lnTo>
                      <a:pt x="78" y="141"/>
                    </a:lnTo>
                    <a:lnTo>
                      <a:pt x="156" y="63"/>
                    </a:lnTo>
                    <a:moveTo>
                      <a:pt x="156" y="63"/>
                    </a:moveTo>
                    <a:lnTo>
                      <a:pt x="156" y="63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8154221" y="4182375"/>
            <a:ext cx="3769539" cy="1603095"/>
            <a:chOff x="937750" y="5016378"/>
            <a:chExt cx="3051175" cy="1603095"/>
          </a:xfrm>
        </p:grpSpPr>
        <p:sp>
          <p:nvSpPr>
            <p:cNvPr id="176" name="矩形 175"/>
            <p:cNvSpPr/>
            <p:nvPr/>
          </p:nvSpPr>
          <p:spPr>
            <a:xfrm>
              <a:off x="937750" y="5369002"/>
              <a:ext cx="2710228" cy="13952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互联网营销模式可以让消费者有更大的选择空间。消费者可以根据自己的兴趣、 爱好大范围搜索自己想要的商品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>
              <a:off x="937750" y="5016378"/>
              <a:ext cx="3051175" cy="7304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互联网营销者消费观念的转变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7840154" y="1103061"/>
            <a:ext cx="4351845" cy="1012164"/>
            <a:chOff x="937750" y="5016378"/>
            <a:chExt cx="2710228" cy="1012164"/>
          </a:xfrm>
        </p:grpSpPr>
        <p:sp>
          <p:nvSpPr>
            <p:cNvPr id="179" name="矩形 178"/>
            <p:cNvSpPr/>
            <p:nvPr/>
          </p:nvSpPr>
          <p:spPr>
            <a:xfrm>
              <a:off x="937750" y="5369002"/>
              <a:ext cx="2710228" cy="7253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微博、微信，抖音、 微视、直播等开始蓬勃发展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>
              <a:off x="937750" y="5016378"/>
              <a:ext cx="2543175" cy="7304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营销模式由单一模式向多元模式发展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1417983" y="1709594"/>
            <a:ext cx="3799640" cy="1307629"/>
            <a:chOff x="937750" y="5016378"/>
            <a:chExt cx="2788930" cy="1307629"/>
          </a:xfrm>
        </p:grpSpPr>
        <p:sp>
          <p:nvSpPr>
            <p:cNvPr id="182" name="矩形 181"/>
            <p:cNvSpPr/>
            <p:nvPr/>
          </p:nvSpPr>
          <p:spPr>
            <a:xfrm>
              <a:off x="937750" y="5369002"/>
              <a:ext cx="2710228" cy="10628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数字经济的迅猛发展，互联网的普遍应用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越来越多企业通过互联网进行产品宣传与销售活动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>
              <a:off x="937750" y="5016378"/>
              <a:ext cx="2788930" cy="7304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企业越来越重视互联网营销的应用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sp>
        <p:nvSpPr>
          <p:cNvPr id="184" name="Oval 4"/>
          <p:cNvSpPr/>
          <p:nvPr/>
        </p:nvSpPr>
        <p:spPr>
          <a:xfrm rot="5400000">
            <a:off x="3681857" y="4086793"/>
            <a:ext cx="684000" cy="684000"/>
          </a:xfrm>
          <a:prstGeom prst="ellipse">
            <a:avLst/>
          </a:prstGeom>
          <a:solidFill>
            <a:srgbClr val="338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85" name="Group 18"/>
          <p:cNvGrpSpPr/>
          <p:nvPr/>
        </p:nvGrpSpPr>
        <p:grpSpPr>
          <a:xfrm>
            <a:off x="3806863" y="4191049"/>
            <a:ext cx="416560" cy="414655"/>
            <a:chOff x="-365126" y="-2462213"/>
            <a:chExt cx="4321176" cy="4302126"/>
          </a:xfrm>
          <a:solidFill>
            <a:schemeClr val="bg1"/>
          </a:solidFill>
        </p:grpSpPr>
        <p:sp>
          <p:nvSpPr>
            <p:cNvPr id="186" name="Freeform: Shape 27"/>
            <p:cNvSpPr/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7" name="Freeform: Shape 28"/>
            <p:cNvSpPr/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8" name="Freeform: Shape 29"/>
            <p:cNvSpPr/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9" name="Freeform: Shape 30"/>
            <p:cNvSpPr/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0" name="Oval 31"/>
            <p:cNvSpPr/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1" name="Oval 32"/>
            <p:cNvSpPr/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1540891" y="4858834"/>
            <a:ext cx="2935605" cy="1011965"/>
            <a:chOff x="937750" y="5016378"/>
            <a:chExt cx="2935605" cy="1011965"/>
          </a:xfrm>
        </p:grpSpPr>
        <p:sp>
          <p:nvSpPr>
            <p:cNvPr id="193" name="矩形 192"/>
            <p:cNvSpPr/>
            <p:nvPr/>
          </p:nvSpPr>
          <p:spPr>
            <a:xfrm>
              <a:off x="937750" y="5368803"/>
              <a:ext cx="2604770" cy="7304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rPr>
                <a:t>具有新信息观念和新型知识结构的复合型人才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4" name="矩形 193"/>
            <p:cNvSpPr/>
            <p:nvPr/>
          </p:nvSpPr>
          <p:spPr>
            <a:xfrm>
              <a:off x="937750" y="5016378"/>
              <a:ext cx="2935605" cy="3980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/>
                <a:t>互联网营销人才急需补充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sp>
        <p:nvSpPr>
          <p:cNvPr id="195" name="椭圆 194"/>
          <p:cNvSpPr/>
          <p:nvPr/>
        </p:nvSpPr>
        <p:spPr>
          <a:xfrm>
            <a:off x="5285740" y="2568575"/>
            <a:ext cx="1725295" cy="172529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文本框 195"/>
          <p:cNvSpPr txBox="1"/>
          <p:nvPr/>
        </p:nvSpPr>
        <p:spPr>
          <a:xfrm>
            <a:off x="5300854" y="3032592"/>
            <a:ext cx="1713230" cy="9772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互联网营销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任意多边形 11"/>
          <p:cNvSpPr/>
          <p:nvPr/>
        </p:nvSpPr>
        <p:spPr>
          <a:xfrm>
            <a:off x="1435961" y="2177596"/>
            <a:ext cx="3232016" cy="0"/>
          </a:xfrm>
          <a:custGeom>
            <a:avLst/>
            <a:gdLst>
              <a:gd name="connsiteX0" fmla="*/ 4309354 w 4309354"/>
              <a:gd name="connsiteY0" fmla="*/ 0 h 0"/>
              <a:gd name="connsiteX1" fmla="*/ 0 w 430935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09354">
                <a:moveTo>
                  <a:pt x="4309354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2">
                <a:lumMod val="9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 dirty="0">
              <a:solidFill>
                <a:prstClr val="black">
                  <a:lumMod val="65000"/>
                  <a:lumOff val="35000"/>
                </a:prst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任意多边形 15"/>
          <p:cNvSpPr/>
          <p:nvPr/>
        </p:nvSpPr>
        <p:spPr>
          <a:xfrm>
            <a:off x="7686751" y="2466885"/>
            <a:ext cx="2377024" cy="34289"/>
          </a:xfrm>
          <a:custGeom>
            <a:avLst/>
            <a:gdLst>
              <a:gd name="connsiteX0" fmla="*/ 3735421 w 3735421"/>
              <a:gd name="connsiteY0" fmla="*/ 0 h 0"/>
              <a:gd name="connsiteX1" fmla="*/ 0 w 373542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5421">
                <a:moveTo>
                  <a:pt x="3735421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2">
                <a:lumMod val="9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 dirty="0">
              <a:solidFill>
                <a:prstClr val="black">
                  <a:lumMod val="65000"/>
                  <a:lumOff val="35000"/>
                </a:prst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9999" y="1362283"/>
            <a:ext cx="1014108" cy="1825589"/>
            <a:chOff x="4715750" y="1595336"/>
            <a:chExt cx="1352144" cy="2434119"/>
          </a:xfrm>
        </p:grpSpPr>
        <p:sp>
          <p:nvSpPr>
            <p:cNvPr id="32" name="任意多边形 17"/>
            <p:cNvSpPr/>
            <p:nvPr/>
          </p:nvSpPr>
          <p:spPr>
            <a:xfrm>
              <a:off x="4715750" y="1595336"/>
              <a:ext cx="1352144" cy="2140085"/>
            </a:xfrm>
            <a:custGeom>
              <a:avLst/>
              <a:gdLst>
                <a:gd name="connsiteX0" fmla="*/ 389106 w 1352144"/>
                <a:gd name="connsiteY0" fmla="*/ 2140085 h 2140085"/>
                <a:gd name="connsiteX1" fmla="*/ 0 w 1352144"/>
                <a:gd name="connsiteY1" fmla="*/ 1459149 h 2140085"/>
                <a:gd name="connsiteX2" fmla="*/ 622570 w 1352144"/>
                <a:gd name="connsiteY2" fmla="*/ 379379 h 2140085"/>
                <a:gd name="connsiteX3" fmla="*/ 486383 w 1352144"/>
                <a:gd name="connsiteY3" fmla="*/ 321013 h 2140085"/>
                <a:gd name="connsiteX4" fmla="*/ 1245140 w 1352144"/>
                <a:gd name="connsiteY4" fmla="*/ 0 h 2140085"/>
                <a:gd name="connsiteX5" fmla="*/ 1352144 w 1352144"/>
                <a:gd name="connsiteY5" fmla="*/ 817123 h 2140085"/>
                <a:gd name="connsiteX6" fmla="*/ 1215957 w 1352144"/>
                <a:gd name="connsiteY6" fmla="*/ 739302 h 2140085"/>
                <a:gd name="connsiteX7" fmla="*/ 389106 w 1352144"/>
                <a:gd name="connsiteY7" fmla="*/ 2140085 h 214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2144" h="2140085">
                  <a:moveTo>
                    <a:pt x="389106" y="2140085"/>
                  </a:moveTo>
                  <a:lnTo>
                    <a:pt x="0" y="1459149"/>
                  </a:lnTo>
                  <a:lnTo>
                    <a:pt x="622570" y="379379"/>
                  </a:lnTo>
                  <a:lnTo>
                    <a:pt x="486383" y="321013"/>
                  </a:lnTo>
                  <a:lnTo>
                    <a:pt x="1245140" y="0"/>
                  </a:lnTo>
                  <a:lnTo>
                    <a:pt x="1352144" y="817123"/>
                  </a:lnTo>
                  <a:lnTo>
                    <a:pt x="1215957" y="739302"/>
                  </a:lnTo>
                  <a:lnTo>
                    <a:pt x="389106" y="2140085"/>
                  </a:lnTo>
                  <a:close/>
                </a:path>
              </a:pathLst>
            </a:custGeom>
            <a:solidFill>
              <a:srgbClr val="2E75B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3594971" flipV="1">
              <a:off x="4141897" y="3180995"/>
              <a:ext cx="1551008" cy="145911"/>
            </a:xfrm>
            <a:prstGeom prst="rect">
              <a:avLst/>
            </a:prstGeom>
          </p:spPr>
        </p:pic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5232800" y="2481568"/>
              <a:ext cx="282403" cy="2967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18382" y="2470778"/>
            <a:ext cx="1402733" cy="1357466"/>
            <a:chOff x="6639228" y="3073330"/>
            <a:chExt cx="1870310" cy="1809955"/>
          </a:xfrm>
        </p:grpSpPr>
        <p:sp>
          <p:nvSpPr>
            <p:cNvPr id="41" name="任意多边形 22"/>
            <p:cNvSpPr/>
            <p:nvPr/>
          </p:nvSpPr>
          <p:spPr>
            <a:xfrm>
              <a:off x="6933657" y="3073940"/>
              <a:ext cx="1575881" cy="1809345"/>
            </a:xfrm>
            <a:custGeom>
              <a:avLst/>
              <a:gdLst>
                <a:gd name="connsiteX0" fmla="*/ 0 w 1575881"/>
                <a:gd name="connsiteY0" fmla="*/ 0 h 1809345"/>
                <a:gd name="connsiteX1" fmla="*/ 836579 w 1575881"/>
                <a:gd name="connsiteY1" fmla="*/ 0 h 1809345"/>
                <a:gd name="connsiteX2" fmla="*/ 1439694 w 1575881"/>
                <a:gd name="connsiteY2" fmla="*/ 1060315 h 1809345"/>
                <a:gd name="connsiteX3" fmla="*/ 1575881 w 1575881"/>
                <a:gd name="connsiteY3" fmla="*/ 992221 h 1809345"/>
                <a:gd name="connsiteX4" fmla="*/ 1449421 w 1575881"/>
                <a:gd name="connsiteY4" fmla="*/ 1809345 h 1809345"/>
                <a:gd name="connsiteX5" fmla="*/ 710119 w 1575881"/>
                <a:gd name="connsiteY5" fmla="*/ 1498060 h 1809345"/>
                <a:gd name="connsiteX6" fmla="*/ 826851 w 1575881"/>
                <a:gd name="connsiteY6" fmla="*/ 1429966 h 1809345"/>
                <a:gd name="connsiteX7" fmla="*/ 0 w 1575881"/>
                <a:gd name="connsiteY7" fmla="*/ 0 h 180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5881" h="1809345">
                  <a:moveTo>
                    <a:pt x="0" y="0"/>
                  </a:moveTo>
                  <a:lnTo>
                    <a:pt x="836579" y="0"/>
                  </a:lnTo>
                  <a:lnTo>
                    <a:pt x="1439694" y="1060315"/>
                  </a:lnTo>
                  <a:lnTo>
                    <a:pt x="1575881" y="992221"/>
                  </a:lnTo>
                  <a:lnTo>
                    <a:pt x="1449421" y="1809345"/>
                  </a:lnTo>
                  <a:lnTo>
                    <a:pt x="710119" y="1498060"/>
                  </a:lnTo>
                  <a:lnTo>
                    <a:pt x="826851" y="14299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4C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0800000" flipV="1">
              <a:off x="6639228" y="3073330"/>
              <a:ext cx="1551008" cy="145911"/>
            </a:xfrm>
            <a:prstGeom prst="rect">
              <a:avLst/>
            </a:prstGeom>
          </p:spPr>
        </p:pic>
        <p:sp>
          <p:nvSpPr>
            <p:cNvPr id="44" name="Freeform 22"/>
            <p:cNvSpPr>
              <a:spLocks noChangeAspect="1" noEditPoints="1"/>
            </p:cNvSpPr>
            <p:nvPr/>
          </p:nvSpPr>
          <p:spPr bwMode="auto">
            <a:xfrm>
              <a:off x="7649387" y="3628572"/>
              <a:ext cx="303234" cy="356101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33976" y="3625576"/>
            <a:ext cx="1707204" cy="1163256"/>
            <a:chOff x="4253686" y="4586166"/>
            <a:chExt cx="2276272" cy="1551008"/>
          </a:xfrm>
        </p:grpSpPr>
        <p:sp>
          <p:nvSpPr>
            <p:cNvPr id="46" name="任意多边形 27"/>
            <p:cNvSpPr/>
            <p:nvPr/>
          </p:nvSpPr>
          <p:spPr>
            <a:xfrm>
              <a:off x="4253686" y="4737368"/>
              <a:ext cx="2276272" cy="1011677"/>
            </a:xfrm>
            <a:custGeom>
              <a:avLst/>
              <a:gdLst>
                <a:gd name="connsiteX0" fmla="*/ 2276272 w 2276272"/>
                <a:gd name="connsiteY0" fmla="*/ 175098 h 1011677"/>
                <a:gd name="connsiteX1" fmla="*/ 642025 w 2276272"/>
                <a:gd name="connsiteY1" fmla="*/ 175098 h 1011677"/>
                <a:gd name="connsiteX2" fmla="*/ 642025 w 2276272"/>
                <a:gd name="connsiteY2" fmla="*/ 0 h 1011677"/>
                <a:gd name="connsiteX3" fmla="*/ 0 w 2276272"/>
                <a:gd name="connsiteY3" fmla="*/ 505838 h 1011677"/>
                <a:gd name="connsiteX4" fmla="*/ 651753 w 2276272"/>
                <a:gd name="connsiteY4" fmla="*/ 1011677 h 1011677"/>
                <a:gd name="connsiteX5" fmla="*/ 651753 w 2276272"/>
                <a:gd name="connsiteY5" fmla="*/ 865762 h 1011677"/>
                <a:gd name="connsiteX6" fmla="*/ 1916349 w 2276272"/>
                <a:gd name="connsiteY6" fmla="*/ 865762 h 1011677"/>
                <a:gd name="connsiteX7" fmla="*/ 2276272 w 2276272"/>
                <a:gd name="connsiteY7" fmla="*/ 175098 h 101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6272" h="1011677">
                  <a:moveTo>
                    <a:pt x="2276272" y="175098"/>
                  </a:moveTo>
                  <a:lnTo>
                    <a:pt x="642025" y="175098"/>
                  </a:lnTo>
                  <a:lnTo>
                    <a:pt x="642025" y="0"/>
                  </a:lnTo>
                  <a:lnTo>
                    <a:pt x="0" y="505838"/>
                  </a:lnTo>
                  <a:lnTo>
                    <a:pt x="651753" y="1011677"/>
                  </a:lnTo>
                  <a:lnTo>
                    <a:pt x="651753" y="865762"/>
                  </a:lnTo>
                  <a:lnTo>
                    <a:pt x="1916349" y="865762"/>
                  </a:lnTo>
                  <a:lnTo>
                    <a:pt x="2276272" y="1750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7925017" flipV="1">
              <a:off x="5443082" y="5288714"/>
              <a:ext cx="1551008" cy="145911"/>
            </a:xfrm>
            <a:prstGeom prst="rect">
              <a:avLst/>
            </a:prstGeom>
          </p:spPr>
        </p:pic>
        <p:sp>
          <p:nvSpPr>
            <p:cNvPr id="49" name="Freeform 33"/>
            <p:cNvSpPr>
              <a:spLocks noEditPoints="1"/>
            </p:cNvSpPr>
            <p:nvPr/>
          </p:nvSpPr>
          <p:spPr bwMode="auto">
            <a:xfrm>
              <a:off x="5484038" y="5118938"/>
              <a:ext cx="297574" cy="27947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09210" y="2171065"/>
            <a:ext cx="1899920" cy="1605915"/>
            <a:chOff x="5232617" y="3054484"/>
            <a:chExt cx="2005663" cy="1692613"/>
          </a:xfrm>
        </p:grpSpPr>
        <p:sp>
          <p:nvSpPr>
            <p:cNvPr id="51" name="六边形 50"/>
            <p:cNvSpPr/>
            <p:nvPr/>
          </p:nvSpPr>
          <p:spPr>
            <a:xfrm>
              <a:off x="5232617" y="3054484"/>
              <a:ext cx="2005663" cy="1692613"/>
            </a:xfrm>
            <a:prstGeom prst="hexagon">
              <a:avLst>
                <a:gd name="adj" fmla="val 29790"/>
                <a:gd name="vf" fmla="val 115470"/>
              </a:avLst>
            </a:prstGeom>
            <a:solidFill>
              <a:srgbClr val="0070C0"/>
            </a:solidFill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240661" y="3403401"/>
              <a:ext cx="1945640" cy="103002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互联网营销</a:t>
              </a:r>
            </a:p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发展趋势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687070" y="2308225"/>
            <a:ext cx="3932555" cy="16605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企业网站的建设步伐会越来越快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优秀的企业网站不仅能够吸引大量的消费者，有利于进行产品直销，而且还有利于品牌形象的塑造与推广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379595" y="4714875"/>
            <a:ext cx="4159250" cy="16605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跨界营销方式彰显出蓬勃的生命力</a:t>
            </a:r>
          </a:p>
          <a:p>
            <a:pPr algn="l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出现了许多创新型的营销方式，如跨界、跨行业组织营销活动，更加吸引大众眼球，营销效果更好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069049" y="2490534"/>
            <a:ext cx="3483908" cy="16605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互联网营销工具多样化发展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电商、各类社交媒体、自媒体平台的出现，为互联网营销开拓了更加广阔的市场以及注入了新的营销元素</a:t>
            </a:r>
          </a:p>
        </p:txBody>
      </p:sp>
      <p:sp>
        <p:nvSpPr>
          <p:cNvPr id="57" name="任意多边形 15"/>
          <p:cNvSpPr/>
          <p:nvPr/>
        </p:nvSpPr>
        <p:spPr>
          <a:xfrm>
            <a:off x="6162116" y="4507775"/>
            <a:ext cx="2377024" cy="34289"/>
          </a:xfrm>
          <a:custGeom>
            <a:avLst/>
            <a:gdLst>
              <a:gd name="connsiteX0" fmla="*/ 3735421 w 3735421"/>
              <a:gd name="connsiteY0" fmla="*/ 0 h 0"/>
              <a:gd name="connsiteX1" fmla="*/ 0 w 373542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35421">
                <a:moveTo>
                  <a:pt x="3735421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2">
                <a:lumMod val="90000"/>
              </a:scheme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 dirty="0">
              <a:solidFill>
                <a:prstClr val="black">
                  <a:lumMod val="65000"/>
                  <a:lumOff val="35000"/>
                </a:prst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90080" y="2510790"/>
            <a:ext cx="4621530" cy="2632075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58725" y="2465596"/>
            <a:ext cx="7141603" cy="2552700"/>
            <a:chOff x="4422555" y="1864251"/>
            <a:chExt cx="7141603" cy="2552700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663716"/>
              <a:ext cx="4114198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1.结合自身的实际情况，谈谈你遇到的互联网营销所存在的一些问题。</a:t>
              </a: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2.根据个人的互联网购物体验，你觉得未来的互联网营销发展如何？</a:t>
              </a:r>
            </a:p>
          </p:txBody>
        </p:sp>
      </p:grpSp>
      <p:pic>
        <p:nvPicPr>
          <p:cNvPr id="2" name="图片 1" descr="C:\Users\Administrator\Pictures\05.webp.jpg05.webp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09320" y="1831340"/>
            <a:ext cx="4077335" cy="403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44880" y="2034083"/>
            <a:ext cx="6272742" cy="3632380"/>
            <a:chOff x="6351" y="2784"/>
            <a:chExt cx="6281" cy="3637"/>
          </a:xfrm>
        </p:grpSpPr>
        <p:grpSp>
          <p:nvGrpSpPr>
            <p:cNvPr id="32" name="组合 31"/>
            <p:cNvGrpSpPr/>
            <p:nvPr/>
          </p:nvGrpSpPr>
          <p:grpSpPr>
            <a:xfrm>
              <a:off x="6351" y="2784"/>
              <a:ext cx="6281" cy="945"/>
              <a:chOff x="6351" y="2784"/>
              <a:chExt cx="6281" cy="945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351" y="2784"/>
                <a:ext cx="6281" cy="945"/>
              </a:xfrm>
              <a:prstGeom prst="rect">
                <a:avLst/>
              </a:prstGeom>
              <a:solidFill>
                <a:srgbClr val="338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765" y="3009"/>
                <a:ext cx="5722" cy="443"/>
                <a:chOff x="6765" y="3009"/>
                <a:chExt cx="5722" cy="443"/>
              </a:xfrm>
            </p:grpSpPr>
            <p:sp>
              <p:nvSpPr>
                <p:cNvPr id="35" name="TextBox 52"/>
                <p:cNvSpPr txBox="1"/>
                <p:nvPr/>
              </p:nvSpPr>
              <p:spPr>
                <a:xfrm>
                  <a:off x="7402" y="3009"/>
                  <a:ext cx="5085" cy="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结合在自学探究中的结论，阐述互联网营销的概念</a:t>
                  </a:r>
                  <a:endParaRPr lang="zh-CN" altLang="en-US" kern="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ea"/>
                  </a:endParaRPr>
                </a:p>
              </p:txBody>
            </p:sp>
            <p:sp>
              <p:nvSpPr>
                <p:cNvPr id="37" name="TextBox 54"/>
                <p:cNvSpPr txBox="1"/>
                <p:nvPr/>
              </p:nvSpPr>
              <p:spPr>
                <a:xfrm>
                  <a:off x="6765" y="3102"/>
                  <a:ext cx="464" cy="2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01</a:t>
                  </a: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351" y="4135"/>
              <a:ext cx="6281" cy="945"/>
              <a:chOff x="6351" y="4135"/>
              <a:chExt cx="6281" cy="94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351" y="4135"/>
                <a:ext cx="6281" cy="94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6766" y="4190"/>
                <a:ext cx="5720" cy="839"/>
                <a:chOff x="6766" y="4190"/>
                <a:chExt cx="5720" cy="839"/>
              </a:xfrm>
            </p:grpSpPr>
            <p:sp>
              <p:nvSpPr>
                <p:cNvPr id="45" name="TextBox 52"/>
                <p:cNvSpPr txBox="1"/>
                <p:nvPr/>
              </p:nvSpPr>
              <p:spPr>
                <a:xfrm>
                  <a:off x="7401" y="4190"/>
                  <a:ext cx="5085" cy="8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结合在自学探究中的结论和本任务的知识学习内容，总结互联网营销的特点</a:t>
                  </a:r>
                  <a:endParaRPr lang="zh-CN" altLang="en-US" kern="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ea"/>
                  </a:endParaRPr>
                </a:p>
              </p:txBody>
            </p:sp>
            <p:sp>
              <p:nvSpPr>
                <p:cNvPr id="46" name="TextBox 54"/>
                <p:cNvSpPr txBox="1"/>
                <p:nvPr/>
              </p:nvSpPr>
              <p:spPr>
                <a:xfrm>
                  <a:off x="6766" y="4472"/>
                  <a:ext cx="464" cy="23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02</a:t>
                  </a: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351" y="5476"/>
              <a:ext cx="6281" cy="945"/>
              <a:chOff x="6351" y="5476"/>
              <a:chExt cx="6281" cy="94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6351" y="5476"/>
                <a:ext cx="6281" cy="945"/>
              </a:xfrm>
              <a:prstGeom prst="rect">
                <a:avLst/>
              </a:pr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黑体" panose="02010609060101010101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766" y="5525"/>
                <a:ext cx="5649" cy="832"/>
                <a:chOff x="6766" y="5525"/>
                <a:chExt cx="5649" cy="832"/>
              </a:xfrm>
            </p:grpSpPr>
            <p:sp>
              <p:nvSpPr>
                <p:cNvPr id="50" name="TextBox 52"/>
                <p:cNvSpPr txBox="1"/>
                <p:nvPr/>
              </p:nvSpPr>
              <p:spPr>
                <a:xfrm>
                  <a:off x="7401" y="5525"/>
                  <a:ext cx="5014" cy="83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l">
                    <a:lnSpc>
                      <a:spcPct val="150000"/>
                    </a:lnSpc>
                    <a:defRPr/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sym typeface="+mn-ea"/>
                    </a:rPr>
                    <a:t>结合本任务的知识学习，并通过网络搜索的方式，总结互联网营销目前的现状以及未来的发展趋势</a:t>
                  </a:r>
                  <a:endParaRPr lang="zh-CN" altLang="en-US" kern="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ea"/>
                  </a:endParaRPr>
                </a:p>
              </p:txBody>
            </p:sp>
            <p:sp>
              <p:nvSpPr>
                <p:cNvPr id="51" name="TextBox 54"/>
                <p:cNvSpPr txBox="1"/>
                <p:nvPr/>
              </p:nvSpPr>
              <p:spPr>
                <a:xfrm>
                  <a:off x="6766" y="5823"/>
                  <a:ext cx="464" cy="1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noAutofit/>
                </a:bodyPr>
                <a:lstStyle/>
                <a:p>
                  <a:pPr algn="l">
                    <a:defRPr sz="1915" b="0" i="0" u="none" strike="noStrike" kern="1200" spc="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a typeface="黑体" panose="02010609060101010101" charset="-122"/>
                      <a:cs typeface="黑体" panose="02010609060101010101" charset="-122"/>
                    </a:rPr>
                    <a:t>03</a:t>
                  </a:r>
                </a:p>
              </p:txBody>
            </p:sp>
          </p:grpSp>
        </p:grpSp>
      </p:grpSp>
      <p:sp>
        <p:nvSpPr>
          <p:cNvPr id="53" name="iś1íďê"/>
          <p:cNvSpPr/>
          <p:nvPr>
            <p:custDataLst>
              <p:tags r:id="rId1"/>
            </p:custDataLst>
          </p:nvPr>
        </p:nvSpPr>
        <p:spPr>
          <a:xfrm>
            <a:off x="7532513" y="1909763"/>
            <a:ext cx="3763344" cy="3763344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28575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2939415"/>
            <a:ext cx="2736215" cy="31578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82820" y="2939415"/>
            <a:ext cx="2562225" cy="320611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8010" y="2939415"/>
            <a:ext cx="2562225" cy="320865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27"/>
          <p:cNvSpPr txBox="1"/>
          <p:nvPr/>
        </p:nvSpPr>
        <p:spPr>
          <a:xfrm>
            <a:off x="1435100" y="3562350"/>
            <a:ext cx="2590165" cy="2555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某生鲜连锁企业线下渠道销售日渐式微，遂转战线上营销，利用多个互联网平台，不仅稳固了当地消费者市场，还将产品销售到了全国各地，减少了库存积压的损失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1807226" y="3060987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</a:p>
        </p:txBody>
      </p:sp>
      <p:sp>
        <p:nvSpPr>
          <p:cNvPr id="22" name="文本框 27"/>
          <p:cNvSpPr txBox="1"/>
          <p:nvPr/>
        </p:nvSpPr>
        <p:spPr>
          <a:xfrm>
            <a:off x="8623300" y="3918585"/>
            <a:ext cx="1815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教师评价</a:t>
            </a: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小组评价</a:t>
            </a: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自我评价</a:t>
            </a:r>
          </a:p>
        </p:txBody>
      </p:sp>
      <p:sp>
        <p:nvSpPr>
          <p:cNvPr id="23" name="文本框 26"/>
          <p:cNvSpPr txBox="1"/>
          <p:nvPr/>
        </p:nvSpPr>
        <p:spPr>
          <a:xfrm>
            <a:off x="8667405" y="3060987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83785" y="3585210"/>
            <a:ext cx="2360930" cy="2315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1.以小组为单位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讨论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该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企业选择互联网营销的原因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互联网营销的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含义、特点及优势，并记入表格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2.以小组为单位，讨论互联网营销的现状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和发展趋势，记入表格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37449" y="3060987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60" y="2576830"/>
            <a:ext cx="71659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梳理互联网营销人才岗位技能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63079" y="3679150"/>
            <a:ext cx="1842770" cy="2159635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937260" y="1466215"/>
            <a:ext cx="4428490" cy="4912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24585" y="2469515"/>
            <a:ext cx="4035425" cy="374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ym typeface="+mn-ea"/>
              </a:rPr>
              <a:t>2022年4月6日，</a:t>
            </a:r>
            <a:r>
              <a:rPr lang="en-US" altLang="zh-CN" sz="1600" dirty="0">
                <a:sym typeface="+mn-ea"/>
              </a:rPr>
              <a:t>XX</a:t>
            </a:r>
            <a:r>
              <a:rPr lang="zh-CN" altLang="en-US" sz="1600" dirty="0">
                <a:sym typeface="+mn-ea"/>
              </a:rPr>
              <a:t>集团一场</a:t>
            </a:r>
            <a:r>
              <a:rPr lang="en-US" altLang="zh-CN" sz="1600" dirty="0">
                <a:sym typeface="+mn-ea"/>
              </a:rPr>
              <a:t>8</a:t>
            </a:r>
            <a:r>
              <a:rPr lang="zh-CN" altLang="en-US" sz="1600" dirty="0">
                <a:sym typeface="+mn-ea"/>
              </a:rPr>
              <a:t>小时的</a:t>
            </a:r>
            <a:r>
              <a:rPr lang="zh-CN" altLang="en-US" sz="1600" dirty="0"/>
              <a:t>直播活动，成交总额突破了20万元。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altLang="en-US" sz="1600" dirty="0"/>
              <a:t>团队提</a:t>
            </a:r>
            <a:r>
              <a:rPr lang="zh-CN" altLang="en-US" sz="1600" dirty="0">
                <a:sym typeface="+mn-ea"/>
              </a:rPr>
              <a:t>前5天开始着手策划事宜，确定本次活动的基本信息、拍摄预热视频、选品、试播等；</a:t>
            </a:r>
            <a:r>
              <a:rPr lang="zh-CN" altLang="en-US" sz="1600" dirty="0"/>
              <a:t>直播现场除了销售主播，幕后还包括操盘手、场控、助播、选品员、内容运营、投流运营等10余个不同岗位的工作人员，配合协作；在活动结束后，团队为主播进行复盘总结，最终完成了一场完整且成功的直播活动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470025" y="1502410"/>
            <a:ext cx="33058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</a:rPr>
              <a:t>一场通过团队合作超额完成的直播活动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720080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093809" y="4259223"/>
            <a:ext cx="1934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互联网营销所涉及的岗位都有哪些？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545892" y="3436892"/>
            <a:ext cx="945532" cy="732786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670925" y="3023235"/>
            <a:ext cx="2792095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099832" y="4097521"/>
            <a:ext cx="193479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一个合格的互联网营销人员应该具备哪些职业技能？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661514" y="3514542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956533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880964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462876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11850" y="1605280"/>
            <a:ext cx="163195" cy="498475"/>
          </a:xfrm>
          <a:prstGeom prst="roundRect">
            <a:avLst/>
          </a:prstGeom>
          <a:gradFill>
            <a:gsLst>
              <a:gs pos="100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00775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070100"/>
            <a:ext cx="12192000" cy="20193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03325" y="1708150"/>
            <a:ext cx="9785350" cy="4472940"/>
            <a:chOff x="1206500" y="1708150"/>
            <a:chExt cx="9785350" cy="4472940"/>
          </a:xfrm>
        </p:grpSpPr>
        <p:sp>
          <p:nvSpPr>
            <p:cNvPr id="7" name="矩形 6"/>
            <p:cNvSpPr/>
            <p:nvPr/>
          </p:nvSpPr>
          <p:spPr>
            <a:xfrm>
              <a:off x="1206500" y="1708150"/>
              <a:ext cx="2120900" cy="44729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61105" y="1708150"/>
              <a:ext cx="2120900" cy="44729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316345" y="1708150"/>
              <a:ext cx="2120900" cy="44729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870950" y="1708150"/>
              <a:ext cx="2120900" cy="44729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3805" y="4060726"/>
            <a:ext cx="2052639" cy="2051607"/>
            <a:chOff x="1266665" y="4109621"/>
            <a:chExt cx="2052639" cy="2051607"/>
          </a:xfrm>
        </p:grpSpPr>
        <p:sp>
          <p:nvSpPr>
            <p:cNvPr id="24" name="文本框 23"/>
            <p:cNvSpPr txBox="1"/>
            <p:nvPr/>
          </p:nvSpPr>
          <p:spPr>
            <a:xfrm>
              <a:off x="1598582" y="4109621"/>
              <a:ext cx="1337824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选品员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428750" y="4538306"/>
              <a:ext cx="1676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266665" y="4592778"/>
              <a:ext cx="2052639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根据产品信息，精选适合品牌方和带货达人的品类或者单品进行销售</a:t>
              </a:r>
              <a:endParaRPr lang="en-US" altLang="zh-CN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93434" y="4090571"/>
            <a:ext cx="2052639" cy="1789352"/>
            <a:chOff x="3793434" y="4090571"/>
            <a:chExt cx="2052639" cy="1789352"/>
          </a:xfrm>
        </p:grpSpPr>
        <p:sp>
          <p:nvSpPr>
            <p:cNvPr id="29" name="文本框 28"/>
            <p:cNvSpPr txBox="1"/>
            <p:nvPr/>
          </p:nvSpPr>
          <p:spPr>
            <a:xfrm>
              <a:off x="4037909" y="4090571"/>
              <a:ext cx="156146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直播销售员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968219" y="4538306"/>
              <a:ext cx="1676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3793434" y="4681043"/>
              <a:ext cx="2052639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通过各类直播平台对品牌、产品、服务等进行宣传、推广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93285" y="4089301"/>
            <a:ext cx="2052639" cy="1938577"/>
            <a:chOff x="6393285" y="4089301"/>
            <a:chExt cx="2052639" cy="1938577"/>
          </a:xfrm>
        </p:grpSpPr>
        <p:sp>
          <p:nvSpPr>
            <p:cNvPr id="32" name="文本框 31"/>
            <p:cNvSpPr txBox="1"/>
            <p:nvPr/>
          </p:nvSpPr>
          <p:spPr>
            <a:xfrm>
              <a:off x="6629505" y="4089301"/>
              <a:ext cx="14878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视频创推员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547115" y="4538306"/>
              <a:ext cx="1676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6393285" y="4459428"/>
              <a:ext cx="2052639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通过视频的创作及推广，为商品销售充分预热和赋能，并进一步开展用户互动工作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00712" y="4089936"/>
            <a:ext cx="2052639" cy="1773477"/>
            <a:chOff x="8900712" y="4089936"/>
            <a:chExt cx="2052639" cy="17734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9079307" y="4538306"/>
              <a:ext cx="16764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8900712" y="4664533"/>
              <a:ext cx="2052639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针对互联网平台进行后台管理，并通过分析指导商品销售过程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194082" y="4089936"/>
              <a:ext cx="148526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平台管理员</a:t>
              </a:r>
            </a:p>
          </p:txBody>
        </p:sp>
      </p:grpSp>
      <p:pic>
        <p:nvPicPr>
          <p:cNvPr id="23" name="图片 22" descr="C:\Users\Administrator\Pictures\01.jpg0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11605" y="2333625"/>
            <a:ext cx="1727835" cy="1565910"/>
          </a:xfrm>
          <a:prstGeom prst="rect">
            <a:avLst/>
          </a:prstGeom>
        </p:spPr>
      </p:pic>
      <p:pic>
        <p:nvPicPr>
          <p:cNvPr id="39" name="图片 38" descr="C:\Users\Administrator\Pictures\02.jpg0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75551" y="2333829"/>
            <a:ext cx="1697990" cy="1565256"/>
          </a:xfrm>
          <a:prstGeom prst="rect">
            <a:avLst/>
          </a:prstGeom>
        </p:spPr>
      </p:pic>
      <p:pic>
        <p:nvPicPr>
          <p:cNvPr id="40" name="图片 39" descr="C:\Users\Administrator\Pictures\03.jpg0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557540" y="2333829"/>
            <a:ext cx="1631315" cy="1565256"/>
          </a:xfrm>
          <a:prstGeom prst="rect">
            <a:avLst/>
          </a:prstGeom>
        </p:spPr>
      </p:pic>
      <p:pic>
        <p:nvPicPr>
          <p:cNvPr id="41" name="图片 40" descr="C:\Users\Administrator\Pictures\04.jpg0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130665" y="2334260"/>
            <a:ext cx="1581785" cy="156527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42" name="文本框 4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菱形 4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210483" y="1034708"/>
            <a:ext cx="3769995" cy="516890"/>
            <a:chOff x="1265602" y="1727238"/>
            <a:chExt cx="3769995" cy="516890"/>
          </a:xfrm>
        </p:grpSpPr>
        <p:sp>
          <p:nvSpPr>
            <p:cNvPr id="5" name="矩形 4"/>
            <p:cNvSpPr/>
            <p:nvPr/>
          </p:nvSpPr>
          <p:spPr>
            <a:xfrm>
              <a:off x="1265602" y="1727238"/>
              <a:ext cx="3769995" cy="51689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74187" y="1765338"/>
              <a:ext cx="35471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互联网营销相关岗位介绍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846704" y="1875171"/>
              <a:ext cx="0" cy="258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990080" y="2510790"/>
            <a:ext cx="4621530" cy="2201545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58725" y="2465596"/>
            <a:ext cx="7141603" cy="2108835"/>
            <a:chOff x="4422555" y="1864251"/>
            <a:chExt cx="7141603" cy="2108835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635141"/>
              <a:ext cx="4114198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结合身边的所遇到的互联网营销场景，想一想你熟悉的互联网营销岗位都有哪些</a:t>
              </a:r>
              <a:r>
                <a:rPr 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。</a:t>
              </a:r>
            </a:p>
          </p:txBody>
        </p:sp>
      </p:grpSp>
      <p:pic>
        <p:nvPicPr>
          <p:cNvPr id="6" name="图片 5" descr="C:\Users\Administrator\Pictures\05.webp.jpg05.webp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09320" y="1831340"/>
            <a:ext cx="4077335" cy="403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800333" y="1362864"/>
            <a:ext cx="8223250" cy="20447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confont-1188-584868"/>
          <p:cNvSpPr>
            <a:spLocks noChangeAspect="1"/>
          </p:cNvSpPr>
          <p:nvPr/>
        </p:nvSpPr>
        <p:spPr bwMode="auto">
          <a:xfrm>
            <a:off x="10023368" y="313686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文本框 27"/>
          <p:cNvSpPr txBox="1"/>
          <p:nvPr/>
        </p:nvSpPr>
        <p:spPr>
          <a:xfrm>
            <a:off x="3814735" y="2009151"/>
            <a:ext cx="5759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选品员、直播销售员、视频创推员三个工种设五个等级：</a:t>
            </a: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五级/初级工、四级/中级工、三级/高级工、二级/技师、一级/高级技师。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800333" y="4019219"/>
            <a:ext cx="8223250" cy="20447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confont-1188-584868"/>
          <p:cNvSpPr>
            <a:spLocks noChangeAspect="1"/>
          </p:cNvSpPr>
          <p:nvPr/>
        </p:nvSpPr>
        <p:spPr bwMode="auto">
          <a:xfrm>
            <a:off x="10712343" y="4417868"/>
            <a:ext cx="689074" cy="689074"/>
          </a:xfrm>
          <a:custGeom>
            <a:avLst/>
            <a:gdLst>
              <a:gd name="T0" fmla="*/ 10400 w 12800"/>
              <a:gd name="T1" fmla="*/ 12800 h 12800"/>
              <a:gd name="T2" fmla="*/ 2400 w 12800"/>
              <a:gd name="T3" fmla="*/ 12800 h 12800"/>
              <a:gd name="T4" fmla="*/ 0 w 12800"/>
              <a:gd name="T5" fmla="*/ 10400 h 12800"/>
              <a:gd name="T6" fmla="*/ 0 w 12800"/>
              <a:gd name="T7" fmla="*/ 2400 h 12800"/>
              <a:gd name="T8" fmla="*/ 2400 w 12800"/>
              <a:gd name="T9" fmla="*/ 0 h 12800"/>
              <a:gd name="T10" fmla="*/ 10400 w 12800"/>
              <a:gd name="T11" fmla="*/ 0 h 12800"/>
              <a:gd name="T12" fmla="*/ 12800 w 12800"/>
              <a:gd name="T13" fmla="*/ 2400 h 12800"/>
              <a:gd name="T14" fmla="*/ 12800 w 12800"/>
              <a:gd name="T15" fmla="*/ 10400 h 12800"/>
              <a:gd name="T16" fmla="*/ 10400 w 12800"/>
              <a:gd name="T17" fmla="*/ 12800 h 12800"/>
              <a:gd name="T18" fmla="*/ 2400 w 12800"/>
              <a:gd name="T19" fmla="*/ 11200 h 12800"/>
              <a:gd name="T20" fmla="*/ 10400 w 12800"/>
              <a:gd name="T21" fmla="*/ 11200 h 12800"/>
              <a:gd name="T22" fmla="*/ 11200 w 12800"/>
              <a:gd name="T23" fmla="*/ 10400 h 12800"/>
              <a:gd name="T24" fmla="*/ 11200 w 12800"/>
              <a:gd name="T25" fmla="*/ 4800 h 12800"/>
              <a:gd name="T26" fmla="*/ 1600 w 12800"/>
              <a:gd name="T27" fmla="*/ 4800 h 12800"/>
              <a:gd name="T28" fmla="*/ 1600 w 12800"/>
              <a:gd name="T29" fmla="*/ 10400 h 12800"/>
              <a:gd name="T30" fmla="*/ 2400 w 12800"/>
              <a:gd name="T31" fmla="*/ 11200 h 12800"/>
              <a:gd name="T32" fmla="*/ 10400 w 12800"/>
              <a:gd name="T33" fmla="*/ 1600 h 12800"/>
              <a:gd name="T34" fmla="*/ 2400 w 12800"/>
              <a:gd name="T35" fmla="*/ 1600 h 12800"/>
              <a:gd name="T36" fmla="*/ 1600 w 12800"/>
              <a:gd name="T37" fmla="*/ 2400 h 12800"/>
              <a:gd name="T38" fmla="*/ 1600 w 12800"/>
              <a:gd name="T39" fmla="*/ 4000 h 12800"/>
              <a:gd name="T40" fmla="*/ 11200 w 12800"/>
              <a:gd name="T41" fmla="*/ 4000 h 12800"/>
              <a:gd name="T42" fmla="*/ 11200 w 12800"/>
              <a:gd name="T43" fmla="*/ 2400 h 12800"/>
              <a:gd name="T44" fmla="*/ 10400 w 12800"/>
              <a:gd name="T45" fmla="*/ 1600 h 12800"/>
              <a:gd name="T46" fmla="*/ 5600 w 12800"/>
              <a:gd name="T47" fmla="*/ 2400 h 12800"/>
              <a:gd name="T48" fmla="*/ 10400 w 12800"/>
              <a:gd name="T49" fmla="*/ 2400 h 12800"/>
              <a:gd name="T50" fmla="*/ 10400 w 12800"/>
              <a:gd name="T51" fmla="*/ 3200 h 12800"/>
              <a:gd name="T52" fmla="*/ 5600 w 12800"/>
              <a:gd name="T53" fmla="*/ 3200 h 12800"/>
              <a:gd name="T54" fmla="*/ 5600 w 12800"/>
              <a:gd name="T55" fmla="*/ 2400 h 12800"/>
              <a:gd name="T56" fmla="*/ 4000 w 12800"/>
              <a:gd name="T57" fmla="*/ 2400 h 12800"/>
              <a:gd name="T58" fmla="*/ 4800 w 12800"/>
              <a:gd name="T59" fmla="*/ 2400 h 12800"/>
              <a:gd name="T60" fmla="*/ 4800 w 12800"/>
              <a:gd name="T61" fmla="*/ 3200 h 12800"/>
              <a:gd name="T62" fmla="*/ 4000 w 12800"/>
              <a:gd name="T63" fmla="*/ 3200 h 12800"/>
              <a:gd name="T64" fmla="*/ 4000 w 12800"/>
              <a:gd name="T65" fmla="*/ 2400 h 12800"/>
              <a:gd name="T66" fmla="*/ 2400 w 12800"/>
              <a:gd name="T67" fmla="*/ 2400 h 12800"/>
              <a:gd name="T68" fmla="*/ 3200 w 12800"/>
              <a:gd name="T69" fmla="*/ 2400 h 12800"/>
              <a:gd name="T70" fmla="*/ 3200 w 12800"/>
              <a:gd name="T71" fmla="*/ 3200 h 12800"/>
              <a:gd name="T72" fmla="*/ 2400 w 12800"/>
              <a:gd name="T73" fmla="*/ 3200 h 12800"/>
              <a:gd name="T74" fmla="*/ 2400 w 12800"/>
              <a:gd name="T75" fmla="*/ 2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400" y="12800"/>
                </a:moveTo>
                <a:lnTo>
                  <a:pt x="2400" y="12800"/>
                </a:lnTo>
                <a:cubicBezTo>
                  <a:pt x="1074" y="12800"/>
                  <a:pt x="0" y="11725"/>
                  <a:pt x="0" y="10400"/>
                </a:cubicBezTo>
                <a:lnTo>
                  <a:pt x="0" y="2400"/>
                </a:lnTo>
                <a:cubicBezTo>
                  <a:pt x="0" y="1075"/>
                  <a:pt x="1075" y="0"/>
                  <a:pt x="2400" y="0"/>
                </a:cubicBezTo>
                <a:lnTo>
                  <a:pt x="10400" y="0"/>
                </a:lnTo>
                <a:cubicBezTo>
                  <a:pt x="11725" y="0"/>
                  <a:pt x="12800" y="1075"/>
                  <a:pt x="12800" y="2400"/>
                </a:cubicBezTo>
                <a:lnTo>
                  <a:pt x="12800" y="10400"/>
                </a:lnTo>
                <a:cubicBezTo>
                  <a:pt x="12800" y="11725"/>
                  <a:pt x="11726" y="12800"/>
                  <a:pt x="10400" y="12800"/>
                </a:cubicBezTo>
                <a:close/>
                <a:moveTo>
                  <a:pt x="2400" y="11200"/>
                </a:moveTo>
                <a:lnTo>
                  <a:pt x="10400" y="11200"/>
                </a:lnTo>
                <a:cubicBezTo>
                  <a:pt x="10842" y="11200"/>
                  <a:pt x="11200" y="10842"/>
                  <a:pt x="11200" y="10400"/>
                </a:cubicBezTo>
                <a:lnTo>
                  <a:pt x="11200" y="4800"/>
                </a:lnTo>
                <a:lnTo>
                  <a:pt x="1600" y="4800"/>
                </a:lnTo>
                <a:lnTo>
                  <a:pt x="1600" y="10400"/>
                </a:lnTo>
                <a:cubicBezTo>
                  <a:pt x="1600" y="10842"/>
                  <a:pt x="1958" y="11200"/>
                  <a:pt x="2400" y="11200"/>
                </a:cubicBezTo>
                <a:close/>
                <a:moveTo>
                  <a:pt x="10400" y="1600"/>
                </a:moveTo>
                <a:lnTo>
                  <a:pt x="2400" y="1600"/>
                </a:lnTo>
                <a:cubicBezTo>
                  <a:pt x="1958" y="1600"/>
                  <a:pt x="1600" y="1958"/>
                  <a:pt x="1600" y="2400"/>
                </a:cubicBezTo>
                <a:lnTo>
                  <a:pt x="1600" y="4000"/>
                </a:lnTo>
                <a:lnTo>
                  <a:pt x="11200" y="4000"/>
                </a:lnTo>
                <a:lnTo>
                  <a:pt x="11200" y="2400"/>
                </a:lnTo>
                <a:cubicBezTo>
                  <a:pt x="11200" y="1958"/>
                  <a:pt x="10842" y="1600"/>
                  <a:pt x="10400" y="1600"/>
                </a:cubicBezTo>
                <a:close/>
                <a:moveTo>
                  <a:pt x="5600" y="2400"/>
                </a:moveTo>
                <a:lnTo>
                  <a:pt x="10400" y="2400"/>
                </a:lnTo>
                <a:lnTo>
                  <a:pt x="10400" y="3200"/>
                </a:lnTo>
                <a:lnTo>
                  <a:pt x="5600" y="3200"/>
                </a:lnTo>
                <a:lnTo>
                  <a:pt x="5600" y="2400"/>
                </a:lnTo>
                <a:close/>
                <a:moveTo>
                  <a:pt x="4000" y="2400"/>
                </a:moveTo>
                <a:lnTo>
                  <a:pt x="4800" y="2400"/>
                </a:lnTo>
                <a:lnTo>
                  <a:pt x="4800" y="3200"/>
                </a:lnTo>
                <a:lnTo>
                  <a:pt x="4000" y="3200"/>
                </a:lnTo>
                <a:lnTo>
                  <a:pt x="4000" y="2400"/>
                </a:lnTo>
                <a:close/>
                <a:moveTo>
                  <a:pt x="2400" y="2400"/>
                </a:moveTo>
                <a:lnTo>
                  <a:pt x="3200" y="2400"/>
                </a:lnTo>
                <a:lnTo>
                  <a:pt x="3200" y="3200"/>
                </a:lnTo>
                <a:lnTo>
                  <a:pt x="2400" y="3200"/>
                </a:lnTo>
                <a:lnTo>
                  <a:pt x="2400" y="2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27"/>
          <p:cNvSpPr txBox="1"/>
          <p:nvPr/>
        </p:nvSpPr>
        <p:spPr>
          <a:xfrm>
            <a:off x="2376698" y="4843306"/>
            <a:ext cx="5759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平台管理员设三个等级：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五级/初级工、四级/中级工、三级/高级工。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考证提要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2390775" y="4393565"/>
            <a:ext cx="21786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平台管理员等级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14445" y="1583690"/>
            <a:ext cx="2385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三个工种五个等级</a:t>
            </a:r>
          </a:p>
        </p:txBody>
      </p:sp>
      <p:sp>
        <p:nvSpPr>
          <p:cNvPr id="19" name="椭圆 18"/>
          <p:cNvSpPr/>
          <p:nvPr/>
        </p:nvSpPr>
        <p:spPr>
          <a:xfrm>
            <a:off x="2092216" y="1748638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0" name="iconfont-1188-584868"/>
          <p:cNvSpPr>
            <a:spLocks noChangeAspect="1"/>
          </p:cNvSpPr>
          <p:nvPr/>
        </p:nvSpPr>
        <p:spPr bwMode="auto">
          <a:xfrm>
            <a:off x="2384318" y="2075144"/>
            <a:ext cx="689074" cy="646013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23166" y="4404993"/>
            <a:ext cx="1273283" cy="1273283"/>
          </a:xfrm>
          <a:prstGeom prst="ellipse">
            <a:avLst/>
          </a:prstGeom>
          <a:solidFill>
            <a:srgbClr val="2E75B6"/>
          </a:solidFill>
          <a:ln w="19050"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confont-1188-584868"/>
          <p:cNvSpPr>
            <a:spLocks noChangeAspect="1"/>
          </p:cNvSpPr>
          <p:nvPr/>
        </p:nvSpPr>
        <p:spPr bwMode="auto">
          <a:xfrm>
            <a:off x="8715268" y="4709968"/>
            <a:ext cx="689074" cy="689074"/>
          </a:xfrm>
          <a:custGeom>
            <a:avLst/>
            <a:gdLst>
              <a:gd name="T0" fmla="*/ 10400 w 12800"/>
              <a:gd name="T1" fmla="*/ 12800 h 12800"/>
              <a:gd name="T2" fmla="*/ 2400 w 12800"/>
              <a:gd name="T3" fmla="*/ 12800 h 12800"/>
              <a:gd name="T4" fmla="*/ 0 w 12800"/>
              <a:gd name="T5" fmla="*/ 10400 h 12800"/>
              <a:gd name="T6" fmla="*/ 0 w 12800"/>
              <a:gd name="T7" fmla="*/ 2400 h 12800"/>
              <a:gd name="T8" fmla="*/ 2400 w 12800"/>
              <a:gd name="T9" fmla="*/ 0 h 12800"/>
              <a:gd name="T10" fmla="*/ 10400 w 12800"/>
              <a:gd name="T11" fmla="*/ 0 h 12800"/>
              <a:gd name="T12" fmla="*/ 12800 w 12800"/>
              <a:gd name="T13" fmla="*/ 2400 h 12800"/>
              <a:gd name="T14" fmla="*/ 12800 w 12800"/>
              <a:gd name="T15" fmla="*/ 10400 h 12800"/>
              <a:gd name="T16" fmla="*/ 10400 w 12800"/>
              <a:gd name="T17" fmla="*/ 12800 h 12800"/>
              <a:gd name="T18" fmla="*/ 2400 w 12800"/>
              <a:gd name="T19" fmla="*/ 11200 h 12800"/>
              <a:gd name="T20" fmla="*/ 10400 w 12800"/>
              <a:gd name="T21" fmla="*/ 11200 h 12800"/>
              <a:gd name="T22" fmla="*/ 11200 w 12800"/>
              <a:gd name="T23" fmla="*/ 10400 h 12800"/>
              <a:gd name="T24" fmla="*/ 11200 w 12800"/>
              <a:gd name="T25" fmla="*/ 4800 h 12800"/>
              <a:gd name="T26" fmla="*/ 1600 w 12800"/>
              <a:gd name="T27" fmla="*/ 4800 h 12800"/>
              <a:gd name="T28" fmla="*/ 1600 w 12800"/>
              <a:gd name="T29" fmla="*/ 10400 h 12800"/>
              <a:gd name="T30" fmla="*/ 2400 w 12800"/>
              <a:gd name="T31" fmla="*/ 11200 h 12800"/>
              <a:gd name="T32" fmla="*/ 10400 w 12800"/>
              <a:gd name="T33" fmla="*/ 1600 h 12800"/>
              <a:gd name="T34" fmla="*/ 2400 w 12800"/>
              <a:gd name="T35" fmla="*/ 1600 h 12800"/>
              <a:gd name="T36" fmla="*/ 1600 w 12800"/>
              <a:gd name="T37" fmla="*/ 2400 h 12800"/>
              <a:gd name="T38" fmla="*/ 1600 w 12800"/>
              <a:gd name="T39" fmla="*/ 4000 h 12800"/>
              <a:gd name="T40" fmla="*/ 11200 w 12800"/>
              <a:gd name="T41" fmla="*/ 4000 h 12800"/>
              <a:gd name="T42" fmla="*/ 11200 w 12800"/>
              <a:gd name="T43" fmla="*/ 2400 h 12800"/>
              <a:gd name="T44" fmla="*/ 10400 w 12800"/>
              <a:gd name="T45" fmla="*/ 1600 h 12800"/>
              <a:gd name="T46" fmla="*/ 5600 w 12800"/>
              <a:gd name="T47" fmla="*/ 2400 h 12800"/>
              <a:gd name="T48" fmla="*/ 10400 w 12800"/>
              <a:gd name="T49" fmla="*/ 2400 h 12800"/>
              <a:gd name="T50" fmla="*/ 10400 w 12800"/>
              <a:gd name="T51" fmla="*/ 3200 h 12800"/>
              <a:gd name="T52" fmla="*/ 5600 w 12800"/>
              <a:gd name="T53" fmla="*/ 3200 h 12800"/>
              <a:gd name="T54" fmla="*/ 5600 w 12800"/>
              <a:gd name="T55" fmla="*/ 2400 h 12800"/>
              <a:gd name="T56" fmla="*/ 4000 w 12800"/>
              <a:gd name="T57" fmla="*/ 2400 h 12800"/>
              <a:gd name="T58" fmla="*/ 4800 w 12800"/>
              <a:gd name="T59" fmla="*/ 2400 h 12800"/>
              <a:gd name="T60" fmla="*/ 4800 w 12800"/>
              <a:gd name="T61" fmla="*/ 3200 h 12800"/>
              <a:gd name="T62" fmla="*/ 4000 w 12800"/>
              <a:gd name="T63" fmla="*/ 3200 h 12800"/>
              <a:gd name="T64" fmla="*/ 4000 w 12800"/>
              <a:gd name="T65" fmla="*/ 2400 h 12800"/>
              <a:gd name="T66" fmla="*/ 2400 w 12800"/>
              <a:gd name="T67" fmla="*/ 2400 h 12800"/>
              <a:gd name="T68" fmla="*/ 3200 w 12800"/>
              <a:gd name="T69" fmla="*/ 2400 h 12800"/>
              <a:gd name="T70" fmla="*/ 3200 w 12800"/>
              <a:gd name="T71" fmla="*/ 3200 h 12800"/>
              <a:gd name="T72" fmla="*/ 2400 w 12800"/>
              <a:gd name="T73" fmla="*/ 3200 h 12800"/>
              <a:gd name="T74" fmla="*/ 2400 w 12800"/>
              <a:gd name="T75" fmla="*/ 24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00" h="12800">
                <a:moveTo>
                  <a:pt x="10400" y="12800"/>
                </a:moveTo>
                <a:lnTo>
                  <a:pt x="2400" y="12800"/>
                </a:lnTo>
                <a:cubicBezTo>
                  <a:pt x="1074" y="12800"/>
                  <a:pt x="0" y="11725"/>
                  <a:pt x="0" y="10400"/>
                </a:cubicBezTo>
                <a:lnTo>
                  <a:pt x="0" y="2400"/>
                </a:lnTo>
                <a:cubicBezTo>
                  <a:pt x="0" y="1075"/>
                  <a:pt x="1075" y="0"/>
                  <a:pt x="2400" y="0"/>
                </a:cubicBezTo>
                <a:lnTo>
                  <a:pt x="10400" y="0"/>
                </a:lnTo>
                <a:cubicBezTo>
                  <a:pt x="11725" y="0"/>
                  <a:pt x="12800" y="1075"/>
                  <a:pt x="12800" y="2400"/>
                </a:cubicBezTo>
                <a:lnTo>
                  <a:pt x="12800" y="10400"/>
                </a:lnTo>
                <a:cubicBezTo>
                  <a:pt x="12800" y="11725"/>
                  <a:pt x="11726" y="12800"/>
                  <a:pt x="10400" y="12800"/>
                </a:cubicBezTo>
                <a:close/>
                <a:moveTo>
                  <a:pt x="2400" y="11200"/>
                </a:moveTo>
                <a:lnTo>
                  <a:pt x="10400" y="11200"/>
                </a:lnTo>
                <a:cubicBezTo>
                  <a:pt x="10842" y="11200"/>
                  <a:pt x="11200" y="10842"/>
                  <a:pt x="11200" y="10400"/>
                </a:cubicBezTo>
                <a:lnTo>
                  <a:pt x="11200" y="4800"/>
                </a:lnTo>
                <a:lnTo>
                  <a:pt x="1600" y="4800"/>
                </a:lnTo>
                <a:lnTo>
                  <a:pt x="1600" y="10400"/>
                </a:lnTo>
                <a:cubicBezTo>
                  <a:pt x="1600" y="10842"/>
                  <a:pt x="1958" y="11200"/>
                  <a:pt x="2400" y="11200"/>
                </a:cubicBezTo>
                <a:close/>
                <a:moveTo>
                  <a:pt x="10400" y="1600"/>
                </a:moveTo>
                <a:lnTo>
                  <a:pt x="2400" y="1600"/>
                </a:lnTo>
                <a:cubicBezTo>
                  <a:pt x="1958" y="1600"/>
                  <a:pt x="1600" y="1958"/>
                  <a:pt x="1600" y="2400"/>
                </a:cubicBezTo>
                <a:lnTo>
                  <a:pt x="1600" y="4000"/>
                </a:lnTo>
                <a:lnTo>
                  <a:pt x="11200" y="4000"/>
                </a:lnTo>
                <a:lnTo>
                  <a:pt x="11200" y="2400"/>
                </a:lnTo>
                <a:cubicBezTo>
                  <a:pt x="11200" y="1958"/>
                  <a:pt x="10842" y="1600"/>
                  <a:pt x="10400" y="1600"/>
                </a:cubicBezTo>
                <a:close/>
                <a:moveTo>
                  <a:pt x="5600" y="2400"/>
                </a:moveTo>
                <a:lnTo>
                  <a:pt x="10400" y="2400"/>
                </a:lnTo>
                <a:lnTo>
                  <a:pt x="10400" y="3200"/>
                </a:lnTo>
                <a:lnTo>
                  <a:pt x="5600" y="3200"/>
                </a:lnTo>
                <a:lnTo>
                  <a:pt x="5600" y="2400"/>
                </a:lnTo>
                <a:close/>
                <a:moveTo>
                  <a:pt x="4000" y="2400"/>
                </a:moveTo>
                <a:lnTo>
                  <a:pt x="4800" y="2400"/>
                </a:lnTo>
                <a:lnTo>
                  <a:pt x="4800" y="3200"/>
                </a:lnTo>
                <a:lnTo>
                  <a:pt x="4000" y="3200"/>
                </a:lnTo>
                <a:lnTo>
                  <a:pt x="4000" y="2400"/>
                </a:lnTo>
                <a:close/>
                <a:moveTo>
                  <a:pt x="2400" y="2400"/>
                </a:moveTo>
                <a:lnTo>
                  <a:pt x="3200" y="2400"/>
                </a:lnTo>
                <a:lnTo>
                  <a:pt x="3200" y="3200"/>
                </a:lnTo>
                <a:lnTo>
                  <a:pt x="2400" y="3200"/>
                </a:lnTo>
                <a:lnTo>
                  <a:pt x="2400" y="2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监视器, 屏幕, 电子产品, 电视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520" y="452755"/>
            <a:ext cx="12974320" cy="7011035"/>
          </a:xfrm>
          <a:prstGeom prst="rect">
            <a:avLst/>
          </a:prstGeom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674370" y="1537970"/>
            <a:ext cx="3308985" cy="4451985"/>
            <a:chOff x="2055" y="2500"/>
            <a:chExt cx="7249" cy="3404"/>
          </a:xfrm>
        </p:grpSpPr>
        <p:sp>
          <p:nvSpPr>
            <p:cNvPr id="17" name="圆角矩形 7"/>
            <p:cNvSpPr/>
            <p:nvPr/>
          </p:nvSpPr>
          <p:spPr>
            <a:xfrm>
              <a:off x="2055" y="2718"/>
              <a:ext cx="7249" cy="3186"/>
            </a:xfrm>
            <a:prstGeom prst="roundRect">
              <a:avLst>
                <a:gd name="adj" fmla="val 9083"/>
              </a:avLst>
            </a:prstGeom>
            <a:noFill/>
            <a:ln w="12700" cap="flat" cmpd="sng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8"/>
            <p:cNvSpPr/>
            <p:nvPr/>
          </p:nvSpPr>
          <p:spPr>
            <a:xfrm>
              <a:off x="2289" y="3136"/>
              <a:ext cx="6791" cy="26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1.认识互联网营销的概念及特点；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2.了解互联网营销的现状与发展趋势；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3.熟悉互联网营销的人才岗位及对应的岗位技能；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4.清楚互联网营销的主流工具。</a:t>
              </a:r>
            </a:p>
          </p:txBody>
        </p:sp>
        <p:sp>
          <p:nvSpPr>
            <p:cNvPr id="19" name="圆角矩形 11"/>
            <p:cNvSpPr/>
            <p:nvPr/>
          </p:nvSpPr>
          <p:spPr>
            <a:xfrm>
              <a:off x="3339" y="2500"/>
              <a:ext cx="4625" cy="498"/>
            </a:xfrm>
            <a:prstGeom prst="roundRect">
              <a:avLst>
                <a:gd name="adj" fmla="val 16667"/>
              </a:avLst>
            </a:prstGeom>
            <a:solidFill>
              <a:srgbClr val="2E75B6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2"/>
            <p:cNvSpPr txBox="1"/>
            <p:nvPr/>
          </p:nvSpPr>
          <p:spPr>
            <a:xfrm>
              <a:off x="3449" y="2589"/>
              <a:ext cx="4405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135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知识目标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3647" y="1519269"/>
            <a:ext cx="3448378" cy="4470234"/>
            <a:chOff x="2024" y="2439"/>
            <a:chExt cx="7261" cy="3383"/>
          </a:xfrm>
        </p:grpSpPr>
        <p:sp>
          <p:nvSpPr>
            <p:cNvPr id="5" name="圆角矩形 7"/>
            <p:cNvSpPr/>
            <p:nvPr/>
          </p:nvSpPr>
          <p:spPr>
            <a:xfrm>
              <a:off x="2055" y="2658"/>
              <a:ext cx="7230" cy="3164"/>
            </a:xfrm>
            <a:prstGeom prst="roundRect">
              <a:avLst>
                <a:gd name="adj" fmla="val 9083"/>
              </a:avLst>
            </a:prstGeom>
            <a:noFill/>
            <a:ln w="12700" cap="flat" cmpd="sng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8"/>
            <p:cNvSpPr/>
            <p:nvPr/>
          </p:nvSpPr>
          <p:spPr>
            <a:xfrm>
              <a:off x="2024" y="3083"/>
              <a:ext cx="7112" cy="19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1.能够梳理出互联网营销的所涉及的人才岗位，并整理出所应具备的技能；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2.能够整理出互联网营销的主流工具，并掌握不同营销工具的使用场景及特点。</a:t>
              </a:r>
            </a:p>
          </p:txBody>
        </p:sp>
        <p:sp>
          <p:nvSpPr>
            <p:cNvPr id="9" name="圆角矩形 11"/>
            <p:cNvSpPr/>
            <p:nvPr/>
          </p:nvSpPr>
          <p:spPr>
            <a:xfrm>
              <a:off x="3406" y="2439"/>
              <a:ext cx="4418" cy="508"/>
            </a:xfrm>
            <a:prstGeom prst="roundRect">
              <a:avLst>
                <a:gd name="adj" fmla="val 16667"/>
              </a:avLst>
            </a:prstGeom>
            <a:solidFill>
              <a:srgbClr val="2E75B6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12"/>
            <p:cNvSpPr txBox="1"/>
            <p:nvPr/>
          </p:nvSpPr>
          <p:spPr>
            <a:xfrm>
              <a:off x="3475" y="2534"/>
              <a:ext cx="4281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135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技能目标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78175" y="1529227"/>
            <a:ext cx="3338219" cy="4458309"/>
            <a:chOff x="2055" y="2354"/>
            <a:chExt cx="7230" cy="3414"/>
          </a:xfrm>
        </p:grpSpPr>
        <p:sp>
          <p:nvSpPr>
            <p:cNvPr id="12" name="圆角矩形 7"/>
            <p:cNvSpPr/>
            <p:nvPr/>
          </p:nvSpPr>
          <p:spPr>
            <a:xfrm>
              <a:off x="2055" y="2636"/>
              <a:ext cx="7230" cy="3132"/>
            </a:xfrm>
            <a:prstGeom prst="roundRect">
              <a:avLst>
                <a:gd name="adj" fmla="val 9083"/>
              </a:avLst>
            </a:prstGeom>
            <a:noFill/>
            <a:ln w="12700" cap="flat" cmpd="sng">
              <a:solidFill>
                <a:schemeClr val="accent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 8"/>
            <p:cNvSpPr/>
            <p:nvPr/>
          </p:nvSpPr>
          <p:spPr>
            <a:xfrm>
              <a:off x="2235" y="2998"/>
              <a:ext cx="6911" cy="26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1.具备互联网营销思维，能够通过互联网营销渠道宣传中国传统文化，建立民族自信心。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2.激发民族荣誉感，培养匠心精神；</a:t>
              </a:r>
            </a:p>
            <a:p>
              <a:pPr marL="0" marR="0" lvl="0" indent="0" algn="l" defTabSz="914400" rtl="0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3.发扬创新精神，培养检索网络资源与合作分享、创新实践的职业素养。</a:t>
              </a:r>
            </a:p>
          </p:txBody>
        </p:sp>
        <p:sp>
          <p:nvSpPr>
            <p:cNvPr id="14" name="圆角矩形 11"/>
            <p:cNvSpPr/>
            <p:nvPr/>
          </p:nvSpPr>
          <p:spPr>
            <a:xfrm>
              <a:off x="3534" y="2354"/>
              <a:ext cx="4371" cy="498"/>
            </a:xfrm>
            <a:prstGeom prst="roundRect">
              <a:avLst>
                <a:gd name="adj" fmla="val 16667"/>
              </a:avLst>
            </a:prstGeom>
            <a:solidFill>
              <a:srgbClr val="2E75B6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base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12"/>
            <p:cNvSpPr txBox="1"/>
            <p:nvPr/>
          </p:nvSpPr>
          <p:spPr>
            <a:xfrm>
              <a:off x="3517" y="2442"/>
              <a:ext cx="4405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135" b="1" spc="6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素养目标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学习目标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4404360" y="1071880"/>
            <a:ext cx="3425190" cy="516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1001395" y="2017395"/>
            <a:ext cx="2784475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开发品类、产品，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资源拓展及维护</a:t>
            </a:r>
          </a:p>
        </p:txBody>
      </p:sp>
      <p:sp>
        <p:nvSpPr>
          <p:cNvPr id="75" name="矩形 74"/>
          <p:cNvSpPr/>
          <p:nvPr/>
        </p:nvSpPr>
        <p:spPr>
          <a:xfrm>
            <a:off x="829310" y="3135630"/>
            <a:ext cx="2956560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参与商品的营销以及运营，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优化产品线</a:t>
            </a:r>
          </a:p>
        </p:txBody>
      </p:sp>
      <p:sp>
        <p:nvSpPr>
          <p:cNvPr id="84" name="矩形 83"/>
          <p:cNvSpPr/>
          <p:nvPr/>
        </p:nvSpPr>
        <p:spPr>
          <a:xfrm>
            <a:off x="946150" y="4229735"/>
            <a:ext cx="2956560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与供应商沟通谈判购销合同，包括促销资源与促销价格等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4512945" y="1109980"/>
            <a:ext cx="3316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选品员职责及技能要求</a:t>
            </a:r>
          </a:p>
        </p:txBody>
      </p:sp>
      <p:sp>
        <p:nvSpPr>
          <p:cNvPr id="89" name="矩形 48"/>
          <p:cNvSpPr/>
          <p:nvPr/>
        </p:nvSpPr>
        <p:spPr>
          <a:xfrm rot="1800000">
            <a:off x="4174783" y="5808139"/>
            <a:ext cx="1935197" cy="659411"/>
          </a:xfrm>
          <a:custGeom>
            <a:avLst/>
            <a:gdLst>
              <a:gd name="connsiteX0" fmla="*/ 0 w 2513509"/>
              <a:gd name="connsiteY0" fmla="*/ 0 h 651312"/>
              <a:gd name="connsiteX1" fmla="*/ 2513509 w 2513509"/>
              <a:gd name="connsiteY1" fmla="*/ 0 h 651312"/>
              <a:gd name="connsiteX2" fmla="*/ 2513509 w 2513509"/>
              <a:gd name="connsiteY2" fmla="*/ 651312 h 651312"/>
              <a:gd name="connsiteX3" fmla="*/ 0 w 2513509"/>
              <a:gd name="connsiteY3" fmla="*/ 651312 h 651312"/>
              <a:gd name="connsiteX4" fmla="*/ 0 w 2513509"/>
              <a:gd name="connsiteY4" fmla="*/ 0 h 651312"/>
              <a:gd name="connsiteX0-1" fmla="*/ 0 w 2513509"/>
              <a:gd name="connsiteY0-2" fmla="*/ 3450 h 654762"/>
              <a:gd name="connsiteX1-3" fmla="*/ 615545 w 2513509"/>
              <a:gd name="connsiteY1-4" fmla="*/ 0 h 654762"/>
              <a:gd name="connsiteX2-5" fmla="*/ 2513509 w 2513509"/>
              <a:gd name="connsiteY2-6" fmla="*/ 3450 h 654762"/>
              <a:gd name="connsiteX3-7" fmla="*/ 2513509 w 2513509"/>
              <a:gd name="connsiteY3-8" fmla="*/ 654762 h 654762"/>
              <a:gd name="connsiteX4-9" fmla="*/ 0 w 2513509"/>
              <a:gd name="connsiteY4-10" fmla="*/ 654762 h 654762"/>
              <a:gd name="connsiteX5" fmla="*/ 0 w 2513509"/>
              <a:gd name="connsiteY5" fmla="*/ 3450 h 654762"/>
              <a:gd name="connsiteX0-11" fmla="*/ 0 w 2513509"/>
              <a:gd name="connsiteY0-12" fmla="*/ 3450 h 659411"/>
              <a:gd name="connsiteX1-13" fmla="*/ 615545 w 2513509"/>
              <a:gd name="connsiteY1-14" fmla="*/ 0 h 659411"/>
              <a:gd name="connsiteX2-15" fmla="*/ 2513509 w 2513509"/>
              <a:gd name="connsiteY2-16" fmla="*/ 3450 h 659411"/>
              <a:gd name="connsiteX3-17" fmla="*/ 2513509 w 2513509"/>
              <a:gd name="connsiteY3-18" fmla="*/ 654762 h 659411"/>
              <a:gd name="connsiteX4-19" fmla="*/ 578312 w 2513509"/>
              <a:gd name="connsiteY4-20" fmla="*/ 659411 h 659411"/>
              <a:gd name="connsiteX5-21" fmla="*/ 0 w 2513509"/>
              <a:gd name="connsiteY5-22" fmla="*/ 654762 h 659411"/>
              <a:gd name="connsiteX6" fmla="*/ 0 w 2513509"/>
              <a:gd name="connsiteY6" fmla="*/ 3450 h 659411"/>
              <a:gd name="connsiteX0-23" fmla="*/ 0 w 2513509"/>
              <a:gd name="connsiteY0-24" fmla="*/ 3450 h 659411"/>
              <a:gd name="connsiteX1-25" fmla="*/ 615545 w 2513509"/>
              <a:gd name="connsiteY1-26" fmla="*/ 0 h 659411"/>
              <a:gd name="connsiteX2-27" fmla="*/ 2513509 w 2513509"/>
              <a:gd name="connsiteY2-28" fmla="*/ 3450 h 659411"/>
              <a:gd name="connsiteX3-29" fmla="*/ 2513509 w 2513509"/>
              <a:gd name="connsiteY3-30" fmla="*/ 654762 h 659411"/>
              <a:gd name="connsiteX4-31" fmla="*/ 578312 w 2513509"/>
              <a:gd name="connsiteY4-32" fmla="*/ 659411 h 659411"/>
              <a:gd name="connsiteX5-33" fmla="*/ 0 w 2513509"/>
              <a:gd name="connsiteY5-34" fmla="*/ 3450 h 659411"/>
              <a:gd name="connsiteX0-35" fmla="*/ 0 w 1935197"/>
              <a:gd name="connsiteY0-36" fmla="*/ 659411 h 659411"/>
              <a:gd name="connsiteX1-37" fmla="*/ 37233 w 1935197"/>
              <a:gd name="connsiteY1-38" fmla="*/ 0 h 659411"/>
              <a:gd name="connsiteX2-39" fmla="*/ 1935197 w 1935197"/>
              <a:gd name="connsiteY2-40" fmla="*/ 3450 h 659411"/>
              <a:gd name="connsiteX3-41" fmla="*/ 1935197 w 1935197"/>
              <a:gd name="connsiteY3-42" fmla="*/ 654762 h 659411"/>
              <a:gd name="connsiteX4-43" fmla="*/ 0 w 1935197"/>
              <a:gd name="connsiteY4-44" fmla="*/ 659411 h 6594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35197" h="659411">
                <a:moveTo>
                  <a:pt x="0" y="659411"/>
                </a:moveTo>
                <a:lnTo>
                  <a:pt x="37233" y="0"/>
                </a:lnTo>
                <a:lnTo>
                  <a:pt x="1935197" y="3450"/>
                </a:lnTo>
                <a:lnTo>
                  <a:pt x="1935197" y="654762"/>
                </a:lnTo>
                <a:lnTo>
                  <a:pt x="0" y="65941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Oval 5"/>
          <p:cNvSpPr/>
          <p:nvPr/>
        </p:nvSpPr>
        <p:spPr>
          <a:xfrm>
            <a:off x="3963035" y="5309235"/>
            <a:ext cx="799200" cy="7992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 rot="1800000">
            <a:off x="4205605" y="2382520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矩形 76"/>
          <p:cNvSpPr/>
          <p:nvPr/>
        </p:nvSpPr>
        <p:spPr>
          <a:xfrm rot="1800000">
            <a:off x="4205605" y="3432810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矩形 76"/>
          <p:cNvSpPr/>
          <p:nvPr/>
        </p:nvSpPr>
        <p:spPr>
          <a:xfrm rot="1800000">
            <a:off x="4205605" y="4514850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Oval 2"/>
          <p:cNvSpPr/>
          <p:nvPr/>
        </p:nvSpPr>
        <p:spPr>
          <a:xfrm rot="5400000">
            <a:off x="3903345" y="2004695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" name="Oval 3"/>
          <p:cNvSpPr/>
          <p:nvPr/>
        </p:nvSpPr>
        <p:spPr>
          <a:xfrm rot="5400000">
            <a:off x="3903345" y="3064510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Oval 4"/>
          <p:cNvSpPr/>
          <p:nvPr/>
        </p:nvSpPr>
        <p:spPr>
          <a:xfrm rot="5400000">
            <a:off x="3903345" y="4159250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7" name="Freeform: Shape 45"/>
          <p:cNvSpPr/>
          <p:nvPr/>
        </p:nvSpPr>
        <p:spPr bwMode="auto">
          <a:xfrm>
            <a:off x="4071620" y="2206625"/>
            <a:ext cx="460375" cy="396875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8" name="Freeform: Shape 46"/>
          <p:cNvSpPr/>
          <p:nvPr/>
        </p:nvSpPr>
        <p:spPr bwMode="auto">
          <a:xfrm>
            <a:off x="4152265" y="2286635"/>
            <a:ext cx="64770" cy="64770"/>
          </a:xfrm>
          <a:custGeom>
            <a:avLst/>
            <a:gdLst>
              <a:gd name="T0" fmla="*/ 154 w 173"/>
              <a:gd name="T1" fmla="*/ 0 h 173"/>
              <a:gd name="T2" fmla="*/ 154 w 173"/>
              <a:gd name="T3" fmla="*/ 0 h 173"/>
              <a:gd name="T4" fmla="*/ 0 w 173"/>
              <a:gd name="T5" fmla="*/ 154 h 173"/>
              <a:gd name="T6" fmla="*/ 0 w 173"/>
              <a:gd name="T7" fmla="*/ 154 h 173"/>
              <a:gd name="T8" fmla="*/ 18 w 173"/>
              <a:gd name="T9" fmla="*/ 173 h 173"/>
              <a:gd name="T10" fmla="*/ 36 w 173"/>
              <a:gd name="T11" fmla="*/ 154 h 173"/>
              <a:gd name="T12" fmla="*/ 36 w 173"/>
              <a:gd name="T13" fmla="*/ 154 h 173"/>
              <a:gd name="T14" fmla="*/ 154 w 173"/>
              <a:gd name="T15" fmla="*/ 36 h 173"/>
              <a:gd name="T16" fmla="*/ 154 w 173"/>
              <a:gd name="T17" fmla="*/ 36 h 173"/>
              <a:gd name="T18" fmla="*/ 173 w 173"/>
              <a:gd name="T19" fmla="*/ 18 h 173"/>
              <a:gd name="T20" fmla="*/ 154 w 173"/>
              <a:gd name="T2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6" name="Freeform: Shape 11"/>
          <p:cNvSpPr/>
          <p:nvPr/>
        </p:nvSpPr>
        <p:spPr bwMode="auto">
          <a:xfrm>
            <a:off x="4095750" y="3310890"/>
            <a:ext cx="413385" cy="310515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Freeform: Shape 27"/>
          <p:cNvSpPr/>
          <p:nvPr/>
        </p:nvSpPr>
        <p:spPr bwMode="auto">
          <a:xfrm>
            <a:off x="4076065" y="4386580"/>
            <a:ext cx="411480" cy="407670"/>
          </a:xfrm>
          <a:custGeom>
            <a:avLst/>
            <a:gdLst>
              <a:gd name="T0" fmla="*/ 744 w 1047"/>
              <a:gd name="T1" fmla="*/ 26 h 1037"/>
              <a:gd name="T2" fmla="*/ 681 w 1047"/>
              <a:gd name="T3" fmla="*/ 0 h 1037"/>
              <a:gd name="T4" fmla="*/ 618 w 1047"/>
              <a:gd name="T5" fmla="*/ 26 h 1037"/>
              <a:gd name="T6" fmla="*/ 568 w 1047"/>
              <a:gd name="T7" fmla="*/ 77 h 1037"/>
              <a:gd name="T8" fmla="*/ 541 w 1047"/>
              <a:gd name="T9" fmla="*/ 140 h 1037"/>
              <a:gd name="T10" fmla="*/ 555 w 1047"/>
              <a:gd name="T11" fmla="*/ 187 h 1037"/>
              <a:gd name="T12" fmla="*/ 69 w 1047"/>
              <a:gd name="T13" fmla="*/ 382 h 1037"/>
              <a:gd name="T14" fmla="*/ 7 w 1047"/>
              <a:gd name="T15" fmla="*/ 460 h 1037"/>
              <a:gd name="T16" fmla="*/ 37 w 1047"/>
              <a:gd name="T17" fmla="*/ 556 h 1037"/>
              <a:gd name="T18" fmla="*/ 491 w 1047"/>
              <a:gd name="T19" fmla="*/ 1006 h 1037"/>
              <a:gd name="T20" fmla="*/ 565 w 1047"/>
              <a:gd name="T21" fmla="*/ 1037 h 1037"/>
              <a:gd name="T22" fmla="*/ 567 w 1047"/>
              <a:gd name="T23" fmla="*/ 1037 h 1037"/>
              <a:gd name="T24" fmla="*/ 589 w 1047"/>
              <a:gd name="T25" fmla="*/ 1035 h 1037"/>
              <a:gd name="T26" fmla="*/ 667 w 1047"/>
              <a:gd name="T27" fmla="*/ 969 h 1037"/>
              <a:gd name="T28" fmla="*/ 858 w 1047"/>
              <a:gd name="T29" fmla="*/ 491 h 1037"/>
              <a:gd name="T30" fmla="*/ 907 w 1047"/>
              <a:gd name="T31" fmla="*/ 506 h 1037"/>
              <a:gd name="T32" fmla="*/ 970 w 1047"/>
              <a:gd name="T33" fmla="*/ 480 h 1037"/>
              <a:gd name="T34" fmla="*/ 1020 w 1047"/>
              <a:gd name="T35" fmla="*/ 429 h 1037"/>
              <a:gd name="T36" fmla="*/ 1047 w 1047"/>
              <a:gd name="T37" fmla="*/ 366 h 1037"/>
              <a:gd name="T38" fmla="*/ 1021 w 1047"/>
              <a:gd name="T39" fmla="*/ 303 h 1037"/>
              <a:gd name="T40" fmla="*/ 744 w 1047"/>
              <a:gd name="T41" fmla="*/ 26 h 1037"/>
              <a:gd name="T42" fmla="*/ 601 w 1047"/>
              <a:gd name="T43" fmla="*/ 943 h 1037"/>
              <a:gd name="T44" fmla="*/ 575 w 1047"/>
              <a:gd name="T45" fmla="*/ 965 h 1037"/>
              <a:gd name="T46" fmla="*/ 566 w 1047"/>
              <a:gd name="T47" fmla="*/ 966 h 1037"/>
              <a:gd name="T48" fmla="*/ 542 w 1047"/>
              <a:gd name="T49" fmla="*/ 955 h 1037"/>
              <a:gd name="T50" fmla="*/ 87 w 1047"/>
              <a:gd name="T51" fmla="*/ 505 h 1037"/>
              <a:gd name="T52" fmla="*/ 77 w 1047"/>
              <a:gd name="T53" fmla="*/ 473 h 1037"/>
              <a:gd name="T54" fmla="*/ 98 w 1047"/>
              <a:gd name="T55" fmla="*/ 447 h 1037"/>
              <a:gd name="T56" fmla="*/ 320 w 1047"/>
              <a:gd name="T57" fmla="*/ 358 h 1037"/>
              <a:gd name="T58" fmla="*/ 770 w 1047"/>
              <a:gd name="T59" fmla="*/ 520 h 1037"/>
              <a:gd name="T60" fmla="*/ 601 w 1047"/>
              <a:gd name="T61" fmla="*/ 943 h 1037"/>
              <a:gd name="T62" fmla="*/ 970 w 1047"/>
              <a:gd name="T63" fmla="*/ 378 h 1037"/>
              <a:gd name="T64" fmla="*/ 919 w 1047"/>
              <a:gd name="T65" fmla="*/ 429 h 1037"/>
              <a:gd name="T66" fmla="*/ 894 w 1047"/>
              <a:gd name="T67" fmla="*/ 429 h 1037"/>
              <a:gd name="T68" fmla="*/ 831 w 1047"/>
              <a:gd name="T69" fmla="*/ 366 h 1037"/>
              <a:gd name="T70" fmla="*/ 780 w 1047"/>
              <a:gd name="T71" fmla="*/ 494 h 1037"/>
              <a:gd name="T72" fmla="*/ 784 w 1047"/>
              <a:gd name="T73" fmla="*/ 483 h 1037"/>
              <a:gd name="T74" fmla="*/ 468 w 1047"/>
              <a:gd name="T75" fmla="*/ 350 h 1037"/>
              <a:gd name="T76" fmla="*/ 376 w 1047"/>
              <a:gd name="T77" fmla="*/ 336 h 1037"/>
              <a:gd name="T78" fmla="*/ 679 w 1047"/>
              <a:gd name="T79" fmla="*/ 214 h 1037"/>
              <a:gd name="T80" fmla="*/ 618 w 1047"/>
              <a:gd name="T81" fmla="*/ 153 h 1037"/>
              <a:gd name="T82" fmla="*/ 618 w 1047"/>
              <a:gd name="T83" fmla="*/ 128 h 1037"/>
              <a:gd name="T84" fmla="*/ 669 w 1047"/>
              <a:gd name="T85" fmla="*/ 77 h 1037"/>
              <a:gd name="T86" fmla="*/ 694 w 1047"/>
              <a:gd name="T87" fmla="*/ 77 h 1037"/>
              <a:gd name="T88" fmla="*/ 970 w 1047"/>
              <a:gd name="T89" fmla="*/ 353 h 1037"/>
              <a:gd name="T90" fmla="*/ 970 w 1047"/>
              <a:gd name="T91" fmla="*/ 37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0" name="矩形 76"/>
          <p:cNvSpPr/>
          <p:nvPr/>
        </p:nvSpPr>
        <p:spPr>
          <a:xfrm rot="1800000">
            <a:off x="7794625" y="2600325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矩形 76"/>
          <p:cNvSpPr/>
          <p:nvPr/>
        </p:nvSpPr>
        <p:spPr>
          <a:xfrm rot="1800000">
            <a:off x="7794625" y="4046855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矩形 76"/>
          <p:cNvSpPr/>
          <p:nvPr/>
        </p:nvSpPr>
        <p:spPr>
          <a:xfrm rot="1800000">
            <a:off x="7794625" y="5471160"/>
            <a:ext cx="1407795" cy="789940"/>
          </a:xfrm>
          <a:custGeom>
            <a:avLst/>
            <a:gdLst>
              <a:gd name="connsiteX0" fmla="*/ 0 w 3990709"/>
              <a:gd name="connsiteY0" fmla="*/ 0 h 786749"/>
              <a:gd name="connsiteX1" fmla="*/ 3990709 w 3990709"/>
              <a:gd name="connsiteY1" fmla="*/ 0 h 786749"/>
              <a:gd name="connsiteX2" fmla="*/ 3990709 w 3990709"/>
              <a:gd name="connsiteY2" fmla="*/ 786749 h 786749"/>
              <a:gd name="connsiteX3" fmla="*/ 0 w 3990709"/>
              <a:gd name="connsiteY3" fmla="*/ 786749 h 786749"/>
              <a:gd name="connsiteX4" fmla="*/ 0 w 3990709"/>
              <a:gd name="connsiteY4" fmla="*/ 0 h 786749"/>
              <a:gd name="connsiteX0-1" fmla="*/ 0 w 3990709"/>
              <a:gd name="connsiteY0-2" fmla="*/ 3373 h 790122"/>
              <a:gd name="connsiteX1-3" fmla="*/ 2609882 w 3990709"/>
              <a:gd name="connsiteY1-4" fmla="*/ 0 h 790122"/>
              <a:gd name="connsiteX2-5" fmla="*/ 3990709 w 3990709"/>
              <a:gd name="connsiteY2-6" fmla="*/ 3373 h 790122"/>
              <a:gd name="connsiteX3-7" fmla="*/ 3990709 w 3990709"/>
              <a:gd name="connsiteY3-8" fmla="*/ 790122 h 790122"/>
              <a:gd name="connsiteX4-9" fmla="*/ 0 w 3990709"/>
              <a:gd name="connsiteY4-10" fmla="*/ 790122 h 790122"/>
              <a:gd name="connsiteX5" fmla="*/ 0 w 3990709"/>
              <a:gd name="connsiteY5" fmla="*/ 3373 h 790122"/>
              <a:gd name="connsiteX0-11" fmla="*/ 0 w 3990709"/>
              <a:gd name="connsiteY0-12" fmla="*/ 3373 h 790122"/>
              <a:gd name="connsiteX1-13" fmla="*/ 2609882 w 3990709"/>
              <a:gd name="connsiteY1-14" fmla="*/ 0 h 790122"/>
              <a:gd name="connsiteX2-15" fmla="*/ 3990709 w 3990709"/>
              <a:gd name="connsiteY2-16" fmla="*/ 3373 h 790122"/>
              <a:gd name="connsiteX3-17" fmla="*/ 3990709 w 3990709"/>
              <a:gd name="connsiteY3-18" fmla="*/ 790122 h 790122"/>
              <a:gd name="connsiteX4-19" fmla="*/ 2582631 w 3990709"/>
              <a:gd name="connsiteY4-20" fmla="*/ 778298 h 790122"/>
              <a:gd name="connsiteX5-21" fmla="*/ 0 w 3990709"/>
              <a:gd name="connsiteY5-22" fmla="*/ 790122 h 790122"/>
              <a:gd name="connsiteX6" fmla="*/ 0 w 3990709"/>
              <a:gd name="connsiteY6" fmla="*/ 3373 h 790122"/>
              <a:gd name="connsiteX0-23" fmla="*/ 0 w 3990709"/>
              <a:gd name="connsiteY0-24" fmla="*/ 3373 h 790122"/>
              <a:gd name="connsiteX1-25" fmla="*/ 2609882 w 3990709"/>
              <a:gd name="connsiteY1-26" fmla="*/ 0 h 790122"/>
              <a:gd name="connsiteX2-27" fmla="*/ 3990709 w 3990709"/>
              <a:gd name="connsiteY2-28" fmla="*/ 3373 h 790122"/>
              <a:gd name="connsiteX3-29" fmla="*/ 3990709 w 3990709"/>
              <a:gd name="connsiteY3-30" fmla="*/ 790122 h 790122"/>
              <a:gd name="connsiteX4-31" fmla="*/ 2582631 w 3990709"/>
              <a:gd name="connsiteY4-32" fmla="*/ 778298 h 790122"/>
              <a:gd name="connsiteX5-33" fmla="*/ 0 w 3990709"/>
              <a:gd name="connsiteY5-34" fmla="*/ 3373 h 790122"/>
              <a:gd name="connsiteX0-35" fmla="*/ 0 w 1408078"/>
              <a:gd name="connsiteY0-36" fmla="*/ 778298 h 790122"/>
              <a:gd name="connsiteX1-37" fmla="*/ 27251 w 1408078"/>
              <a:gd name="connsiteY1-38" fmla="*/ 0 h 790122"/>
              <a:gd name="connsiteX2-39" fmla="*/ 1408078 w 1408078"/>
              <a:gd name="connsiteY2-40" fmla="*/ 3373 h 790122"/>
              <a:gd name="connsiteX3-41" fmla="*/ 1408078 w 1408078"/>
              <a:gd name="connsiteY3-42" fmla="*/ 790122 h 790122"/>
              <a:gd name="connsiteX4-43" fmla="*/ 0 w 1408078"/>
              <a:gd name="connsiteY4-44" fmla="*/ 778298 h 790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8078" h="790122">
                <a:moveTo>
                  <a:pt x="0" y="778298"/>
                </a:moveTo>
                <a:lnTo>
                  <a:pt x="27251" y="0"/>
                </a:lnTo>
                <a:lnTo>
                  <a:pt x="1408078" y="3373"/>
                </a:lnTo>
                <a:lnTo>
                  <a:pt x="1408078" y="790122"/>
                </a:lnTo>
                <a:lnTo>
                  <a:pt x="0" y="778298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rgbClr val="F2F2F2">
                  <a:alpha val="0"/>
                </a:srgbClr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5331460" y="2005965"/>
            <a:ext cx="1679575" cy="39687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Oval 6"/>
          <p:cNvSpPr/>
          <p:nvPr/>
        </p:nvSpPr>
        <p:spPr>
          <a:xfrm rot="5400000">
            <a:off x="7505700" y="2242820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1" name="Freeform: Shape 49"/>
          <p:cNvSpPr/>
          <p:nvPr/>
        </p:nvSpPr>
        <p:spPr bwMode="auto">
          <a:xfrm>
            <a:off x="7733030" y="2392680"/>
            <a:ext cx="344170" cy="500380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2" name="Freeform: Shape 50"/>
          <p:cNvSpPr/>
          <p:nvPr/>
        </p:nvSpPr>
        <p:spPr bwMode="auto">
          <a:xfrm>
            <a:off x="7811135" y="2471420"/>
            <a:ext cx="101600" cy="101600"/>
          </a:xfrm>
          <a:custGeom>
            <a:avLst/>
            <a:gdLst>
              <a:gd name="T0" fmla="*/ 305 w 330"/>
              <a:gd name="T1" fmla="*/ 0 h 330"/>
              <a:gd name="T2" fmla="*/ 0 w 330"/>
              <a:gd name="T3" fmla="*/ 305 h 330"/>
              <a:gd name="T4" fmla="*/ 25 w 330"/>
              <a:gd name="T5" fmla="*/ 330 h 330"/>
              <a:gd name="T6" fmla="*/ 50 w 330"/>
              <a:gd name="T7" fmla="*/ 305 h 330"/>
              <a:gd name="T8" fmla="*/ 305 w 330"/>
              <a:gd name="T9" fmla="*/ 50 h 330"/>
              <a:gd name="T10" fmla="*/ 330 w 330"/>
              <a:gd name="T11" fmla="*/ 25 h 330"/>
              <a:gd name="T12" fmla="*/ 305 w 330"/>
              <a:gd name="T13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3" name="Oval 8"/>
          <p:cNvSpPr/>
          <p:nvPr/>
        </p:nvSpPr>
        <p:spPr>
          <a:xfrm rot="5400000">
            <a:off x="7505700" y="3677920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9" name="Freeform: Shape 47"/>
          <p:cNvSpPr/>
          <p:nvPr/>
        </p:nvSpPr>
        <p:spPr bwMode="auto">
          <a:xfrm>
            <a:off x="7717155" y="3890645"/>
            <a:ext cx="375285" cy="374650"/>
          </a:xfrm>
          <a:custGeom>
            <a:avLst/>
            <a:gdLst>
              <a:gd name="T0" fmla="*/ 690 w 1068"/>
              <a:gd name="T1" fmla="*/ 335 h 1068"/>
              <a:gd name="T2" fmla="*/ 534 w 1068"/>
              <a:gd name="T3" fmla="*/ 0 h 1068"/>
              <a:gd name="T4" fmla="*/ 301 w 1068"/>
              <a:gd name="T5" fmla="*/ 342 h 1068"/>
              <a:gd name="T6" fmla="*/ 267 w 1068"/>
              <a:gd name="T7" fmla="*/ 360 h 1068"/>
              <a:gd name="T8" fmla="*/ 100 w 1068"/>
              <a:gd name="T9" fmla="*/ 334 h 1068"/>
              <a:gd name="T10" fmla="*/ 0 w 1068"/>
              <a:gd name="T11" fmla="*/ 968 h 1068"/>
              <a:gd name="T12" fmla="*/ 201 w 1068"/>
              <a:gd name="T13" fmla="*/ 1068 h 1068"/>
              <a:gd name="T14" fmla="*/ 291 w 1068"/>
              <a:gd name="T15" fmla="*/ 1011 h 1068"/>
              <a:gd name="T16" fmla="*/ 301 w 1068"/>
              <a:gd name="T17" fmla="*/ 1013 h 1068"/>
              <a:gd name="T18" fmla="*/ 635 w 1068"/>
              <a:gd name="T19" fmla="*/ 1068 h 1068"/>
              <a:gd name="T20" fmla="*/ 937 w 1068"/>
              <a:gd name="T21" fmla="*/ 1004 h 1068"/>
              <a:gd name="T22" fmla="*/ 952 w 1068"/>
              <a:gd name="T23" fmla="*/ 909 h 1068"/>
              <a:gd name="T24" fmla="*/ 1007 w 1068"/>
              <a:gd name="T25" fmla="*/ 732 h 1068"/>
              <a:gd name="T26" fmla="*/ 1039 w 1068"/>
              <a:gd name="T27" fmla="*/ 560 h 1068"/>
              <a:gd name="T28" fmla="*/ 1068 w 1068"/>
              <a:gd name="T29" fmla="*/ 481 h 1068"/>
              <a:gd name="T30" fmla="*/ 974 w 1068"/>
              <a:gd name="T31" fmla="*/ 349 h 1068"/>
              <a:gd name="T32" fmla="*/ 201 w 1068"/>
              <a:gd name="T33" fmla="*/ 1001 h 1068"/>
              <a:gd name="T34" fmla="*/ 67 w 1068"/>
              <a:gd name="T35" fmla="*/ 968 h 1068"/>
              <a:gd name="T36" fmla="*/ 100 w 1068"/>
              <a:gd name="T37" fmla="*/ 401 h 1068"/>
              <a:gd name="T38" fmla="*/ 234 w 1068"/>
              <a:gd name="T39" fmla="*/ 434 h 1068"/>
              <a:gd name="T40" fmla="*/ 1001 w 1068"/>
              <a:gd name="T41" fmla="*/ 485 h 1068"/>
              <a:gd name="T42" fmla="*/ 868 w 1068"/>
              <a:gd name="T43" fmla="*/ 534 h 1068"/>
              <a:gd name="T44" fmla="*/ 868 w 1068"/>
              <a:gd name="T45" fmla="*/ 567 h 1068"/>
              <a:gd name="T46" fmla="*/ 986 w 1068"/>
              <a:gd name="T47" fmla="*/ 629 h 1068"/>
              <a:gd name="T48" fmla="*/ 835 w 1068"/>
              <a:gd name="T49" fmla="*/ 701 h 1068"/>
              <a:gd name="T50" fmla="*/ 835 w 1068"/>
              <a:gd name="T51" fmla="*/ 734 h 1068"/>
              <a:gd name="T52" fmla="*/ 944 w 1068"/>
              <a:gd name="T53" fmla="*/ 803 h 1068"/>
              <a:gd name="T54" fmla="*/ 801 w 1068"/>
              <a:gd name="T55" fmla="*/ 868 h 1068"/>
              <a:gd name="T56" fmla="*/ 801 w 1068"/>
              <a:gd name="T57" fmla="*/ 901 h 1068"/>
              <a:gd name="T58" fmla="*/ 888 w 1068"/>
              <a:gd name="T59" fmla="*/ 948 h 1068"/>
              <a:gd name="T60" fmla="*/ 818 w 1068"/>
              <a:gd name="T61" fmla="*/ 1001 h 1068"/>
              <a:gd name="T62" fmla="*/ 450 w 1068"/>
              <a:gd name="T63" fmla="*/ 980 h 1068"/>
              <a:gd name="T64" fmla="*/ 268 w 1068"/>
              <a:gd name="T65" fmla="*/ 914 h 1068"/>
              <a:gd name="T66" fmla="*/ 294 w 1068"/>
              <a:gd name="T67" fmla="*/ 418 h 1068"/>
              <a:gd name="T68" fmla="*/ 501 w 1068"/>
              <a:gd name="T69" fmla="*/ 100 h 1068"/>
              <a:gd name="T70" fmla="*/ 632 w 1068"/>
              <a:gd name="T71" fmla="*/ 225 h 1068"/>
              <a:gd name="T72" fmla="*/ 962 w 1068"/>
              <a:gd name="T73" fmla="*/ 413 h 1068"/>
              <a:gd name="T74" fmla="*/ 1001 w 1068"/>
              <a:gd name="T75" fmla="*/ 48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0" name="Freeform: Shape 48"/>
          <p:cNvSpPr/>
          <p:nvPr/>
        </p:nvSpPr>
        <p:spPr bwMode="auto">
          <a:xfrm>
            <a:off x="7752715" y="4194810"/>
            <a:ext cx="35560" cy="34925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Freeform: Shape 28"/>
          <p:cNvSpPr/>
          <p:nvPr/>
        </p:nvSpPr>
        <p:spPr bwMode="auto">
          <a:xfrm>
            <a:off x="4274820" y="4569460"/>
            <a:ext cx="69850" cy="70485"/>
          </a:xfrm>
          <a:custGeom>
            <a:avLst/>
            <a:gdLst>
              <a:gd name="T0" fmla="*/ 89 w 178"/>
              <a:gd name="T1" fmla="*/ 179 h 179"/>
              <a:gd name="T2" fmla="*/ 178 w 178"/>
              <a:gd name="T3" fmla="*/ 89 h 179"/>
              <a:gd name="T4" fmla="*/ 89 w 178"/>
              <a:gd name="T5" fmla="*/ 0 h 179"/>
              <a:gd name="T6" fmla="*/ 0 w 178"/>
              <a:gd name="T7" fmla="*/ 89 h 179"/>
              <a:gd name="T8" fmla="*/ 89 w 178"/>
              <a:gd name="T9" fmla="*/ 179 h 179"/>
              <a:gd name="T10" fmla="*/ 89 w 178"/>
              <a:gd name="T11" fmla="*/ 36 h 179"/>
              <a:gd name="T12" fmla="*/ 143 w 178"/>
              <a:gd name="T13" fmla="*/ 89 h 179"/>
              <a:gd name="T14" fmla="*/ 89 w 178"/>
              <a:gd name="T15" fmla="*/ 143 h 179"/>
              <a:gd name="T16" fmla="*/ 35 w 178"/>
              <a:gd name="T17" fmla="*/ 89 h 179"/>
              <a:gd name="T18" fmla="*/ 89 w 178"/>
              <a:gd name="T1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Freeform: Shape 29"/>
          <p:cNvSpPr/>
          <p:nvPr/>
        </p:nvSpPr>
        <p:spPr bwMode="auto">
          <a:xfrm>
            <a:off x="4457700" y="4344670"/>
            <a:ext cx="70485" cy="70485"/>
          </a:xfrm>
          <a:custGeom>
            <a:avLst/>
            <a:gdLst>
              <a:gd name="T0" fmla="*/ 90 w 179"/>
              <a:gd name="T1" fmla="*/ 0 h 179"/>
              <a:gd name="T2" fmla="*/ 0 w 179"/>
              <a:gd name="T3" fmla="*/ 89 h 179"/>
              <a:gd name="T4" fmla="*/ 90 w 179"/>
              <a:gd name="T5" fmla="*/ 179 h 179"/>
              <a:gd name="T6" fmla="*/ 179 w 179"/>
              <a:gd name="T7" fmla="*/ 89 h 179"/>
              <a:gd name="T8" fmla="*/ 90 w 179"/>
              <a:gd name="T9" fmla="*/ 0 h 179"/>
              <a:gd name="T10" fmla="*/ 90 w 179"/>
              <a:gd name="T11" fmla="*/ 143 h 179"/>
              <a:gd name="T12" fmla="*/ 36 w 179"/>
              <a:gd name="T13" fmla="*/ 89 h 179"/>
              <a:gd name="T14" fmla="*/ 90 w 179"/>
              <a:gd name="T15" fmla="*/ 36 h 179"/>
              <a:gd name="T16" fmla="*/ 143 w 179"/>
              <a:gd name="T17" fmla="*/ 89 h 179"/>
              <a:gd name="T18" fmla="*/ 90 w 179"/>
              <a:gd name="T19" fmla="*/ 14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Freeform: Shape 30"/>
          <p:cNvSpPr/>
          <p:nvPr/>
        </p:nvSpPr>
        <p:spPr bwMode="auto">
          <a:xfrm>
            <a:off x="4190365" y="4555490"/>
            <a:ext cx="56515" cy="55880"/>
          </a:xfrm>
          <a:custGeom>
            <a:avLst/>
            <a:gdLst>
              <a:gd name="T0" fmla="*/ 0 w 143"/>
              <a:gd name="T1" fmla="*/ 72 h 143"/>
              <a:gd name="T2" fmla="*/ 72 w 143"/>
              <a:gd name="T3" fmla="*/ 143 h 143"/>
              <a:gd name="T4" fmla="*/ 143 w 143"/>
              <a:gd name="T5" fmla="*/ 72 h 143"/>
              <a:gd name="T6" fmla="*/ 72 w 143"/>
              <a:gd name="T7" fmla="*/ 0 h 143"/>
              <a:gd name="T8" fmla="*/ 0 w 143"/>
              <a:gd name="T9" fmla="*/ 72 h 143"/>
              <a:gd name="T10" fmla="*/ 72 w 143"/>
              <a:gd name="T11" fmla="*/ 36 h 143"/>
              <a:gd name="T12" fmla="*/ 107 w 143"/>
              <a:gd name="T13" fmla="*/ 72 h 143"/>
              <a:gd name="T14" fmla="*/ 72 w 143"/>
              <a:gd name="T15" fmla="*/ 108 h 143"/>
              <a:gd name="T16" fmla="*/ 36 w 143"/>
              <a:gd name="T17" fmla="*/ 72 h 143"/>
              <a:gd name="T18" fmla="*/ 72 w 143"/>
              <a:gd name="T19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Oval 31"/>
          <p:cNvSpPr/>
          <p:nvPr/>
        </p:nvSpPr>
        <p:spPr bwMode="auto">
          <a:xfrm>
            <a:off x="4246880" y="4653915"/>
            <a:ext cx="27940" cy="2794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Oval 32"/>
          <p:cNvSpPr/>
          <p:nvPr/>
        </p:nvSpPr>
        <p:spPr bwMode="auto">
          <a:xfrm>
            <a:off x="4471670" y="4443095"/>
            <a:ext cx="27940" cy="285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3" name="Oval 19"/>
          <p:cNvSpPr/>
          <p:nvPr/>
        </p:nvSpPr>
        <p:spPr>
          <a:xfrm rot="5400000">
            <a:off x="7505700" y="5112385"/>
            <a:ext cx="798195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4" name="Freeform: Shape 20"/>
          <p:cNvSpPr/>
          <p:nvPr/>
        </p:nvSpPr>
        <p:spPr bwMode="auto">
          <a:xfrm>
            <a:off x="7691755" y="5299075"/>
            <a:ext cx="426720" cy="426085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cxnSp>
        <p:nvCxnSpPr>
          <p:cNvPr id="45" name="Straight Connector 21"/>
          <p:cNvCxnSpPr/>
          <p:nvPr/>
        </p:nvCxnSpPr>
        <p:spPr>
          <a:xfrm>
            <a:off x="4688840" y="2357120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22"/>
          <p:cNvCxnSpPr/>
          <p:nvPr/>
        </p:nvCxnSpPr>
        <p:spPr>
          <a:xfrm>
            <a:off x="6849745" y="2595245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23"/>
          <p:cNvCxnSpPr/>
          <p:nvPr/>
        </p:nvCxnSpPr>
        <p:spPr>
          <a:xfrm>
            <a:off x="4707890" y="3476625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24"/>
          <p:cNvCxnSpPr/>
          <p:nvPr/>
        </p:nvCxnSpPr>
        <p:spPr>
          <a:xfrm>
            <a:off x="6849745" y="4041140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25"/>
          <p:cNvCxnSpPr/>
          <p:nvPr/>
        </p:nvCxnSpPr>
        <p:spPr>
          <a:xfrm>
            <a:off x="4688840" y="4765675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26"/>
          <p:cNvCxnSpPr/>
          <p:nvPr/>
        </p:nvCxnSpPr>
        <p:spPr>
          <a:xfrm>
            <a:off x="6849745" y="5481955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8504555" y="2301240"/>
            <a:ext cx="2353945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具有市场敏锐度、眼光、营销思维</a:t>
            </a:r>
          </a:p>
        </p:txBody>
      </p:sp>
      <p:sp>
        <p:nvSpPr>
          <p:cNvPr id="66" name="矩形 65"/>
          <p:cNvSpPr/>
          <p:nvPr/>
        </p:nvSpPr>
        <p:spPr>
          <a:xfrm>
            <a:off x="8437245" y="3810635"/>
            <a:ext cx="2421255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具有较强的沟通能力、谈判能力</a:t>
            </a:r>
          </a:p>
        </p:txBody>
      </p:sp>
      <p:sp>
        <p:nvSpPr>
          <p:cNvPr id="69" name="矩形 68"/>
          <p:cNvSpPr/>
          <p:nvPr/>
        </p:nvSpPr>
        <p:spPr>
          <a:xfrm>
            <a:off x="8437245" y="5416550"/>
            <a:ext cx="2784475" cy="3860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具有良好的数据分析能力</a:t>
            </a:r>
          </a:p>
        </p:txBody>
      </p:sp>
      <p:sp>
        <p:nvSpPr>
          <p:cNvPr id="92" name="Freeform: Shape 41"/>
          <p:cNvSpPr/>
          <p:nvPr/>
        </p:nvSpPr>
        <p:spPr bwMode="auto">
          <a:xfrm>
            <a:off x="4184650" y="5513705"/>
            <a:ext cx="356235" cy="356235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46150" y="5416550"/>
            <a:ext cx="2956560" cy="6813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收集热销品数据，</a:t>
            </a: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优化商品结构</a:t>
            </a:r>
          </a:p>
        </p:txBody>
      </p:sp>
      <p:cxnSp>
        <p:nvCxnSpPr>
          <p:cNvPr id="97" name="Straight Connector 25"/>
          <p:cNvCxnSpPr/>
          <p:nvPr/>
        </p:nvCxnSpPr>
        <p:spPr>
          <a:xfrm>
            <a:off x="4746625" y="5869940"/>
            <a:ext cx="58229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5264785" y="2357120"/>
            <a:ext cx="34925" cy="3528060"/>
          </a:xfrm>
          <a:prstGeom prst="line">
            <a:avLst/>
          </a:prstGeom>
          <a:ln w="12700" cmpd="sng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6849745" y="2597150"/>
            <a:ext cx="12065" cy="2885440"/>
          </a:xfrm>
          <a:prstGeom prst="line">
            <a:avLst/>
          </a:prstGeom>
          <a:ln w="12700" cmpd="sng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31"/>
          <p:cNvSpPr txBox="1"/>
          <p:nvPr/>
        </p:nvSpPr>
        <p:spPr>
          <a:xfrm flipH="1">
            <a:off x="4655419" y="1806031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职责</a:t>
            </a:r>
          </a:p>
        </p:txBody>
      </p:sp>
      <p:sp>
        <p:nvSpPr>
          <p:cNvPr id="35" name="TextBox 31"/>
          <p:cNvSpPr txBox="1"/>
          <p:nvPr/>
        </p:nvSpPr>
        <p:spPr>
          <a:xfrm>
            <a:off x="6887506" y="2113357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技能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5031740" y="1063625"/>
            <a:ext cx="1948815" cy="516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0010" y="1092200"/>
            <a:ext cx="176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直播销售员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824102" y="1918269"/>
            <a:ext cx="4543796" cy="3767860"/>
            <a:chOff x="3824102" y="1713553"/>
            <a:chExt cx="4543796" cy="3767860"/>
          </a:xfrm>
        </p:grpSpPr>
        <p:grpSp>
          <p:nvGrpSpPr>
            <p:cNvPr id="9" name="组合 8"/>
            <p:cNvGrpSpPr/>
            <p:nvPr/>
          </p:nvGrpSpPr>
          <p:grpSpPr>
            <a:xfrm>
              <a:off x="3824102" y="1713553"/>
              <a:ext cx="4543796" cy="3767860"/>
              <a:chOff x="3663889" y="1625061"/>
              <a:chExt cx="4543796" cy="3767860"/>
            </a:xfrm>
          </p:grpSpPr>
          <p:sp>
            <p:nvSpPr>
              <p:cNvPr id="16" name="Freeform 10"/>
              <p:cNvSpPr/>
              <p:nvPr/>
            </p:nvSpPr>
            <p:spPr bwMode="auto">
              <a:xfrm rot="900000">
                <a:off x="3965170" y="1733072"/>
                <a:ext cx="4030202" cy="2807899"/>
              </a:xfrm>
              <a:custGeom>
                <a:avLst/>
                <a:gdLst>
                  <a:gd name="T0" fmla="*/ 94 w 1326"/>
                  <a:gd name="T1" fmla="*/ 837 h 931"/>
                  <a:gd name="T2" fmla="*/ 169 w 1326"/>
                  <a:gd name="T3" fmla="*/ 931 h 931"/>
                  <a:gd name="T4" fmla="*/ 627 w 1326"/>
                  <a:gd name="T5" fmla="*/ 381 h 931"/>
                  <a:gd name="T6" fmla="*/ 1325 w 1326"/>
                  <a:gd name="T7" fmla="*/ 357 h 931"/>
                  <a:gd name="T8" fmla="*/ 1302 w 1326"/>
                  <a:gd name="T9" fmla="*/ 236 h 931"/>
                  <a:gd name="T10" fmla="*/ 529 w 1326"/>
                  <a:gd name="T11" fmla="*/ 165 h 931"/>
                  <a:gd name="T12" fmla="*/ 94 w 1326"/>
                  <a:gd name="T13" fmla="*/ 837 h 931"/>
                  <a:gd name="connsiteX0" fmla="*/ 179 w 9462"/>
                  <a:gd name="connsiteY0" fmla="*/ 8356 h 9802"/>
                  <a:gd name="connsiteX1" fmla="*/ 697 w 9462"/>
                  <a:gd name="connsiteY1" fmla="*/ 9802 h 9802"/>
                  <a:gd name="connsiteX2" fmla="*/ 4199 w 9462"/>
                  <a:gd name="connsiteY2" fmla="*/ 3458 h 9802"/>
                  <a:gd name="connsiteX3" fmla="*/ 9462 w 9462"/>
                  <a:gd name="connsiteY3" fmla="*/ 3201 h 9802"/>
                  <a:gd name="connsiteX4" fmla="*/ 9289 w 9462"/>
                  <a:gd name="connsiteY4" fmla="*/ 1901 h 9802"/>
                  <a:gd name="connsiteX5" fmla="*/ 3459 w 9462"/>
                  <a:gd name="connsiteY5" fmla="*/ 1138 h 9802"/>
                  <a:gd name="connsiteX6" fmla="*/ 179 w 9462"/>
                  <a:gd name="connsiteY6" fmla="*/ 8356 h 9802"/>
                  <a:gd name="connsiteX0-1" fmla="*/ 189 w 10000"/>
                  <a:gd name="connsiteY0-2" fmla="*/ 8525 h 10000"/>
                  <a:gd name="connsiteX1-3" fmla="*/ 737 w 10000"/>
                  <a:gd name="connsiteY1-4" fmla="*/ 10000 h 10000"/>
                  <a:gd name="connsiteX2-5" fmla="*/ 4438 w 10000"/>
                  <a:gd name="connsiteY2-6" fmla="*/ 3528 h 10000"/>
                  <a:gd name="connsiteX3-7" fmla="*/ 10000 w 10000"/>
                  <a:gd name="connsiteY3-8" fmla="*/ 3266 h 10000"/>
                  <a:gd name="connsiteX4-9" fmla="*/ 9817 w 10000"/>
                  <a:gd name="connsiteY4-10" fmla="*/ 1939 h 10000"/>
                  <a:gd name="connsiteX5-11" fmla="*/ 3656 w 10000"/>
                  <a:gd name="connsiteY5-12" fmla="*/ 1161 h 10000"/>
                  <a:gd name="connsiteX6-13" fmla="*/ 189 w 10000"/>
                  <a:gd name="connsiteY6-14" fmla="*/ 8525 h 10000"/>
                  <a:gd name="connsiteX0-15" fmla="*/ 189 w 10000"/>
                  <a:gd name="connsiteY0-16" fmla="*/ 8525 h 10000"/>
                  <a:gd name="connsiteX1-17" fmla="*/ 737 w 10000"/>
                  <a:gd name="connsiteY1-18" fmla="*/ 10000 h 10000"/>
                  <a:gd name="connsiteX2-19" fmla="*/ 4438 w 10000"/>
                  <a:gd name="connsiteY2-20" fmla="*/ 3528 h 10000"/>
                  <a:gd name="connsiteX3-21" fmla="*/ 10000 w 10000"/>
                  <a:gd name="connsiteY3-22" fmla="*/ 3266 h 10000"/>
                  <a:gd name="connsiteX4-23" fmla="*/ 9817 w 10000"/>
                  <a:gd name="connsiteY4-24" fmla="*/ 1939 h 10000"/>
                  <a:gd name="connsiteX5-25" fmla="*/ 3656 w 10000"/>
                  <a:gd name="connsiteY5-26" fmla="*/ 1161 h 10000"/>
                  <a:gd name="connsiteX6-27" fmla="*/ 189 w 10000"/>
                  <a:gd name="connsiteY6-28" fmla="*/ 8525 h 10000"/>
                  <a:gd name="connsiteX0-29" fmla="*/ 189 w 10000"/>
                  <a:gd name="connsiteY0-30" fmla="*/ 8525 h 10138"/>
                  <a:gd name="connsiteX1-31" fmla="*/ 747 w 10000"/>
                  <a:gd name="connsiteY1-32" fmla="*/ 10138 h 10138"/>
                  <a:gd name="connsiteX2-33" fmla="*/ 4438 w 10000"/>
                  <a:gd name="connsiteY2-34" fmla="*/ 3528 h 10138"/>
                  <a:gd name="connsiteX3-35" fmla="*/ 10000 w 10000"/>
                  <a:gd name="connsiteY3-36" fmla="*/ 3266 h 10138"/>
                  <a:gd name="connsiteX4-37" fmla="*/ 9817 w 10000"/>
                  <a:gd name="connsiteY4-38" fmla="*/ 1939 h 10138"/>
                  <a:gd name="connsiteX5-39" fmla="*/ 3656 w 10000"/>
                  <a:gd name="connsiteY5-40" fmla="*/ 1161 h 10138"/>
                  <a:gd name="connsiteX6-41" fmla="*/ 189 w 10000"/>
                  <a:gd name="connsiteY6-42" fmla="*/ 8525 h 10138"/>
                  <a:gd name="connsiteX0-43" fmla="*/ 189 w 10000"/>
                  <a:gd name="connsiteY0-44" fmla="*/ 8525 h 10210"/>
                  <a:gd name="connsiteX1-45" fmla="*/ 744 w 10000"/>
                  <a:gd name="connsiteY1-46" fmla="*/ 10210 h 10210"/>
                  <a:gd name="connsiteX2-47" fmla="*/ 4438 w 10000"/>
                  <a:gd name="connsiteY2-48" fmla="*/ 3528 h 10210"/>
                  <a:gd name="connsiteX3-49" fmla="*/ 10000 w 10000"/>
                  <a:gd name="connsiteY3-50" fmla="*/ 3266 h 10210"/>
                  <a:gd name="connsiteX4-51" fmla="*/ 9817 w 10000"/>
                  <a:gd name="connsiteY4-52" fmla="*/ 1939 h 10210"/>
                  <a:gd name="connsiteX5-53" fmla="*/ 3656 w 10000"/>
                  <a:gd name="connsiteY5-54" fmla="*/ 1161 h 10210"/>
                  <a:gd name="connsiteX6-55" fmla="*/ 189 w 10000"/>
                  <a:gd name="connsiteY6-56" fmla="*/ 8525 h 10210"/>
                  <a:gd name="connsiteX0-57" fmla="*/ 189 w 10000"/>
                  <a:gd name="connsiteY0-58" fmla="*/ 8525 h 10210"/>
                  <a:gd name="connsiteX1-59" fmla="*/ 744 w 10000"/>
                  <a:gd name="connsiteY1-60" fmla="*/ 10210 h 10210"/>
                  <a:gd name="connsiteX2-61" fmla="*/ 4438 w 10000"/>
                  <a:gd name="connsiteY2-62" fmla="*/ 3528 h 10210"/>
                  <a:gd name="connsiteX3-63" fmla="*/ 10000 w 10000"/>
                  <a:gd name="connsiteY3-64" fmla="*/ 3266 h 10210"/>
                  <a:gd name="connsiteX4-65" fmla="*/ 9817 w 10000"/>
                  <a:gd name="connsiteY4-66" fmla="*/ 1939 h 10210"/>
                  <a:gd name="connsiteX5-67" fmla="*/ 3656 w 10000"/>
                  <a:gd name="connsiteY5-68" fmla="*/ 1161 h 10210"/>
                  <a:gd name="connsiteX6-69" fmla="*/ 189 w 10000"/>
                  <a:gd name="connsiteY6-70" fmla="*/ 8525 h 10210"/>
                  <a:gd name="connsiteX0-71" fmla="*/ 189 w 10000"/>
                  <a:gd name="connsiteY0-72" fmla="*/ 8525 h 10210"/>
                  <a:gd name="connsiteX1-73" fmla="*/ 744 w 10000"/>
                  <a:gd name="connsiteY1-74" fmla="*/ 10210 h 10210"/>
                  <a:gd name="connsiteX2-75" fmla="*/ 4438 w 10000"/>
                  <a:gd name="connsiteY2-76" fmla="*/ 3528 h 10210"/>
                  <a:gd name="connsiteX3-77" fmla="*/ 10000 w 10000"/>
                  <a:gd name="connsiteY3-78" fmla="*/ 3266 h 10210"/>
                  <a:gd name="connsiteX4-79" fmla="*/ 9817 w 10000"/>
                  <a:gd name="connsiteY4-80" fmla="*/ 1939 h 10210"/>
                  <a:gd name="connsiteX5-81" fmla="*/ 3656 w 10000"/>
                  <a:gd name="connsiteY5-82" fmla="*/ 1161 h 10210"/>
                  <a:gd name="connsiteX6-83" fmla="*/ 189 w 10000"/>
                  <a:gd name="connsiteY6-84" fmla="*/ 8525 h 10210"/>
                  <a:gd name="connsiteX0-85" fmla="*/ 185 w 9996"/>
                  <a:gd name="connsiteY0-86" fmla="*/ 8522 h 10207"/>
                  <a:gd name="connsiteX1-87" fmla="*/ 740 w 9996"/>
                  <a:gd name="connsiteY1-88" fmla="*/ 10207 h 10207"/>
                  <a:gd name="connsiteX2-89" fmla="*/ 4434 w 9996"/>
                  <a:gd name="connsiteY2-90" fmla="*/ 3525 h 10207"/>
                  <a:gd name="connsiteX3-91" fmla="*/ 9996 w 9996"/>
                  <a:gd name="connsiteY3-92" fmla="*/ 3263 h 10207"/>
                  <a:gd name="connsiteX4-93" fmla="*/ 9813 w 9996"/>
                  <a:gd name="connsiteY4-94" fmla="*/ 1936 h 10207"/>
                  <a:gd name="connsiteX5-95" fmla="*/ 3704 w 9996"/>
                  <a:gd name="connsiteY5-96" fmla="*/ 1162 h 10207"/>
                  <a:gd name="connsiteX6-97" fmla="*/ 185 w 9996"/>
                  <a:gd name="connsiteY6-98" fmla="*/ 8522 h 10207"/>
                  <a:gd name="connsiteX0-99" fmla="*/ 170 w 9985"/>
                  <a:gd name="connsiteY0-100" fmla="*/ 8268 h 9919"/>
                  <a:gd name="connsiteX1-101" fmla="*/ 725 w 9985"/>
                  <a:gd name="connsiteY1-102" fmla="*/ 9919 h 9919"/>
                  <a:gd name="connsiteX2-103" fmla="*/ 4421 w 9985"/>
                  <a:gd name="connsiteY2-104" fmla="*/ 3373 h 9919"/>
                  <a:gd name="connsiteX3-105" fmla="*/ 9985 w 9985"/>
                  <a:gd name="connsiteY3-106" fmla="*/ 3116 h 9919"/>
                  <a:gd name="connsiteX4-107" fmla="*/ 9802 w 9985"/>
                  <a:gd name="connsiteY4-108" fmla="*/ 1816 h 9919"/>
                  <a:gd name="connsiteX5-109" fmla="*/ 3690 w 9985"/>
                  <a:gd name="connsiteY5-110" fmla="*/ 1057 h 9919"/>
                  <a:gd name="connsiteX6-111" fmla="*/ 170 w 9985"/>
                  <a:gd name="connsiteY6-112" fmla="*/ 8268 h 9919"/>
                  <a:gd name="connsiteX0-113" fmla="*/ 163 w 9993"/>
                  <a:gd name="connsiteY0-114" fmla="*/ 8240 h 9904"/>
                  <a:gd name="connsiteX1-115" fmla="*/ 719 w 9993"/>
                  <a:gd name="connsiteY1-116" fmla="*/ 9904 h 9904"/>
                  <a:gd name="connsiteX2-117" fmla="*/ 4421 w 9993"/>
                  <a:gd name="connsiteY2-118" fmla="*/ 3305 h 9904"/>
                  <a:gd name="connsiteX3-119" fmla="*/ 9993 w 9993"/>
                  <a:gd name="connsiteY3-120" fmla="*/ 3045 h 9904"/>
                  <a:gd name="connsiteX4-121" fmla="*/ 9810 w 9993"/>
                  <a:gd name="connsiteY4-122" fmla="*/ 1735 h 9904"/>
                  <a:gd name="connsiteX5-123" fmla="*/ 3689 w 9993"/>
                  <a:gd name="connsiteY5-124" fmla="*/ 970 h 9904"/>
                  <a:gd name="connsiteX6-125" fmla="*/ 163 w 9993"/>
                  <a:gd name="connsiteY6-126" fmla="*/ 8240 h 9904"/>
                  <a:gd name="connsiteX0-127" fmla="*/ 153 w 9990"/>
                  <a:gd name="connsiteY0-128" fmla="*/ 8320 h 10000"/>
                  <a:gd name="connsiteX1-129" fmla="*/ 710 w 9990"/>
                  <a:gd name="connsiteY1-130" fmla="*/ 10000 h 10000"/>
                  <a:gd name="connsiteX2-131" fmla="*/ 4414 w 9990"/>
                  <a:gd name="connsiteY2-132" fmla="*/ 3337 h 10000"/>
                  <a:gd name="connsiteX3-133" fmla="*/ 9990 w 9990"/>
                  <a:gd name="connsiteY3-134" fmla="*/ 3075 h 10000"/>
                  <a:gd name="connsiteX4-135" fmla="*/ 9807 w 9990"/>
                  <a:gd name="connsiteY4-136" fmla="*/ 1752 h 10000"/>
                  <a:gd name="connsiteX5-137" fmla="*/ 3682 w 9990"/>
                  <a:gd name="connsiteY5-138" fmla="*/ 979 h 10000"/>
                  <a:gd name="connsiteX6-139" fmla="*/ 153 w 9990"/>
                  <a:gd name="connsiteY6-140" fmla="*/ 8320 h 10000"/>
                  <a:gd name="connsiteX0-141" fmla="*/ 153 w 10588"/>
                  <a:gd name="connsiteY0-142" fmla="*/ 8320 h 10000"/>
                  <a:gd name="connsiteX1-143" fmla="*/ 711 w 10588"/>
                  <a:gd name="connsiteY1-144" fmla="*/ 10000 h 10000"/>
                  <a:gd name="connsiteX2-145" fmla="*/ 4418 w 10588"/>
                  <a:gd name="connsiteY2-146" fmla="*/ 3337 h 10000"/>
                  <a:gd name="connsiteX3-147" fmla="*/ 10588 w 10588"/>
                  <a:gd name="connsiteY3-148" fmla="*/ 4134 h 10000"/>
                  <a:gd name="connsiteX4-149" fmla="*/ 9817 w 10588"/>
                  <a:gd name="connsiteY4-150" fmla="*/ 1752 h 10000"/>
                  <a:gd name="connsiteX5-151" fmla="*/ 3686 w 10588"/>
                  <a:gd name="connsiteY5-152" fmla="*/ 979 h 10000"/>
                  <a:gd name="connsiteX6-153" fmla="*/ 153 w 10588"/>
                  <a:gd name="connsiteY6-154" fmla="*/ 8320 h 10000"/>
                  <a:gd name="connsiteX0-155" fmla="*/ 153 w 10588"/>
                  <a:gd name="connsiteY0-156" fmla="*/ 8320 h 10000"/>
                  <a:gd name="connsiteX1-157" fmla="*/ 711 w 10588"/>
                  <a:gd name="connsiteY1-158" fmla="*/ 10000 h 10000"/>
                  <a:gd name="connsiteX2-159" fmla="*/ 4418 w 10588"/>
                  <a:gd name="connsiteY2-160" fmla="*/ 3337 h 10000"/>
                  <a:gd name="connsiteX3-161" fmla="*/ 10588 w 10588"/>
                  <a:gd name="connsiteY3-162" fmla="*/ 4134 h 10000"/>
                  <a:gd name="connsiteX4-163" fmla="*/ 9817 w 10588"/>
                  <a:gd name="connsiteY4-164" fmla="*/ 1752 h 10000"/>
                  <a:gd name="connsiteX5-165" fmla="*/ 3686 w 10588"/>
                  <a:gd name="connsiteY5-166" fmla="*/ 979 h 10000"/>
                  <a:gd name="connsiteX6-167" fmla="*/ 153 w 10588"/>
                  <a:gd name="connsiteY6-168" fmla="*/ 8320 h 10000"/>
                  <a:gd name="connsiteX0-169" fmla="*/ 153 w 10588"/>
                  <a:gd name="connsiteY0-170" fmla="*/ 8320 h 10000"/>
                  <a:gd name="connsiteX1-171" fmla="*/ 711 w 10588"/>
                  <a:gd name="connsiteY1-172" fmla="*/ 10000 h 10000"/>
                  <a:gd name="connsiteX2-173" fmla="*/ 4487 w 10588"/>
                  <a:gd name="connsiteY2-174" fmla="*/ 3335 h 10000"/>
                  <a:gd name="connsiteX3-175" fmla="*/ 10588 w 10588"/>
                  <a:gd name="connsiteY3-176" fmla="*/ 4134 h 10000"/>
                  <a:gd name="connsiteX4-177" fmla="*/ 9817 w 10588"/>
                  <a:gd name="connsiteY4-178" fmla="*/ 1752 h 10000"/>
                  <a:gd name="connsiteX5-179" fmla="*/ 3686 w 10588"/>
                  <a:gd name="connsiteY5-180" fmla="*/ 979 h 10000"/>
                  <a:gd name="connsiteX6-181" fmla="*/ 153 w 10588"/>
                  <a:gd name="connsiteY6-182" fmla="*/ 8320 h 10000"/>
                  <a:gd name="connsiteX0-183" fmla="*/ 153 w 10588"/>
                  <a:gd name="connsiteY0-184" fmla="*/ 8320 h 10000"/>
                  <a:gd name="connsiteX1-185" fmla="*/ 711 w 10588"/>
                  <a:gd name="connsiteY1-186" fmla="*/ 10000 h 10000"/>
                  <a:gd name="connsiteX2-187" fmla="*/ 4487 w 10588"/>
                  <a:gd name="connsiteY2-188" fmla="*/ 3335 h 10000"/>
                  <a:gd name="connsiteX3-189" fmla="*/ 10588 w 10588"/>
                  <a:gd name="connsiteY3-190" fmla="*/ 4134 h 10000"/>
                  <a:gd name="connsiteX4-191" fmla="*/ 9817 w 10588"/>
                  <a:gd name="connsiteY4-192" fmla="*/ 1752 h 10000"/>
                  <a:gd name="connsiteX5-193" fmla="*/ 3686 w 10588"/>
                  <a:gd name="connsiteY5-194" fmla="*/ 979 h 10000"/>
                  <a:gd name="connsiteX6-195" fmla="*/ 153 w 10588"/>
                  <a:gd name="connsiteY6-196" fmla="*/ 8320 h 10000"/>
                  <a:gd name="connsiteX0-197" fmla="*/ 153 w 10588"/>
                  <a:gd name="connsiteY0-198" fmla="*/ 8320 h 10000"/>
                  <a:gd name="connsiteX1-199" fmla="*/ 711 w 10588"/>
                  <a:gd name="connsiteY1-200" fmla="*/ 10000 h 10000"/>
                  <a:gd name="connsiteX2-201" fmla="*/ 4487 w 10588"/>
                  <a:gd name="connsiteY2-202" fmla="*/ 3335 h 10000"/>
                  <a:gd name="connsiteX3-203" fmla="*/ 10588 w 10588"/>
                  <a:gd name="connsiteY3-204" fmla="*/ 4134 h 10000"/>
                  <a:gd name="connsiteX4-205" fmla="*/ 9817 w 10588"/>
                  <a:gd name="connsiteY4-206" fmla="*/ 1752 h 10000"/>
                  <a:gd name="connsiteX5-207" fmla="*/ 3686 w 10588"/>
                  <a:gd name="connsiteY5-208" fmla="*/ 979 h 10000"/>
                  <a:gd name="connsiteX6-209" fmla="*/ 153 w 10588"/>
                  <a:gd name="connsiteY6-210" fmla="*/ 8320 h 10000"/>
                  <a:gd name="connsiteX0-211" fmla="*/ 153 w 10588"/>
                  <a:gd name="connsiteY0-212" fmla="*/ 8320 h 10000"/>
                  <a:gd name="connsiteX1-213" fmla="*/ 711 w 10588"/>
                  <a:gd name="connsiteY1-214" fmla="*/ 10000 h 10000"/>
                  <a:gd name="connsiteX2-215" fmla="*/ 4487 w 10588"/>
                  <a:gd name="connsiteY2-216" fmla="*/ 3335 h 10000"/>
                  <a:gd name="connsiteX3-217" fmla="*/ 10588 w 10588"/>
                  <a:gd name="connsiteY3-218" fmla="*/ 4134 h 10000"/>
                  <a:gd name="connsiteX4-219" fmla="*/ 9817 w 10588"/>
                  <a:gd name="connsiteY4-220" fmla="*/ 1752 h 10000"/>
                  <a:gd name="connsiteX5-221" fmla="*/ 3686 w 10588"/>
                  <a:gd name="connsiteY5-222" fmla="*/ 979 h 10000"/>
                  <a:gd name="connsiteX6-223" fmla="*/ 153 w 10588"/>
                  <a:gd name="connsiteY6-224" fmla="*/ 8320 h 10000"/>
                  <a:gd name="connsiteX0-225" fmla="*/ 153 w 10588"/>
                  <a:gd name="connsiteY0-226" fmla="*/ 8092 h 9772"/>
                  <a:gd name="connsiteX1-227" fmla="*/ 711 w 10588"/>
                  <a:gd name="connsiteY1-228" fmla="*/ 9772 h 9772"/>
                  <a:gd name="connsiteX2-229" fmla="*/ 4487 w 10588"/>
                  <a:gd name="connsiteY2-230" fmla="*/ 3107 h 9772"/>
                  <a:gd name="connsiteX3-231" fmla="*/ 10588 w 10588"/>
                  <a:gd name="connsiteY3-232" fmla="*/ 3906 h 9772"/>
                  <a:gd name="connsiteX4-233" fmla="*/ 9817 w 10588"/>
                  <a:gd name="connsiteY4-234" fmla="*/ 1524 h 9772"/>
                  <a:gd name="connsiteX5-235" fmla="*/ 3686 w 10588"/>
                  <a:gd name="connsiteY5-236" fmla="*/ 751 h 9772"/>
                  <a:gd name="connsiteX6-237" fmla="*/ 153 w 10588"/>
                  <a:gd name="connsiteY6-238" fmla="*/ 8092 h 9772"/>
                  <a:gd name="connsiteX0-239" fmla="*/ 123 w 9978"/>
                  <a:gd name="connsiteY0-240" fmla="*/ 8313 h 10032"/>
                  <a:gd name="connsiteX1-241" fmla="*/ 650 w 9978"/>
                  <a:gd name="connsiteY1-242" fmla="*/ 10032 h 10032"/>
                  <a:gd name="connsiteX2-243" fmla="*/ 4216 w 9978"/>
                  <a:gd name="connsiteY2-244" fmla="*/ 3211 h 10032"/>
                  <a:gd name="connsiteX3-245" fmla="*/ 9978 w 9978"/>
                  <a:gd name="connsiteY3-246" fmla="*/ 4029 h 10032"/>
                  <a:gd name="connsiteX4-247" fmla="*/ 9154 w 9978"/>
                  <a:gd name="connsiteY4-248" fmla="*/ 1244 h 10032"/>
                  <a:gd name="connsiteX5-249" fmla="*/ 3459 w 9978"/>
                  <a:gd name="connsiteY5-250" fmla="*/ 801 h 10032"/>
                  <a:gd name="connsiteX6-251" fmla="*/ 123 w 9978"/>
                  <a:gd name="connsiteY6-252" fmla="*/ 8313 h 10032"/>
                  <a:gd name="connsiteX0-253" fmla="*/ 133 w 10010"/>
                  <a:gd name="connsiteY0-254" fmla="*/ 8441 h 10155"/>
                  <a:gd name="connsiteX1-255" fmla="*/ 661 w 10010"/>
                  <a:gd name="connsiteY1-256" fmla="*/ 10155 h 10155"/>
                  <a:gd name="connsiteX2-257" fmla="*/ 4235 w 10010"/>
                  <a:gd name="connsiteY2-258" fmla="*/ 3356 h 10155"/>
                  <a:gd name="connsiteX3-259" fmla="*/ 10010 w 10010"/>
                  <a:gd name="connsiteY3-260" fmla="*/ 4171 h 10155"/>
                  <a:gd name="connsiteX4-261" fmla="*/ 9184 w 10010"/>
                  <a:gd name="connsiteY4-262" fmla="*/ 1395 h 10155"/>
                  <a:gd name="connsiteX5-263" fmla="*/ 3477 w 10010"/>
                  <a:gd name="connsiteY5-264" fmla="*/ 953 h 10155"/>
                  <a:gd name="connsiteX6-265" fmla="*/ 133 w 10010"/>
                  <a:gd name="connsiteY6-266" fmla="*/ 8441 h 10155"/>
                  <a:gd name="connsiteX0-267" fmla="*/ 133 w 10010"/>
                  <a:gd name="connsiteY0-268" fmla="*/ 8571 h 10285"/>
                  <a:gd name="connsiteX1-269" fmla="*/ 661 w 10010"/>
                  <a:gd name="connsiteY1-270" fmla="*/ 10285 h 10285"/>
                  <a:gd name="connsiteX2-271" fmla="*/ 4235 w 10010"/>
                  <a:gd name="connsiteY2-272" fmla="*/ 3486 h 10285"/>
                  <a:gd name="connsiteX3-273" fmla="*/ 10010 w 10010"/>
                  <a:gd name="connsiteY3-274" fmla="*/ 4301 h 10285"/>
                  <a:gd name="connsiteX4-275" fmla="*/ 9184 w 10010"/>
                  <a:gd name="connsiteY4-276" fmla="*/ 1525 h 10285"/>
                  <a:gd name="connsiteX5-277" fmla="*/ 3477 w 10010"/>
                  <a:gd name="connsiteY5-278" fmla="*/ 1083 h 10285"/>
                  <a:gd name="connsiteX6-279" fmla="*/ 133 w 10010"/>
                  <a:gd name="connsiteY6-280" fmla="*/ 8571 h 10285"/>
                  <a:gd name="connsiteX0-281" fmla="*/ 133 w 10010"/>
                  <a:gd name="connsiteY0-282" fmla="*/ 8403 h 10117"/>
                  <a:gd name="connsiteX1-283" fmla="*/ 661 w 10010"/>
                  <a:gd name="connsiteY1-284" fmla="*/ 10117 h 10117"/>
                  <a:gd name="connsiteX2-285" fmla="*/ 4235 w 10010"/>
                  <a:gd name="connsiteY2-286" fmla="*/ 3318 h 10117"/>
                  <a:gd name="connsiteX3-287" fmla="*/ 10010 w 10010"/>
                  <a:gd name="connsiteY3-288" fmla="*/ 4133 h 10117"/>
                  <a:gd name="connsiteX4-289" fmla="*/ 9184 w 10010"/>
                  <a:gd name="connsiteY4-290" fmla="*/ 1357 h 10117"/>
                  <a:gd name="connsiteX5-291" fmla="*/ 3477 w 10010"/>
                  <a:gd name="connsiteY5-292" fmla="*/ 915 h 10117"/>
                  <a:gd name="connsiteX6-293" fmla="*/ 133 w 10010"/>
                  <a:gd name="connsiteY6-294" fmla="*/ 8403 h 10117"/>
                  <a:gd name="connsiteX0-295" fmla="*/ 133 w 10010"/>
                  <a:gd name="connsiteY0-296" fmla="*/ 8511 h 10225"/>
                  <a:gd name="connsiteX1-297" fmla="*/ 661 w 10010"/>
                  <a:gd name="connsiteY1-298" fmla="*/ 10225 h 10225"/>
                  <a:gd name="connsiteX2-299" fmla="*/ 4235 w 10010"/>
                  <a:gd name="connsiteY2-300" fmla="*/ 3426 h 10225"/>
                  <a:gd name="connsiteX3-301" fmla="*/ 10010 w 10010"/>
                  <a:gd name="connsiteY3-302" fmla="*/ 4241 h 10225"/>
                  <a:gd name="connsiteX4-303" fmla="*/ 9184 w 10010"/>
                  <a:gd name="connsiteY4-304" fmla="*/ 1465 h 10225"/>
                  <a:gd name="connsiteX5-305" fmla="*/ 3477 w 10010"/>
                  <a:gd name="connsiteY5-306" fmla="*/ 1023 h 10225"/>
                  <a:gd name="connsiteX6-307" fmla="*/ 133 w 10010"/>
                  <a:gd name="connsiteY6-308" fmla="*/ 8511 h 10225"/>
                  <a:gd name="connsiteX0-309" fmla="*/ 114 w 10006"/>
                  <a:gd name="connsiteY0-310" fmla="*/ 8385 h 10099"/>
                  <a:gd name="connsiteX1-311" fmla="*/ 642 w 10006"/>
                  <a:gd name="connsiteY1-312" fmla="*/ 10099 h 10099"/>
                  <a:gd name="connsiteX2-313" fmla="*/ 4216 w 10006"/>
                  <a:gd name="connsiteY2-314" fmla="*/ 3300 h 10099"/>
                  <a:gd name="connsiteX3-315" fmla="*/ 9991 w 10006"/>
                  <a:gd name="connsiteY3-316" fmla="*/ 4115 h 10099"/>
                  <a:gd name="connsiteX4-317" fmla="*/ 9165 w 10006"/>
                  <a:gd name="connsiteY4-318" fmla="*/ 1339 h 10099"/>
                  <a:gd name="connsiteX5-319" fmla="*/ 3984 w 10006"/>
                  <a:gd name="connsiteY5-320" fmla="*/ 642 h 10099"/>
                  <a:gd name="connsiteX6-321" fmla="*/ 114 w 10006"/>
                  <a:gd name="connsiteY6-322" fmla="*/ 8385 h 10099"/>
                  <a:gd name="connsiteX0-323" fmla="*/ 144 w 10036"/>
                  <a:gd name="connsiteY0-324" fmla="*/ 8361 h 10075"/>
                  <a:gd name="connsiteX1-325" fmla="*/ 672 w 10036"/>
                  <a:gd name="connsiteY1-326" fmla="*/ 10075 h 10075"/>
                  <a:gd name="connsiteX2-327" fmla="*/ 4246 w 10036"/>
                  <a:gd name="connsiteY2-328" fmla="*/ 3276 h 10075"/>
                  <a:gd name="connsiteX3-329" fmla="*/ 10021 w 10036"/>
                  <a:gd name="connsiteY3-330" fmla="*/ 4091 h 10075"/>
                  <a:gd name="connsiteX4-331" fmla="*/ 9195 w 10036"/>
                  <a:gd name="connsiteY4-332" fmla="*/ 1315 h 10075"/>
                  <a:gd name="connsiteX5-333" fmla="*/ 4014 w 10036"/>
                  <a:gd name="connsiteY5-334" fmla="*/ 618 h 10075"/>
                  <a:gd name="connsiteX6-335" fmla="*/ 144 w 10036"/>
                  <a:gd name="connsiteY6-336" fmla="*/ 8361 h 10075"/>
                  <a:gd name="connsiteX0-337" fmla="*/ 147 w 10039"/>
                  <a:gd name="connsiteY0-338" fmla="*/ 8393 h 10107"/>
                  <a:gd name="connsiteX1-339" fmla="*/ 675 w 10039"/>
                  <a:gd name="connsiteY1-340" fmla="*/ 10107 h 10107"/>
                  <a:gd name="connsiteX2-341" fmla="*/ 4249 w 10039"/>
                  <a:gd name="connsiteY2-342" fmla="*/ 3308 h 10107"/>
                  <a:gd name="connsiteX3-343" fmla="*/ 10024 w 10039"/>
                  <a:gd name="connsiteY3-344" fmla="*/ 4123 h 10107"/>
                  <a:gd name="connsiteX4-345" fmla="*/ 9198 w 10039"/>
                  <a:gd name="connsiteY4-346" fmla="*/ 1347 h 10107"/>
                  <a:gd name="connsiteX5-347" fmla="*/ 4017 w 10039"/>
                  <a:gd name="connsiteY5-348" fmla="*/ 650 h 10107"/>
                  <a:gd name="connsiteX6-349" fmla="*/ 147 w 10039"/>
                  <a:gd name="connsiteY6-350" fmla="*/ 8393 h 10107"/>
                  <a:gd name="connsiteX0-351" fmla="*/ 147 w 10024"/>
                  <a:gd name="connsiteY0-352" fmla="*/ 8528 h 10242"/>
                  <a:gd name="connsiteX1-353" fmla="*/ 675 w 10024"/>
                  <a:gd name="connsiteY1-354" fmla="*/ 10242 h 10242"/>
                  <a:gd name="connsiteX2-355" fmla="*/ 4249 w 10024"/>
                  <a:gd name="connsiteY2-356" fmla="*/ 3443 h 10242"/>
                  <a:gd name="connsiteX3-357" fmla="*/ 10024 w 10024"/>
                  <a:gd name="connsiteY3-358" fmla="*/ 4258 h 10242"/>
                  <a:gd name="connsiteX4-359" fmla="*/ 9198 w 10024"/>
                  <a:gd name="connsiteY4-360" fmla="*/ 1482 h 10242"/>
                  <a:gd name="connsiteX5-361" fmla="*/ 4017 w 10024"/>
                  <a:gd name="connsiteY5-362" fmla="*/ 785 h 10242"/>
                  <a:gd name="connsiteX6-363" fmla="*/ 147 w 10024"/>
                  <a:gd name="connsiteY6-364" fmla="*/ 8528 h 10242"/>
                  <a:gd name="connsiteX0-365" fmla="*/ 147 w 10024"/>
                  <a:gd name="connsiteY0-366" fmla="*/ 8626 h 10340"/>
                  <a:gd name="connsiteX1-367" fmla="*/ 675 w 10024"/>
                  <a:gd name="connsiteY1-368" fmla="*/ 10340 h 10340"/>
                  <a:gd name="connsiteX2-369" fmla="*/ 4249 w 10024"/>
                  <a:gd name="connsiteY2-370" fmla="*/ 3541 h 10340"/>
                  <a:gd name="connsiteX3-371" fmla="*/ 10024 w 10024"/>
                  <a:gd name="connsiteY3-372" fmla="*/ 4356 h 10340"/>
                  <a:gd name="connsiteX4-373" fmla="*/ 9198 w 10024"/>
                  <a:gd name="connsiteY4-374" fmla="*/ 1580 h 10340"/>
                  <a:gd name="connsiteX5-375" fmla="*/ 4017 w 10024"/>
                  <a:gd name="connsiteY5-376" fmla="*/ 883 h 10340"/>
                  <a:gd name="connsiteX6-377" fmla="*/ 147 w 10024"/>
                  <a:gd name="connsiteY6-378" fmla="*/ 8626 h 10340"/>
                  <a:gd name="connsiteX0-379" fmla="*/ 147 w 10024"/>
                  <a:gd name="connsiteY0-380" fmla="*/ 8549 h 10263"/>
                  <a:gd name="connsiteX1-381" fmla="*/ 675 w 10024"/>
                  <a:gd name="connsiteY1-382" fmla="*/ 10263 h 10263"/>
                  <a:gd name="connsiteX2-383" fmla="*/ 4249 w 10024"/>
                  <a:gd name="connsiteY2-384" fmla="*/ 3464 h 10263"/>
                  <a:gd name="connsiteX3-385" fmla="*/ 10024 w 10024"/>
                  <a:gd name="connsiteY3-386" fmla="*/ 4279 h 10263"/>
                  <a:gd name="connsiteX4-387" fmla="*/ 9198 w 10024"/>
                  <a:gd name="connsiteY4-388" fmla="*/ 1503 h 10263"/>
                  <a:gd name="connsiteX5-389" fmla="*/ 4017 w 10024"/>
                  <a:gd name="connsiteY5-390" fmla="*/ 806 h 10263"/>
                  <a:gd name="connsiteX6-391" fmla="*/ 147 w 10024"/>
                  <a:gd name="connsiteY6-392" fmla="*/ 8549 h 10263"/>
                  <a:gd name="connsiteX0-393" fmla="*/ 147 w 10024"/>
                  <a:gd name="connsiteY0-394" fmla="*/ 8565 h 10279"/>
                  <a:gd name="connsiteX1-395" fmla="*/ 675 w 10024"/>
                  <a:gd name="connsiteY1-396" fmla="*/ 10279 h 10279"/>
                  <a:gd name="connsiteX2-397" fmla="*/ 4249 w 10024"/>
                  <a:gd name="connsiteY2-398" fmla="*/ 3480 h 10279"/>
                  <a:gd name="connsiteX3-399" fmla="*/ 10024 w 10024"/>
                  <a:gd name="connsiteY3-400" fmla="*/ 4295 h 10279"/>
                  <a:gd name="connsiteX4-401" fmla="*/ 9198 w 10024"/>
                  <a:gd name="connsiteY4-402" fmla="*/ 1519 h 10279"/>
                  <a:gd name="connsiteX5-403" fmla="*/ 4017 w 10024"/>
                  <a:gd name="connsiteY5-404" fmla="*/ 822 h 10279"/>
                  <a:gd name="connsiteX6-405" fmla="*/ 147 w 10024"/>
                  <a:gd name="connsiteY6-406" fmla="*/ 8565 h 10279"/>
                  <a:gd name="connsiteX0-407" fmla="*/ 147 w 10024"/>
                  <a:gd name="connsiteY0-408" fmla="*/ 8565 h 10279"/>
                  <a:gd name="connsiteX1-409" fmla="*/ 675 w 10024"/>
                  <a:gd name="connsiteY1-410" fmla="*/ 10279 h 10279"/>
                  <a:gd name="connsiteX2-411" fmla="*/ 4127 w 10024"/>
                  <a:gd name="connsiteY2-412" fmla="*/ 3528 h 10279"/>
                  <a:gd name="connsiteX3-413" fmla="*/ 10024 w 10024"/>
                  <a:gd name="connsiteY3-414" fmla="*/ 4295 h 10279"/>
                  <a:gd name="connsiteX4-415" fmla="*/ 9198 w 10024"/>
                  <a:gd name="connsiteY4-416" fmla="*/ 1519 h 10279"/>
                  <a:gd name="connsiteX5-417" fmla="*/ 4017 w 10024"/>
                  <a:gd name="connsiteY5-418" fmla="*/ 822 h 10279"/>
                  <a:gd name="connsiteX6-419" fmla="*/ 147 w 10024"/>
                  <a:gd name="connsiteY6-420" fmla="*/ 8565 h 10279"/>
                  <a:gd name="connsiteX0-421" fmla="*/ 147 w 10024"/>
                  <a:gd name="connsiteY0-422" fmla="*/ 8565 h 10279"/>
                  <a:gd name="connsiteX1-423" fmla="*/ 675 w 10024"/>
                  <a:gd name="connsiteY1-424" fmla="*/ 10279 h 10279"/>
                  <a:gd name="connsiteX2-425" fmla="*/ 4127 w 10024"/>
                  <a:gd name="connsiteY2-426" fmla="*/ 3528 h 10279"/>
                  <a:gd name="connsiteX3-427" fmla="*/ 10024 w 10024"/>
                  <a:gd name="connsiteY3-428" fmla="*/ 4295 h 10279"/>
                  <a:gd name="connsiteX4-429" fmla="*/ 9198 w 10024"/>
                  <a:gd name="connsiteY4-430" fmla="*/ 1519 h 10279"/>
                  <a:gd name="connsiteX5-431" fmla="*/ 4017 w 10024"/>
                  <a:gd name="connsiteY5-432" fmla="*/ 822 h 10279"/>
                  <a:gd name="connsiteX6-433" fmla="*/ 147 w 10024"/>
                  <a:gd name="connsiteY6-434" fmla="*/ 8565 h 10279"/>
                  <a:gd name="connsiteX0-435" fmla="*/ 147 w 10024"/>
                  <a:gd name="connsiteY0-436" fmla="*/ 8565 h 10279"/>
                  <a:gd name="connsiteX1-437" fmla="*/ 675 w 10024"/>
                  <a:gd name="connsiteY1-438" fmla="*/ 10279 h 10279"/>
                  <a:gd name="connsiteX2-439" fmla="*/ 4127 w 10024"/>
                  <a:gd name="connsiteY2-440" fmla="*/ 3528 h 10279"/>
                  <a:gd name="connsiteX3-441" fmla="*/ 10024 w 10024"/>
                  <a:gd name="connsiteY3-442" fmla="*/ 4295 h 10279"/>
                  <a:gd name="connsiteX4-443" fmla="*/ 9198 w 10024"/>
                  <a:gd name="connsiteY4-444" fmla="*/ 1519 h 10279"/>
                  <a:gd name="connsiteX5-445" fmla="*/ 4017 w 10024"/>
                  <a:gd name="connsiteY5-446" fmla="*/ 822 h 10279"/>
                  <a:gd name="connsiteX6-447" fmla="*/ 147 w 10024"/>
                  <a:gd name="connsiteY6-448" fmla="*/ 8565 h 102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024" h="10279">
                    <a:moveTo>
                      <a:pt x="147" y="8565"/>
                    </a:moveTo>
                    <a:cubicBezTo>
                      <a:pt x="275" y="8978"/>
                      <a:pt x="444" y="9488"/>
                      <a:pt x="675" y="10279"/>
                    </a:cubicBezTo>
                    <a:cubicBezTo>
                      <a:pt x="712" y="8172"/>
                      <a:pt x="2351" y="4683"/>
                      <a:pt x="4127" y="3528"/>
                    </a:cubicBezTo>
                    <a:cubicBezTo>
                      <a:pt x="5903" y="2373"/>
                      <a:pt x="8654" y="1027"/>
                      <a:pt x="10024" y="4295"/>
                    </a:cubicBezTo>
                    <a:cubicBezTo>
                      <a:pt x="10032" y="3815"/>
                      <a:pt x="9848" y="2862"/>
                      <a:pt x="9198" y="1519"/>
                    </a:cubicBezTo>
                    <a:cubicBezTo>
                      <a:pt x="8548" y="176"/>
                      <a:pt x="6646" y="-746"/>
                      <a:pt x="4017" y="822"/>
                    </a:cubicBezTo>
                    <a:cubicBezTo>
                      <a:pt x="1388" y="2390"/>
                      <a:pt x="-564" y="6280"/>
                      <a:pt x="147" y="85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Freeform 11"/>
              <p:cNvSpPr/>
              <p:nvPr/>
            </p:nvSpPr>
            <p:spPr bwMode="auto">
              <a:xfrm rot="900000" flipH="1" flipV="1">
                <a:off x="4616217" y="1625061"/>
                <a:ext cx="3591468" cy="1650377"/>
              </a:xfrm>
              <a:custGeom>
                <a:avLst/>
                <a:gdLst>
                  <a:gd name="T0" fmla="*/ 1180 w 1180"/>
                  <a:gd name="T1" fmla="*/ 0 h 542"/>
                  <a:gd name="T2" fmla="*/ 845 w 1180"/>
                  <a:gd name="T3" fmla="*/ 18 h 542"/>
                  <a:gd name="T4" fmla="*/ 900 w 1180"/>
                  <a:gd name="T5" fmla="*/ 88 h 542"/>
                  <a:gd name="T6" fmla="*/ 775 w 1180"/>
                  <a:gd name="T7" fmla="*/ 161 h 542"/>
                  <a:gd name="T8" fmla="*/ 77 w 1180"/>
                  <a:gd name="T9" fmla="*/ 185 h 542"/>
                  <a:gd name="T10" fmla="*/ 0 w 1180"/>
                  <a:gd name="T11" fmla="*/ 88 h 542"/>
                  <a:gd name="T12" fmla="*/ 100 w 1180"/>
                  <a:gd name="T13" fmla="*/ 306 h 542"/>
                  <a:gd name="T14" fmla="*/ 873 w 1180"/>
                  <a:gd name="T15" fmla="*/ 377 h 542"/>
                  <a:gd name="T16" fmla="*/ 1044 w 1180"/>
                  <a:gd name="T17" fmla="*/ 271 h 542"/>
                  <a:gd name="T18" fmla="*/ 1098 w 1180"/>
                  <a:gd name="T19" fmla="*/ 339 h 542"/>
                  <a:gd name="T20" fmla="*/ 1180 w 1180"/>
                  <a:gd name="T21" fmla="*/ 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0" h="542">
                    <a:moveTo>
                      <a:pt x="1180" y="0"/>
                    </a:moveTo>
                    <a:cubicBezTo>
                      <a:pt x="845" y="18"/>
                      <a:pt x="845" y="18"/>
                      <a:pt x="845" y="18"/>
                    </a:cubicBezTo>
                    <a:cubicBezTo>
                      <a:pt x="900" y="88"/>
                      <a:pt x="900" y="88"/>
                      <a:pt x="900" y="88"/>
                    </a:cubicBezTo>
                    <a:cubicBezTo>
                      <a:pt x="861" y="115"/>
                      <a:pt x="820" y="139"/>
                      <a:pt x="775" y="161"/>
                    </a:cubicBezTo>
                    <a:cubicBezTo>
                      <a:pt x="502" y="297"/>
                      <a:pt x="221" y="300"/>
                      <a:pt x="77" y="185"/>
                    </a:cubicBezTo>
                    <a:cubicBezTo>
                      <a:pt x="22" y="134"/>
                      <a:pt x="0" y="88"/>
                      <a:pt x="0" y="88"/>
                    </a:cubicBezTo>
                    <a:cubicBezTo>
                      <a:pt x="0" y="88"/>
                      <a:pt x="90" y="284"/>
                      <a:pt x="100" y="306"/>
                    </a:cubicBezTo>
                    <a:cubicBezTo>
                      <a:pt x="193" y="511"/>
                      <a:pt x="540" y="542"/>
                      <a:pt x="873" y="377"/>
                    </a:cubicBezTo>
                    <a:cubicBezTo>
                      <a:pt x="936" y="346"/>
                      <a:pt x="993" y="310"/>
                      <a:pt x="1044" y="271"/>
                    </a:cubicBezTo>
                    <a:cubicBezTo>
                      <a:pt x="1098" y="339"/>
                      <a:pt x="1098" y="339"/>
                      <a:pt x="1098" y="339"/>
                    </a:cubicBezTo>
                    <a:lnTo>
                      <a:pt x="1180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" name="Freeform 10"/>
              <p:cNvSpPr/>
              <p:nvPr/>
            </p:nvSpPr>
            <p:spPr bwMode="auto">
              <a:xfrm rot="900000" flipH="1" flipV="1">
                <a:off x="4987534" y="2312809"/>
                <a:ext cx="2887591" cy="3080112"/>
              </a:xfrm>
              <a:custGeom>
                <a:avLst/>
                <a:gdLst>
                  <a:gd name="T0" fmla="*/ 94 w 1326"/>
                  <a:gd name="T1" fmla="*/ 837 h 931"/>
                  <a:gd name="T2" fmla="*/ 169 w 1326"/>
                  <a:gd name="T3" fmla="*/ 931 h 931"/>
                  <a:gd name="T4" fmla="*/ 627 w 1326"/>
                  <a:gd name="T5" fmla="*/ 381 h 931"/>
                  <a:gd name="T6" fmla="*/ 1325 w 1326"/>
                  <a:gd name="T7" fmla="*/ 357 h 931"/>
                  <a:gd name="T8" fmla="*/ 1302 w 1326"/>
                  <a:gd name="T9" fmla="*/ 236 h 931"/>
                  <a:gd name="T10" fmla="*/ 529 w 1326"/>
                  <a:gd name="T11" fmla="*/ 165 h 931"/>
                  <a:gd name="T12" fmla="*/ 94 w 1326"/>
                  <a:gd name="T13" fmla="*/ 837 h 931"/>
                  <a:gd name="connsiteX0" fmla="*/ 126 w 9417"/>
                  <a:gd name="connsiteY0" fmla="*/ 9759 h 10769"/>
                  <a:gd name="connsiteX1" fmla="*/ 692 w 9417"/>
                  <a:gd name="connsiteY1" fmla="*/ 10769 h 10769"/>
                  <a:gd name="connsiteX2" fmla="*/ 4146 w 9417"/>
                  <a:gd name="connsiteY2" fmla="*/ 4861 h 10769"/>
                  <a:gd name="connsiteX3" fmla="*/ 9409 w 9417"/>
                  <a:gd name="connsiteY3" fmla="*/ 4604 h 10769"/>
                  <a:gd name="connsiteX4" fmla="*/ 9319 w 9417"/>
                  <a:gd name="connsiteY4" fmla="*/ 895 h 10769"/>
                  <a:gd name="connsiteX5" fmla="*/ 3406 w 9417"/>
                  <a:gd name="connsiteY5" fmla="*/ 2541 h 10769"/>
                  <a:gd name="connsiteX6" fmla="*/ 126 w 9417"/>
                  <a:gd name="connsiteY6" fmla="*/ 9759 h 10769"/>
                  <a:gd name="connsiteX0-1" fmla="*/ 134 w 10449"/>
                  <a:gd name="connsiteY0-2" fmla="*/ 9062 h 10000"/>
                  <a:gd name="connsiteX1-3" fmla="*/ 735 w 10449"/>
                  <a:gd name="connsiteY1-4" fmla="*/ 10000 h 10000"/>
                  <a:gd name="connsiteX2-5" fmla="*/ 4403 w 10449"/>
                  <a:gd name="connsiteY2-6" fmla="*/ 4514 h 10000"/>
                  <a:gd name="connsiteX3-7" fmla="*/ 10449 w 10449"/>
                  <a:gd name="connsiteY3-8" fmla="*/ 3028 h 10000"/>
                  <a:gd name="connsiteX4-9" fmla="*/ 9896 w 10449"/>
                  <a:gd name="connsiteY4-10" fmla="*/ 831 h 10000"/>
                  <a:gd name="connsiteX5-11" fmla="*/ 3617 w 10449"/>
                  <a:gd name="connsiteY5-12" fmla="*/ 2360 h 10000"/>
                  <a:gd name="connsiteX6-13" fmla="*/ 134 w 10449"/>
                  <a:gd name="connsiteY6-14" fmla="*/ 9062 h 10000"/>
                  <a:gd name="connsiteX0-15" fmla="*/ 134 w 10449"/>
                  <a:gd name="connsiteY0-16" fmla="*/ 9062 h 10000"/>
                  <a:gd name="connsiteX1-17" fmla="*/ 735 w 10449"/>
                  <a:gd name="connsiteY1-18" fmla="*/ 10000 h 10000"/>
                  <a:gd name="connsiteX2-19" fmla="*/ 4403 w 10449"/>
                  <a:gd name="connsiteY2-20" fmla="*/ 4514 h 10000"/>
                  <a:gd name="connsiteX3-21" fmla="*/ 10449 w 10449"/>
                  <a:gd name="connsiteY3-22" fmla="*/ 3028 h 10000"/>
                  <a:gd name="connsiteX4-23" fmla="*/ 9896 w 10449"/>
                  <a:gd name="connsiteY4-24" fmla="*/ 831 h 10000"/>
                  <a:gd name="connsiteX5-25" fmla="*/ 3617 w 10449"/>
                  <a:gd name="connsiteY5-26" fmla="*/ 2360 h 10000"/>
                  <a:gd name="connsiteX6-27" fmla="*/ 134 w 10449"/>
                  <a:gd name="connsiteY6-28" fmla="*/ 9062 h 10000"/>
                  <a:gd name="connsiteX0-29" fmla="*/ 134 w 10449"/>
                  <a:gd name="connsiteY0-30" fmla="*/ 9062 h 10000"/>
                  <a:gd name="connsiteX1-31" fmla="*/ 735 w 10449"/>
                  <a:gd name="connsiteY1-32" fmla="*/ 10000 h 10000"/>
                  <a:gd name="connsiteX2-33" fmla="*/ 4440 w 10449"/>
                  <a:gd name="connsiteY2-34" fmla="*/ 4751 h 10000"/>
                  <a:gd name="connsiteX3-35" fmla="*/ 10449 w 10449"/>
                  <a:gd name="connsiteY3-36" fmla="*/ 3028 h 10000"/>
                  <a:gd name="connsiteX4-37" fmla="*/ 9896 w 10449"/>
                  <a:gd name="connsiteY4-38" fmla="*/ 831 h 10000"/>
                  <a:gd name="connsiteX5-39" fmla="*/ 3617 w 10449"/>
                  <a:gd name="connsiteY5-40" fmla="*/ 2360 h 10000"/>
                  <a:gd name="connsiteX6-41" fmla="*/ 134 w 10449"/>
                  <a:gd name="connsiteY6-42" fmla="*/ 9062 h 10000"/>
                  <a:gd name="connsiteX0-43" fmla="*/ 134 w 10449"/>
                  <a:gd name="connsiteY0-44" fmla="*/ 9062 h 10000"/>
                  <a:gd name="connsiteX1-45" fmla="*/ 735 w 10449"/>
                  <a:gd name="connsiteY1-46" fmla="*/ 10000 h 10000"/>
                  <a:gd name="connsiteX2-47" fmla="*/ 4440 w 10449"/>
                  <a:gd name="connsiteY2-48" fmla="*/ 4751 h 10000"/>
                  <a:gd name="connsiteX3-49" fmla="*/ 10449 w 10449"/>
                  <a:gd name="connsiteY3-50" fmla="*/ 3028 h 10000"/>
                  <a:gd name="connsiteX4-51" fmla="*/ 9896 w 10449"/>
                  <a:gd name="connsiteY4-52" fmla="*/ 831 h 10000"/>
                  <a:gd name="connsiteX5-53" fmla="*/ 3617 w 10449"/>
                  <a:gd name="connsiteY5-54" fmla="*/ 2360 h 10000"/>
                  <a:gd name="connsiteX6-55" fmla="*/ 134 w 10449"/>
                  <a:gd name="connsiteY6-56" fmla="*/ 9062 h 10000"/>
                  <a:gd name="connsiteX0-57" fmla="*/ 134 w 10449"/>
                  <a:gd name="connsiteY0-58" fmla="*/ 8343 h 9281"/>
                  <a:gd name="connsiteX1-59" fmla="*/ 735 w 10449"/>
                  <a:gd name="connsiteY1-60" fmla="*/ 9281 h 9281"/>
                  <a:gd name="connsiteX2-61" fmla="*/ 4440 w 10449"/>
                  <a:gd name="connsiteY2-62" fmla="*/ 4032 h 9281"/>
                  <a:gd name="connsiteX3-63" fmla="*/ 10449 w 10449"/>
                  <a:gd name="connsiteY3-64" fmla="*/ 2309 h 9281"/>
                  <a:gd name="connsiteX4-65" fmla="*/ 9896 w 10449"/>
                  <a:gd name="connsiteY4-66" fmla="*/ 112 h 9281"/>
                  <a:gd name="connsiteX5-67" fmla="*/ 3617 w 10449"/>
                  <a:gd name="connsiteY5-68" fmla="*/ 1641 h 9281"/>
                  <a:gd name="connsiteX6-69" fmla="*/ 134 w 10449"/>
                  <a:gd name="connsiteY6-70" fmla="*/ 8343 h 9281"/>
                  <a:gd name="connsiteX0-71" fmla="*/ 128 w 10000"/>
                  <a:gd name="connsiteY0-72" fmla="*/ 8964 h 9975"/>
                  <a:gd name="connsiteX1-73" fmla="*/ 703 w 10000"/>
                  <a:gd name="connsiteY1-74" fmla="*/ 9975 h 9975"/>
                  <a:gd name="connsiteX2-75" fmla="*/ 4249 w 10000"/>
                  <a:gd name="connsiteY2-76" fmla="*/ 4319 h 9975"/>
                  <a:gd name="connsiteX3-77" fmla="*/ 10000 w 10000"/>
                  <a:gd name="connsiteY3-78" fmla="*/ 2463 h 9975"/>
                  <a:gd name="connsiteX4-79" fmla="*/ 9471 w 10000"/>
                  <a:gd name="connsiteY4-80" fmla="*/ 96 h 9975"/>
                  <a:gd name="connsiteX5-81" fmla="*/ 3435 w 10000"/>
                  <a:gd name="connsiteY5-82" fmla="*/ 2015 h 9975"/>
                  <a:gd name="connsiteX6-83" fmla="*/ 128 w 10000"/>
                  <a:gd name="connsiteY6-84" fmla="*/ 8964 h 9975"/>
                  <a:gd name="connsiteX0-85" fmla="*/ 145 w 10017"/>
                  <a:gd name="connsiteY0-86" fmla="*/ 8984 h 9998"/>
                  <a:gd name="connsiteX1-87" fmla="*/ 720 w 10017"/>
                  <a:gd name="connsiteY1-88" fmla="*/ 9998 h 9998"/>
                  <a:gd name="connsiteX2-89" fmla="*/ 4266 w 10017"/>
                  <a:gd name="connsiteY2-90" fmla="*/ 4328 h 9998"/>
                  <a:gd name="connsiteX3-91" fmla="*/ 10017 w 10017"/>
                  <a:gd name="connsiteY3-92" fmla="*/ 2467 h 9998"/>
                  <a:gd name="connsiteX4-93" fmla="*/ 9488 w 10017"/>
                  <a:gd name="connsiteY4-94" fmla="*/ 94 h 9998"/>
                  <a:gd name="connsiteX5-95" fmla="*/ 3452 w 10017"/>
                  <a:gd name="connsiteY5-96" fmla="*/ 2018 h 9998"/>
                  <a:gd name="connsiteX6-97" fmla="*/ 145 w 10017"/>
                  <a:gd name="connsiteY6-98" fmla="*/ 8984 h 9998"/>
                  <a:gd name="connsiteX0-99" fmla="*/ 129 w 9984"/>
                  <a:gd name="connsiteY0-100" fmla="*/ 8896 h 9910"/>
                  <a:gd name="connsiteX1-101" fmla="*/ 703 w 9984"/>
                  <a:gd name="connsiteY1-102" fmla="*/ 9910 h 9910"/>
                  <a:gd name="connsiteX2-103" fmla="*/ 4243 w 9984"/>
                  <a:gd name="connsiteY2-104" fmla="*/ 4239 h 9910"/>
                  <a:gd name="connsiteX3-105" fmla="*/ 9984 w 9984"/>
                  <a:gd name="connsiteY3-106" fmla="*/ 2377 h 9910"/>
                  <a:gd name="connsiteX4-107" fmla="*/ 9458 w 9984"/>
                  <a:gd name="connsiteY4-108" fmla="*/ 103 h 9910"/>
                  <a:gd name="connsiteX5-109" fmla="*/ 3430 w 9984"/>
                  <a:gd name="connsiteY5-110" fmla="*/ 1928 h 9910"/>
                  <a:gd name="connsiteX6-111" fmla="*/ 129 w 9984"/>
                  <a:gd name="connsiteY6-112" fmla="*/ 8896 h 9910"/>
                  <a:gd name="connsiteX0-113" fmla="*/ 129 w 10000"/>
                  <a:gd name="connsiteY0-114" fmla="*/ 8905 h 9928"/>
                  <a:gd name="connsiteX1-115" fmla="*/ 704 w 10000"/>
                  <a:gd name="connsiteY1-116" fmla="*/ 9928 h 9928"/>
                  <a:gd name="connsiteX2-117" fmla="*/ 4250 w 10000"/>
                  <a:gd name="connsiteY2-118" fmla="*/ 4205 h 9928"/>
                  <a:gd name="connsiteX3-119" fmla="*/ 10000 w 10000"/>
                  <a:gd name="connsiteY3-120" fmla="*/ 2327 h 9928"/>
                  <a:gd name="connsiteX4-121" fmla="*/ 9473 w 10000"/>
                  <a:gd name="connsiteY4-122" fmla="*/ 32 h 9928"/>
                  <a:gd name="connsiteX5-123" fmla="*/ 3435 w 10000"/>
                  <a:gd name="connsiteY5-124" fmla="*/ 1874 h 9928"/>
                  <a:gd name="connsiteX6-125" fmla="*/ 129 w 10000"/>
                  <a:gd name="connsiteY6-126" fmla="*/ 8905 h 9928"/>
                  <a:gd name="connsiteX0-127" fmla="*/ 140 w 10011"/>
                  <a:gd name="connsiteY0-128" fmla="*/ 8968 h 9998"/>
                  <a:gd name="connsiteX1-129" fmla="*/ 715 w 10011"/>
                  <a:gd name="connsiteY1-130" fmla="*/ 9998 h 9998"/>
                  <a:gd name="connsiteX2-131" fmla="*/ 4261 w 10011"/>
                  <a:gd name="connsiteY2-132" fmla="*/ 4233 h 9998"/>
                  <a:gd name="connsiteX3-133" fmla="*/ 10011 w 10011"/>
                  <a:gd name="connsiteY3-134" fmla="*/ 2342 h 9998"/>
                  <a:gd name="connsiteX4-135" fmla="*/ 9484 w 10011"/>
                  <a:gd name="connsiteY4-136" fmla="*/ 30 h 9998"/>
                  <a:gd name="connsiteX5-137" fmla="*/ 3183 w 10011"/>
                  <a:gd name="connsiteY5-138" fmla="*/ 1932 h 9998"/>
                  <a:gd name="connsiteX6-139" fmla="*/ 140 w 10011"/>
                  <a:gd name="connsiteY6-140" fmla="*/ 8968 h 9998"/>
                  <a:gd name="connsiteX0-141" fmla="*/ 155 w 10015"/>
                  <a:gd name="connsiteY0-142" fmla="*/ 8965 h 9995"/>
                  <a:gd name="connsiteX1-143" fmla="*/ 729 w 10015"/>
                  <a:gd name="connsiteY1-144" fmla="*/ 9995 h 9995"/>
                  <a:gd name="connsiteX2-145" fmla="*/ 4271 w 10015"/>
                  <a:gd name="connsiteY2-146" fmla="*/ 4229 h 9995"/>
                  <a:gd name="connsiteX3-147" fmla="*/ 10015 w 10015"/>
                  <a:gd name="connsiteY3-148" fmla="*/ 2337 h 9995"/>
                  <a:gd name="connsiteX4-149" fmla="*/ 9489 w 10015"/>
                  <a:gd name="connsiteY4-150" fmla="*/ 25 h 9995"/>
                  <a:gd name="connsiteX5-151" fmla="*/ 3195 w 10015"/>
                  <a:gd name="connsiteY5-152" fmla="*/ 1927 h 9995"/>
                  <a:gd name="connsiteX6-153" fmla="*/ 155 w 10015"/>
                  <a:gd name="connsiteY6-154" fmla="*/ 8965 h 9995"/>
                  <a:gd name="connsiteX0-155" fmla="*/ 146 w 9991"/>
                  <a:gd name="connsiteY0-156" fmla="*/ 8968 h 9999"/>
                  <a:gd name="connsiteX1-157" fmla="*/ 719 w 9991"/>
                  <a:gd name="connsiteY1-158" fmla="*/ 9999 h 9999"/>
                  <a:gd name="connsiteX2-159" fmla="*/ 4256 w 9991"/>
                  <a:gd name="connsiteY2-160" fmla="*/ 4230 h 9999"/>
                  <a:gd name="connsiteX3-161" fmla="*/ 9991 w 9991"/>
                  <a:gd name="connsiteY3-162" fmla="*/ 2337 h 9999"/>
                  <a:gd name="connsiteX4-163" fmla="*/ 9466 w 9991"/>
                  <a:gd name="connsiteY4-164" fmla="*/ 24 h 9999"/>
                  <a:gd name="connsiteX5-165" fmla="*/ 3181 w 9991"/>
                  <a:gd name="connsiteY5-166" fmla="*/ 1927 h 9999"/>
                  <a:gd name="connsiteX6-167" fmla="*/ 146 w 9991"/>
                  <a:gd name="connsiteY6-168" fmla="*/ 8968 h 9999"/>
                  <a:gd name="connsiteX0-169" fmla="*/ 133 w 10158"/>
                  <a:gd name="connsiteY0-170" fmla="*/ 8511 h 10003"/>
                  <a:gd name="connsiteX1-171" fmla="*/ 878 w 10158"/>
                  <a:gd name="connsiteY1-172" fmla="*/ 10003 h 10003"/>
                  <a:gd name="connsiteX2-173" fmla="*/ 4418 w 10158"/>
                  <a:gd name="connsiteY2-174" fmla="*/ 4233 h 10003"/>
                  <a:gd name="connsiteX3-175" fmla="*/ 10158 w 10158"/>
                  <a:gd name="connsiteY3-176" fmla="*/ 2340 h 10003"/>
                  <a:gd name="connsiteX4-177" fmla="*/ 9633 w 10158"/>
                  <a:gd name="connsiteY4-178" fmla="*/ 27 h 10003"/>
                  <a:gd name="connsiteX5-179" fmla="*/ 3342 w 10158"/>
                  <a:gd name="connsiteY5-180" fmla="*/ 1930 h 10003"/>
                  <a:gd name="connsiteX6-181" fmla="*/ 133 w 10158"/>
                  <a:gd name="connsiteY6-182" fmla="*/ 8511 h 10003"/>
                  <a:gd name="connsiteX0-183" fmla="*/ 133 w 10158"/>
                  <a:gd name="connsiteY0-184" fmla="*/ 8511 h 11067"/>
                  <a:gd name="connsiteX1-185" fmla="*/ 1258 w 10158"/>
                  <a:gd name="connsiteY1-186" fmla="*/ 11067 h 11067"/>
                  <a:gd name="connsiteX2-187" fmla="*/ 4418 w 10158"/>
                  <a:gd name="connsiteY2-188" fmla="*/ 4233 h 11067"/>
                  <a:gd name="connsiteX3-189" fmla="*/ 10158 w 10158"/>
                  <a:gd name="connsiteY3-190" fmla="*/ 2340 h 11067"/>
                  <a:gd name="connsiteX4-191" fmla="*/ 9633 w 10158"/>
                  <a:gd name="connsiteY4-192" fmla="*/ 27 h 11067"/>
                  <a:gd name="connsiteX5-193" fmla="*/ 3342 w 10158"/>
                  <a:gd name="connsiteY5-194" fmla="*/ 1930 h 11067"/>
                  <a:gd name="connsiteX6-195" fmla="*/ 133 w 10158"/>
                  <a:gd name="connsiteY6-196" fmla="*/ 8511 h 11067"/>
                  <a:gd name="connsiteX0-197" fmla="*/ 133 w 10158"/>
                  <a:gd name="connsiteY0-198" fmla="*/ 8511 h 11067"/>
                  <a:gd name="connsiteX1-199" fmla="*/ 1258 w 10158"/>
                  <a:gd name="connsiteY1-200" fmla="*/ 11067 h 11067"/>
                  <a:gd name="connsiteX2-201" fmla="*/ 4418 w 10158"/>
                  <a:gd name="connsiteY2-202" fmla="*/ 4233 h 11067"/>
                  <a:gd name="connsiteX3-203" fmla="*/ 10158 w 10158"/>
                  <a:gd name="connsiteY3-204" fmla="*/ 2340 h 11067"/>
                  <a:gd name="connsiteX4-205" fmla="*/ 9633 w 10158"/>
                  <a:gd name="connsiteY4-206" fmla="*/ 27 h 11067"/>
                  <a:gd name="connsiteX5-207" fmla="*/ 3342 w 10158"/>
                  <a:gd name="connsiteY5-208" fmla="*/ 1930 h 11067"/>
                  <a:gd name="connsiteX6-209" fmla="*/ 133 w 10158"/>
                  <a:gd name="connsiteY6-210" fmla="*/ 8511 h 11067"/>
                  <a:gd name="connsiteX0-211" fmla="*/ 130 w 10229"/>
                  <a:gd name="connsiteY0-212" fmla="*/ 8674 h 11068"/>
                  <a:gd name="connsiteX1-213" fmla="*/ 1329 w 10229"/>
                  <a:gd name="connsiteY1-214" fmla="*/ 11068 h 11068"/>
                  <a:gd name="connsiteX2-215" fmla="*/ 4489 w 10229"/>
                  <a:gd name="connsiteY2-216" fmla="*/ 4234 h 11068"/>
                  <a:gd name="connsiteX3-217" fmla="*/ 10229 w 10229"/>
                  <a:gd name="connsiteY3-218" fmla="*/ 2341 h 11068"/>
                  <a:gd name="connsiteX4-219" fmla="*/ 9704 w 10229"/>
                  <a:gd name="connsiteY4-220" fmla="*/ 28 h 11068"/>
                  <a:gd name="connsiteX5-221" fmla="*/ 3413 w 10229"/>
                  <a:gd name="connsiteY5-222" fmla="*/ 1931 h 11068"/>
                  <a:gd name="connsiteX6-223" fmla="*/ 130 w 10229"/>
                  <a:gd name="connsiteY6-224" fmla="*/ 8674 h 11068"/>
                  <a:gd name="connsiteX0-225" fmla="*/ 117 w 10216"/>
                  <a:gd name="connsiteY0-226" fmla="*/ 8664 h 11058"/>
                  <a:gd name="connsiteX1-227" fmla="*/ 1316 w 10216"/>
                  <a:gd name="connsiteY1-228" fmla="*/ 11058 h 11058"/>
                  <a:gd name="connsiteX2-229" fmla="*/ 4476 w 10216"/>
                  <a:gd name="connsiteY2-230" fmla="*/ 4224 h 11058"/>
                  <a:gd name="connsiteX3-231" fmla="*/ 10216 w 10216"/>
                  <a:gd name="connsiteY3-232" fmla="*/ 2331 h 11058"/>
                  <a:gd name="connsiteX4-233" fmla="*/ 9691 w 10216"/>
                  <a:gd name="connsiteY4-234" fmla="*/ 18 h 11058"/>
                  <a:gd name="connsiteX5-235" fmla="*/ 3400 w 10216"/>
                  <a:gd name="connsiteY5-236" fmla="*/ 1921 h 11058"/>
                  <a:gd name="connsiteX6-237" fmla="*/ 117 w 10216"/>
                  <a:gd name="connsiteY6-238" fmla="*/ 8664 h 11058"/>
                  <a:gd name="connsiteX0-239" fmla="*/ 117 w 10216"/>
                  <a:gd name="connsiteY0-240" fmla="*/ 8693 h 11087"/>
                  <a:gd name="connsiteX1-241" fmla="*/ 1316 w 10216"/>
                  <a:gd name="connsiteY1-242" fmla="*/ 11087 h 11087"/>
                  <a:gd name="connsiteX2-243" fmla="*/ 4476 w 10216"/>
                  <a:gd name="connsiteY2-244" fmla="*/ 4253 h 11087"/>
                  <a:gd name="connsiteX3-245" fmla="*/ 10216 w 10216"/>
                  <a:gd name="connsiteY3-246" fmla="*/ 2360 h 11087"/>
                  <a:gd name="connsiteX4-247" fmla="*/ 9691 w 10216"/>
                  <a:gd name="connsiteY4-248" fmla="*/ 47 h 11087"/>
                  <a:gd name="connsiteX5-249" fmla="*/ 3400 w 10216"/>
                  <a:gd name="connsiteY5-250" fmla="*/ 1950 h 11087"/>
                  <a:gd name="connsiteX6-251" fmla="*/ 117 w 10216"/>
                  <a:gd name="connsiteY6-252" fmla="*/ 8693 h 1108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0216" h="11087">
                    <a:moveTo>
                      <a:pt x="117" y="8693"/>
                    </a:moveTo>
                    <a:cubicBezTo>
                      <a:pt x="247" y="9100"/>
                      <a:pt x="1062" y="10813"/>
                      <a:pt x="1316" y="11087"/>
                    </a:cubicBezTo>
                    <a:cubicBezTo>
                      <a:pt x="541" y="7919"/>
                      <a:pt x="2993" y="5707"/>
                      <a:pt x="4476" y="4253"/>
                    </a:cubicBezTo>
                    <a:cubicBezTo>
                      <a:pt x="5959" y="2799"/>
                      <a:pt x="8267" y="2175"/>
                      <a:pt x="10216" y="2360"/>
                    </a:cubicBezTo>
                    <a:cubicBezTo>
                      <a:pt x="10224" y="1888"/>
                      <a:pt x="9820" y="463"/>
                      <a:pt x="9691" y="47"/>
                    </a:cubicBezTo>
                    <a:cubicBezTo>
                      <a:pt x="7909" y="-268"/>
                      <a:pt x="4602" y="1042"/>
                      <a:pt x="3400" y="1950"/>
                    </a:cubicBezTo>
                    <a:cubicBezTo>
                      <a:pt x="2198" y="2858"/>
                      <a:pt x="-602" y="6445"/>
                      <a:pt x="117" y="869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 rot="900000">
                <a:off x="3663889" y="3700177"/>
                <a:ext cx="3628102" cy="1483259"/>
              </a:xfrm>
              <a:custGeom>
                <a:avLst/>
                <a:gdLst>
                  <a:gd name="T0" fmla="*/ 1180 w 1180"/>
                  <a:gd name="T1" fmla="*/ 0 h 542"/>
                  <a:gd name="T2" fmla="*/ 845 w 1180"/>
                  <a:gd name="T3" fmla="*/ 18 h 542"/>
                  <a:gd name="T4" fmla="*/ 900 w 1180"/>
                  <a:gd name="T5" fmla="*/ 88 h 542"/>
                  <a:gd name="T6" fmla="*/ 775 w 1180"/>
                  <a:gd name="T7" fmla="*/ 161 h 542"/>
                  <a:gd name="T8" fmla="*/ 77 w 1180"/>
                  <a:gd name="T9" fmla="*/ 185 h 542"/>
                  <a:gd name="T10" fmla="*/ 0 w 1180"/>
                  <a:gd name="T11" fmla="*/ 88 h 542"/>
                  <a:gd name="T12" fmla="*/ 100 w 1180"/>
                  <a:gd name="T13" fmla="*/ 306 h 542"/>
                  <a:gd name="T14" fmla="*/ 873 w 1180"/>
                  <a:gd name="T15" fmla="*/ 377 h 542"/>
                  <a:gd name="T16" fmla="*/ 1044 w 1180"/>
                  <a:gd name="T17" fmla="*/ 271 h 542"/>
                  <a:gd name="T18" fmla="*/ 1098 w 1180"/>
                  <a:gd name="T19" fmla="*/ 339 h 542"/>
                  <a:gd name="T20" fmla="*/ 1180 w 1180"/>
                  <a:gd name="T21" fmla="*/ 0 h 542"/>
                  <a:gd name="connsiteX0" fmla="*/ 10000 w 10000"/>
                  <a:gd name="connsiteY0" fmla="*/ 0 h 8909"/>
                  <a:gd name="connsiteX1" fmla="*/ 7161 w 10000"/>
                  <a:gd name="connsiteY1" fmla="*/ 332 h 8909"/>
                  <a:gd name="connsiteX2" fmla="*/ 7627 w 10000"/>
                  <a:gd name="connsiteY2" fmla="*/ 1624 h 8909"/>
                  <a:gd name="connsiteX3" fmla="*/ 6568 w 10000"/>
                  <a:gd name="connsiteY3" fmla="*/ 2970 h 8909"/>
                  <a:gd name="connsiteX4" fmla="*/ 3493 w 10000"/>
                  <a:gd name="connsiteY4" fmla="*/ 4964 h 8909"/>
                  <a:gd name="connsiteX5" fmla="*/ 653 w 10000"/>
                  <a:gd name="connsiteY5" fmla="*/ 3413 h 8909"/>
                  <a:gd name="connsiteX6" fmla="*/ 0 w 10000"/>
                  <a:gd name="connsiteY6" fmla="*/ 1624 h 8909"/>
                  <a:gd name="connsiteX7" fmla="*/ 847 w 10000"/>
                  <a:gd name="connsiteY7" fmla="*/ 5646 h 8909"/>
                  <a:gd name="connsiteX8" fmla="*/ 7398 w 10000"/>
                  <a:gd name="connsiteY8" fmla="*/ 6956 h 8909"/>
                  <a:gd name="connsiteX9" fmla="*/ 8847 w 10000"/>
                  <a:gd name="connsiteY9" fmla="*/ 5000 h 8909"/>
                  <a:gd name="connsiteX10" fmla="*/ 9305 w 10000"/>
                  <a:gd name="connsiteY10" fmla="*/ 6255 h 8909"/>
                  <a:gd name="connsiteX11" fmla="*/ 10000 w 10000"/>
                  <a:gd name="connsiteY11" fmla="*/ 0 h 8909"/>
                  <a:gd name="connsiteX0-1" fmla="*/ 10000 w 10000"/>
                  <a:gd name="connsiteY0-2" fmla="*/ 0 h 10000"/>
                  <a:gd name="connsiteX1-3" fmla="*/ 7161 w 10000"/>
                  <a:gd name="connsiteY1-4" fmla="*/ 373 h 10000"/>
                  <a:gd name="connsiteX2-5" fmla="*/ 7627 w 10000"/>
                  <a:gd name="connsiteY2-6" fmla="*/ 1823 h 10000"/>
                  <a:gd name="connsiteX3-7" fmla="*/ 6568 w 10000"/>
                  <a:gd name="connsiteY3-8" fmla="*/ 3334 h 10000"/>
                  <a:gd name="connsiteX4-9" fmla="*/ 3493 w 10000"/>
                  <a:gd name="connsiteY4-10" fmla="*/ 5572 h 10000"/>
                  <a:gd name="connsiteX5-11" fmla="*/ 653 w 10000"/>
                  <a:gd name="connsiteY5-12" fmla="*/ 3831 h 10000"/>
                  <a:gd name="connsiteX6-13" fmla="*/ 0 w 10000"/>
                  <a:gd name="connsiteY6-14" fmla="*/ 1823 h 10000"/>
                  <a:gd name="connsiteX7-15" fmla="*/ 847 w 10000"/>
                  <a:gd name="connsiteY7-16" fmla="*/ 6337 h 10000"/>
                  <a:gd name="connsiteX8-17" fmla="*/ 7398 w 10000"/>
                  <a:gd name="connsiteY8-18" fmla="*/ 7808 h 10000"/>
                  <a:gd name="connsiteX9-19" fmla="*/ 8847 w 10000"/>
                  <a:gd name="connsiteY9-20" fmla="*/ 5612 h 10000"/>
                  <a:gd name="connsiteX10-21" fmla="*/ 9305 w 10000"/>
                  <a:gd name="connsiteY10-22" fmla="*/ 7021 h 10000"/>
                  <a:gd name="connsiteX11-23" fmla="*/ 10000 w 10000"/>
                  <a:gd name="connsiteY11-24" fmla="*/ 0 h 10000"/>
                  <a:gd name="connsiteX0-25" fmla="*/ 10000 w 10000"/>
                  <a:gd name="connsiteY0-26" fmla="*/ 0 h 10000"/>
                  <a:gd name="connsiteX1-27" fmla="*/ 7161 w 10000"/>
                  <a:gd name="connsiteY1-28" fmla="*/ 373 h 10000"/>
                  <a:gd name="connsiteX2-29" fmla="*/ 7627 w 10000"/>
                  <a:gd name="connsiteY2-30" fmla="*/ 1823 h 10000"/>
                  <a:gd name="connsiteX3-31" fmla="*/ 6568 w 10000"/>
                  <a:gd name="connsiteY3-32" fmla="*/ 3334 h 10000"/>
                  <a:gd name="connsiteX4-33" fmla="*/ 3493 w 10000"/>
                  <a:gd name="connsiteY4-34" fmla="*/ 5572 h 10000"/>
                  <a:gd name="connsiteX5-35" fmla="*/ 0 w 10000"/>
                  <a:gd name="connsiteY5-36" fmla="*/ 1823 h 10000"/>
                  <a:gd name="connsiteX6-37" fmla="*/ 847 w 10000"/>
                  <a:gd name="connsiteY6-38" fmla="*/ 6337 h 10000"/>
                  <a:gd name="connsiteX7-39" fmla="*/ 7398 w 10000"/>
                  <a:gd name="connsiteY7-40" fmla="*/ 7808 h 10000"/>
                  <a:gd name="connsiteX8-41" fmla="*/ 8847 w 10000"/>
                  <a:gd name="connsiteY8-42" fmla="*/ 5612 h 10000"/>
                  <a:gd name="connsiteX9-43" fmla="*/ 9305 w 10000"/>
                  <a:gd name="connsiteY9-44" fmla="*/ 7021 h 10000"/>
                  <a:gd name="connsiteX10-45" fmla="*/ 10000 w 10000"/>
                  <a:gd name="connsiteY10-46" fmla="*/ 0 h 10000"/>
                  <a:gd name="connsiteX0-47" fmla="*/ 10000 w 10000"/>
                  <a:gd name="connsiteY0-48" fmla="*/ 0 h 10000"/>
                  <a:gd name="connsiteX1-49" fmla="*/ 7161 w 10000"/>
                  <a:gd name="connsiteY1-50" fmla="*/ 373 h 10000"/>
                  <a:gd name="connsiteX2-51" fmla="*/ 7627 w 10000"/>
                  <a:gd name="connsiteY2-52" fmla="*/ 1823 h 10000"/>
                  <a:gd name="connsiteX3-53" fmla="*/ 6568 w 10000"/>
                  <a:gd name="connsiteY3-54" fmla="*/ 3334 h 10000"/>
                  <a:gd name="connsiteX4-55" fmla="*/ 3493 w 10000"/>
                  <a:gd name="connsiteY4-56" fmla="*/ 5572 h 10000"/>
                  <a:gd name="connsiteX5-57" fmla="*/ 0 w 10000"/>
                  <a:gd name="connsiteY5-58" fmla="*/ 1823 h 10000"/>
                  <a:gd name="connsiteX6-59" fmla="*/ 847 w 10000"/>
                  <a:gd name="connsiteY6-60" fmla="*/ 6337 h 10000"/>
                  <a:gd name="connsiteX7-61" fmla="*/ 7398 w 10000"/>
                  <a:gd name="connsiteY7-62" fmla="*/ 7808 h 10000"/>
                  <a:gd name="connsiteX8-63" fmla="*/ 8847 w 10000"/>
                  <a:gd name="connsiteY8-64" fmla="*/ 5612 h 10000"/>
                  <a:gd name="connsiteX9-65" fmla="*/ 9305 w 10000"/>
                  <a:gd name="connsiteY9-66" fmla="*/ 7021 h 10000"/>
                  <a:gd name="connsiteX10-67" fmla="*/ 10000 w 10000"/>
                  <a:gd name="connsiteY10-68" fmla="*/ 0 h 10000"/>
                  <a:gd name="connsiteX0-69" fmla="*/ 10000 w 10000"/>
                  <a:gd name="connsiteY0-70" fmla="*/ 0 h 10000"/>
                  <a:gd name="connsiteX1-71" fmla="*/ 7161 w 10000"/>
                  <a:gd name="connsiteY1-72" fmla="*/ 373 h 10000"/>
                  <a:gd name="connsiteX2-73" fmla="*/ 7627 w 10000"/>
                  <a:gd name="connsiteY2-74" fmla="*/ 1823 h 10000"/>
                  <a:gd name="connsiteX3-75" fmla="*/ 3493 w 10000"/>
                  <a:gd name="connsiteY3-76" fmla="*/ 5572 h 10000"/>
                  <a:gd name="connsiteX4-77" fmla="*/ 0 w 10000"/>
                  <a:gd name="connsiteY4-78" fmla="*/ 1823 h 10000"/>
                  <a:gd name="connsiteX5-79" fmla="*/ 847 w 10000"/>
                  <a:gd name="connsiteY5-80" fmla="*/ 6337 h 10000"/>
                  <a:gd name="connsiteX6-81" fmla="*/ 7398 w 10000"/>
                  <a:gd name="connsiteY6-82" fmla="*/ 7808 h 10000"/>
                  <a:gd name="connsiteX7-83" fmla="*/ 8847 w 10000"/>
                  <a:gd name="connsiteY7-84" fmla="*/ 5612 h 10000"/>
                  <a:gd name="connsiteX8-85" fmla="*/ 9305 w 10000"/>
                  <a:gd name="connsiteY8-86" fmla="*/ 7021 h 10000"/>
                  <a:gd name="connsiteX9-87" fmla="*/ 10000 w 10000"/>
                  <a:gd name="connsiteY9-88" fmla="*/ 0 h 10000"/>
                  <a:gd name="connsiteX0-89" fmla="*/ 10000 w 10000"/>
                  <a:gd name="connsiteY0-90" fmla="*/ 0 h 10000"/>
                  <a:gd name="connsiteX1-91" fmla="*/ 7161 w 10000"/>
                  <a:gd name="connsiteY1-92" fmla="*/ 373 h 10000"/>
                  <a:gd name="connsiteX2-93" fmla="*/ 7627 w 10000"/>
                  <a:gd name="connsiteY2-94" fmla="*/ 1823 h 10000"/>
                  <a:gd name="connsiteX3-95" fmla="*/ 3493 w 10000"/>
                  <a:gd name="connsiteY3-96" fmla="*/ 5572 h 10000"/>
                  <a:gd name="connsiteX4-97" fmla="*/ 0 w 10000"/>
                  <a:gd name="connsiteY4-98" fmla="*/ 1823 h 10000"/>
                  <a:gd name="connsiteX5-99" fmla="*/ 847 w 10000"/>
                  <a:gd name="connsiteY5-100" fmla="*/ 6337 h 10000"/>
                  <a:gd name="connsiteX6-101" fmla="*/ 7398 w 10000"/>
                  <a:gd name="connsiteY6-102" fmla="*/ 7808 h 10000"/>
                  <a:gd name="connsiteX7-103" fmla="*/ 8847 w 10000"/>
                  <a:gd name="connsiteY7-104" fmla="*/ 5612 h 10000"/>
                  <a:gd name="connsiteX8-105" fmla="*/ 9305 w 10000"/>
                  <a:gd name="connsiteY8-106" fmla="*/ 7021 h 10000"/>
                  <a:gd name="connsiteX9-107" fmla="*/ 10000 w 10000"/>
                  <a:gd name="connsiteY9-108" fmla="*/ 0 h 10000"/>
                  <a:gd name="connsiteX0-109" fmla="*/ 10000 w 10000"/>
                  <a:gd name="connsiteY0-110" fmla="*/ 0 h 10000"/>
                  <a:gd name="connsiteX1-111" fmla="*/ 7161 w 10000"/>
                  <a:gd name="connsiteY1-112" fmla="*/ 373 h 10000"/>
                  <a:gd name="connsiteX2-113" fmla="*/ 7627 w 10000"/>
                  <a:gd name="connsiteY2-114" fmla="*/ 1823 h 10000"/>
                  <a:gd name="connsiteX3-115" fmla="*/ 3493 w 10000"/>
                  <a:gd name="connsiteY3-116" fmla="*/ 5572 h 10000"/>
                  <a:gd name="connsiteX4-117" fmla="*/ 0 w 10000"/>
                  <a:gd name="connsiteY4-118" fmla="*/ 1823 h 10000"/>
                  <a:gd name="connsiteX5-119" fmla="*/ 847 w 10000"/>
                  <a:gd name="connsiteY5-120" fmla="*/ 6337 h 10000"/>
                  <a:gd name="connsiteX6-121" fmla="*/ 7398 w 10000"/>
                  <a:gd name="connsiteY6-122" fmla="*/ 7808 h 10000"/>
                  <a:gd name="connsiteX7-123" fmla="*/ 8847 w 10000"/>
                  <a:gd name="connsiteY7-124" fmla="*/ 5612 h 10000"/>
                  <a:gd name="connsiteX8-125" fmla="*/ 9305 w 10000"/>
                  <a:gd name="connsiteY8-126" fmla="*/ 7021 h 10000"/>
                  <a:gd name="connsiteX9-127" fmla="*/ 10000 w 10000"/>
                  <a:gd name="connsiteY9-128" fmla="*/ 0 h 10000"/>
                  <a:gd name="connsiteX0-129" fmla="*/ 10000 w 10000"/>
                  <a:gd name="connsiteY0-130" fmla="*/ 0 h 10000"/>
                  <a:gd name="connsiteX1-131" fmla="*/ 7161 w 10000"/>
                  <a:gd name="connsiteY1-132" fmla="*/ 373 h 10000"/>
                  <a:gd name="connsiteX2-133" fmla="*/ 7627 w 10000"/>
                  <a:gd name="connsiteY2-134" fmla="*/ 1823 h 10000"/>
                  <a:gd name="connsiteX3-135" fmla="*/ 3493 w 10000"/>
                  <a:gd name="connsiteY3-136" fmla="*/ 5572 h 10000"/>
                  <a:gd name="connsiteX4-137" fmla="*/ 0 w 10000"/>
                  <a:gd name="connsiteY4-138" fmla="*/ 1823 h 10000"/>
                  <a:gd name="connsiteX5-139" fmla="*/ 847 w 10000"/>
                  <a:gd name="connsiteY5-140" fmla="*/ 6337 h 10000"/>
                  <a:gd name="connsiteX6-141" fmla="*/ 7398 w 10000"/>
                  <a:gd name="connsiteY6-142" fmla="*/ 7808 h 10000"/>
                  <a:gd name="connsiteX7-143" fmla="*/ 8847 w 10000"/>
                  <a:gd name="connsiteY7-144" fmla="*/ 5612 h 10000"/>
                  <a:gd name="connsiteX8-145" fmla="*/ 9305 w 10000"/>
                  <a:gd name="connsiteY8-146" fmla="*/ 7021 h 10000"/>
                  <a:gd name="connsiteX9-147" fmla="*/ 10000 w 10000"/>
                  <a:gd name="connsiteY9-148" fmla="*/ 0 h 10000"/>
                  <a:gd name="connsiteX0-149" fmla="*/ 10000 w 10000"/>
                  <a:gd name="connsiteY0-150" fmla="*/ 0 h 10000"/>
                  <a:gd name="connsiteX1-151" fmla="*/ 7161 w 10000"/>
                  <a:gd name="connsiteY1-152" fmla="*/ 373 h 10000"/>
                  <a:gd name="connsiteX2-153" fmla="*/ 7627 w 10000"/>
                  <a:gd name="connsiteY2-154" fmla="*/ 1823 h 10000"/>
                  <a:gd name="connsiteX3-155" fmla="*/ 3662 w 10000"/>
                  <a:gd name="connsiteY3-156" fmla="*/ 5515 h 10000"/>
                  <a:gd name="connsiteX4-157" fmla="*/ 0 w 10000"/>
                  <a:gd name="connsiteY4-158" fmla="*/ 1823 h 10000"/>
                  <a:gd name="connsiteX5-159" fmla="*/ 847 w 10000"/>
                  <a:gd name="connsiteY5-160" fmla="*/ 6337 h 10000"/>
                  <a:gd name="connsiteX6-161" fmla="*/ 7398 w 10000"/>
                  <a:gd name="connsiteY6-162" fmla="*/ 7808 h 10000"/>
                  <a:gd name="connsiteX7-163" fmla="*/ 8847 w 10000"/>
                  <a:gd name="connsiteY7-164" fmla="*/ 5612 h 10000"/>
                  <a:gd name="connsiteX8-165" fmla="*/ 9305 w 10000"/>
                  <a:gd name="connsiteY8-166" fmla="*/ 7021 h 10000"/>
                  <a:gd name="connsiteX9-167" fmla="*/ 10000 w 10000"/>
                  <a:gd name="connsiteY9-168" fmla="*/ 0 h 10000"/>
                  <a:gd name="connsiteX0-169" fmla="*/ 10000 w 10000"/>
                  <a:gd name="connsiteY0-170" fmla="*/ 0 h 10000"/>
                  <a:gd name="connsiteX1-171" fmla="*/ 7161 w 10000"/>
                  <a:gd name="connsiteY1-172" fmla="*/ 373 h 10000"/>
                  <a:gd name="connsiteX2-173" fmla="*/ 7627 w 10000"/>
                  <a:gd name="connsiteY2-174" fmla="*/ 1823 h 10000"/>
                  <a:gd name="connsiteX3-175" fmla="*/ 3662 w 10000"/>
                  <a:gd name="connsiteY3-176" fmla="*/ 5515 h 10000"/>
                  <a:gd name="connsiteX4-177" fmla="*/ 0 w 10000"/>
                  <a:gd name="connsiteY4-178" fmla="*/ 1823 h 10000"/>
                  <a:gd name="connsiteX5-179" fmla="*/ 847 w 10000"/>
                  <a:gd name="connsiteY5-180" fmla="*/ 6337 h 10000"/>
                  <a:gd name="connsiteX6-181" fmla="*/ 7398 w 10000"/>
                  <a:gd name="connsiteY6-182" fmla="*/ 7808 h 10000"/>
                  <a:gd name="connsiteX7-183" fmla="*/ 8847 w 10000"/>
                  <a:gd name="connsiteY7-184" fmla="*/ 5612 h 10000"/>
                  <a:gd name="connsiteX8-185" fmla="*/ 9305 w 10000"/>
                  <a:gd name="connsiteY8-186" fmla="*/ 7021 h 10000"/>
                  <a:gd name="connsiteX9-187" fmla="*/ 10000 w 10000"/>
                  <a:gd name="connsiteY9-188" fmla="*/ 0 h 10000"/>
                  <a:gd name="connsiteX0-189" fmla="*/ 10000 w 10000"/>
                  <a:gd name="connsiteY0-190" fmla="*/ 0 h 10035"/>
                  <a:gd name="connsiteX1-191" fmla="*/ 7161 w 10000"/>
                  <a:gd name="connsiteY1-192" fmla="*/ 373 h 10035"/>
                  <a:gd name="connsiteX2-193" fmla="*/ 7627 w 10000"/>
                  <a:gd name="connsiteY2-194" fmla="*/ 1823 h 10035"/>
                  <a:gd name="connsiteX3-195" fmla="*/ 3662 w 10000"/>
                  <a:gd name="connsiteY3-196" fmla="*/ 5515 h 10035"/>
                  <a:gd name="connsiteX4-197" fmla="*/ 0 w 10000"/>
                  <a:gd name="connsiteY4-198" fmla="*/ 1823 h 10035"/>
                  <a:gd name="connsiteX5-199" fmla="*/ 847 w 10000"/>
                  <a:gd name="connsiteY5-200" fmla="*/ 6337 h 10035"/>
                  <a:gd name="connsiteX6-201" fmla="*/ 4292 w 10000"/>
                  <a:gd name="connsiteY6-202" fmla="*/ 10012 h 10035"/>
                  <a:gd name="connsiteX7-203" fmla="*/ 7398 w 10000"/>
                  <a:gd name="connsiteY7-204" fmla="*/ 7808 h 10035"/>
                  <a:gd name="connsiteX8-205" fmla="*/ 8847 w 10000"/>
                  <a:gd name="connsiteY8-206" fmla="*/ 5612 h 10035"/>
                  <a:gd name="connsiteX9-207" fmla="*/ 9305 w 10000"/>
                  <a:gd name="connsiteY9-208" fmla="*/ 7021 h 10035"/>
                  <a:gd name="connsiteX10-209" fmla="*/ 10000 w 10000"/>
                  <a:gd name="connsiteY10-210" fmla="*/ 0 h 10035"/>
                  <a:gd name="connsiteX0-211" fmla="*/ 10000 w 10000"/>
                  <a:gd name="connsiteY0-212" fmla="*/ 0 h 10035"/>
                  <a:gd name="connsiteX1-213" fmla="*/ 7161 w 10000"/>
                  <a:gd name="connsiteY1-214" fmla="*/ 373 h 10035"/>
                  <a:gd name="connsiteX2-215" fmla="*/ 7627 w 10000"/>
                  <a:gd name="connsiteY2-216" fmla="*/ 1823 h 10035"/>
                  <a:gd name="connsiteX3-217" fmla="*/ 3662 w 10000"/>
                  <a:gd name="connsiteY3-218" fmla="*/ 5515 h 10035"/>
                  <a:gd name="connsiteX4-219" fmla="*/ 0 w 10000"/>
                  <a:gd name="connsiteY4-220" fmla="*/ 1823 h 10035"/>
                  <a:gd name="connsiteX5-221" fmla="*/ 847 w 10000"/>
                  <a:gd name="connsiteY5-222" fmla="*/ 6337 h 10035"/>
                  <a:gd name="connsiteX6-223" fmla="*/ 4292 w 10000"/>
                  <a:gd name="connsiteY6-224" fmla="*/ 10012 h 10035"/>
                  <a:gd name="connsiteX7-225" fmla="*/ 7398 w 10000"/>
                  <a:gd name="connsiteY7-226" fmla="*/ 7808 h 10035"/>
                  <a:gd name="connsiteX8-227" fmla="*/ 8847 w 10000"/>
                  <a:gd name="connsiteY8-228" fmla="*/ 5612 h 10035"/>
                  <a:gd name="connsiteX9-229" fmla="*/ 9305 w 10000"/>
                  <a:gd name="connsiteY9-230" fmla="*/ 7021 h 10035"/>
                  <a:gd name="connsiteX10-231" fmla="*/ 10000 w 10000"/>
                  <a:gd name="connsiteY10-232" fmla="*/ 0 h 10035"/>
                  <a:gd name="connsiteX0-233" fmla="*/ 10000 w 10000"/>
                  <a:gd name="connsiteY0-234" fmla="*/ 0 h 10070"/>
                  <a:gd name="connsiteX1-235" fmla="*/ 7161 w 10000"/>
                  <a:gd name="connsiteY1-236" fmla="*/ 373 h 10070"/>
                  <a:gd name="connsiteX2-237" fmla="*/ 7627 w 10000"/>
                  <a:gd name="connsiteY2-238" fmla="*/ 1823 h 10070"/>
                  <a:gd name="connsiteX3-239" fmla="*/ 3662 w 10000"/>
                  <a:gd name="connsiteY3-240" fmla="*/ 5515 h 10070"/>
                  <a:gd name="connsiteX4-241" fmla="*/ 0 w 10000"/>
                  <a:gd name="connsiteY4-242" fmla="*/ 1823 h 10070"/>
                  <a:gd name="connsiteX5-243" fmla="*/ 847 w 10000"/>
                  <a:gd name="connsiteY5-244" fmla="*/ 6337 h 10070"/>
                  <a:gd name="connsiteX6-245" fmla="*/ 4292 w 10000"/>
                  <a:gd name="connsiteY6-246" fmla="*/ 10012 h 10070"/>
                  <a:gd name="connsiteX7-247" fmla="*/ 7398 w 10000"/>
                  <a:gd name="connsiteY7-248" fmla="*/ 7808 h 10070"/>
                  <a:gd name="connsiteX8-249" fmla="*/ 8847 w 10000"/>
                  <a:gd name="connsiteY8-250" fmla="*/ 5612 h 10070"/>
                  <a:gd name="connsiteX9-251" fmla="*/ 9305 w 10000"/>
                  <a:gd name="connsiteY9-252" fmla="*/ 7021 h 10070"/>
                  <a:gd name="connsiteX10-253" fmla="*/ 10000 w 10000"/>
                  <a:gd name="connsiteY10-254" fmla="*/ 0 h 10070"/>
                  <a:gd name="connsiteX0-255" fmla="*/ 10000 w 10000"/>
                  <a:gd name="connsiteY0-256" fmla="*/ 0 h 10082"/>
                  <a:gd name="connsiteX1-257" fmla="*/ 7161 w 10000"/>
                  <a:gd name="connsiteY1-258" fmla="*/ 373 h 10082"/>
                  <a:gd name="connsiteX2-259" fmla="*/ 7627 w 10000"/>
                  <a:gd name="connsiteY2-260" fmla="*/ 1823 h 10082"/>
                  <a:gd name="connsiteX3-261" fmla="*/ 3662 w 10000"/>
                  <a:gd name="connsiteY3-262" fmla="*/ 5515 h 10082"/>
                  <a:gd name="connsiteX4-263" fmla="*/ 0 w 10000"/>
                  <a:gd name="connsiteY4-264" fmla="*/ 1823 h 10082"/>
                  <a:gd name="connsiteX5-265" fmla="*/ 847 w 10000"/>
                  <a:gd name="connsiteY5-266" fmla="*/ 6337 h 10082"/>
                  <a:gd name="connsiteX6-267" fmla="*/ 4292 w 10000"/>
                  <a:gd name="connsiteY6-268" fmla="*/ 10012 h 10082"/>
                  <a:gd name="connsiteX7-269" fmla="*/ 7398 w 10000"/>
                  <a:gd name="connsiteY7-270" fmla="*/ 7808 h 10082"/>
                  <a:gd name="connsiteX8-271" fmla="*/ 8847 w 10000"/>
                  <a:gd name="connsiteY8-272" fmla="*/ 5612 h 10082"/>
                  <a:gd name="connsiteX9-273" fmla="*/ 9305 w 10000"/>
                  <a:gd name="connsiteY9-274" fmla="*/ 7021 h 10082"/>
                  <a:gd name="connsiteX10-275" fmla="*/ 10000 w 10000"/>
                  <a:gd name="connsiteY10-276" fmla="*/ 0 h 10082"/>
                  <a:gd name="connsiteX0-277" fmla="*/ 10000 w 10000"/>
                  <a:gd name="connsiteY0-278" fmla="*/ 0 h 10017"/>
                  <a:gd name="connsiteX1-279" fmla="*/ 7161 w 10000"/>
                  <a:gd name="connsiteY1-280" fmla="*/ 373 h 10017"/>
                  <a:gd name="connsiteX2-281" fmla="*/ 7627 w 10000"/>
                  <a:gd name="connsiteY2-282" fmla="*/ 1823 h 10017"/>
                  <a:gd name="connsiteX3-283" fmla="*/ 3662 w 10000"/>
                  <a:gd name="connsiteY3-284" fmla="*/ 5515 h 10017"/>
                  <a:gd name="connsiteX4-285" fmla="*/ 0 w 10000"/>
                  <a:gd name="connsiteY4-286" fmla="*/ 1823 h 10017"/>
                  <a:gd name="connsiteX5-287" fmla="*/ 847 w 10000"/>
                  <a:gd name="connsiteY5-288" fmla="*/ 6337 h 10017"/>
                  <a:gd name="connsiteX6-289" fmla="*/ 4292 w 10000"/>
                  <a:gd name="connsiteY6-290" fmla="*/ 10012 h 10017"/>
                  <a:gd name="connsiteX7-291" fmla="*/ 8847 w 10000"/>
                  <a:gd name="connsiteY7-292" fmla="*/ 5612 h 10017"/>
                  <a:gd name="connsiteX8-293" fmla="*/ 9305 w 10000"/>
                  <a:gd name="connsiteY8-294" fmla="*/ 7021 h 10017"/>
                  <a:gd name="connsiteX9-295" fmla="*/ 10000 w 10000"/>
                  <a:gd name="connsiteY9-296" fmla="*/ 0 h 10017"/>
                  <a:gd name="connsiteX0-297" fmla="*/ 10000 w 10000"/>
                  <a:gd name="connsiteY0-298" fmla="*/ 0 h 10021"/>
                  <a:gd name="connsiteX1-299" fmla="*/ 7161 w 10000"/>
                  <a:gd name="connsiteY1-300" fmla="*/ 373 h 10021"/>
                  <a:gd name="connsiteX2-301" fmla="*/ 7627 w 10000"/>
                  <a:gd name="connsiteY2-302" fmla="*/ 1823 h 10021"/>
                  <a:gd name="connsiteX3-303" fmla="*/ 3662 w 10000"/>
                  <a:gd name="connsiteY3-304" fmla="*/ 5515 h 10021"/>
                  <a:gd name="connsiteX4-305" fmla="*/ 0 w 10000"/>
                  <a:gd name="connsiteY4-306" fmla="*/ 1823 h 10021"/>
                  <a:gd name="connsiteX5-307" fmla="*/ 847 w 10000"/>
                  <a:gd name="connsiteY5-308" fmla="*/ 6337 h 10021"/>
                  <a:gd name="connsiteX6-309" fmla="*/ 4292 w 10000"/>
                  <a:gd name="connsiteY6-310" fmla="*/ 10012 h 10021"/>
                  <a:gd name="connsiteX7-311" fmla="*/ 8847 w 10000"/>
                  <a:gd name="connsiteY7-312" fmla="*/ 5612 h 10021"/>
                  <a:gd name="connsiteX8-313" fmla="*/ 9305 w 10000"/>
                  <a:gd name="connsiteY8-314" fmla="*/ 7021 h 10021"/>
                  <a:gd name="connsiteX9-315" fmla="*/ 10000 w 10000"/>
                  <a:gd name="connsiteY9-316" fmla="*/ 0 h 10021"/>
                  <a:gd name="connsiteX0-317" fmla="*/ 10000 w 10000"/>
                  <a:gd name="connsiteY0-318" fmla="*/ 0 h 10021"/>
                  <a:gd name="connsiteX1-319" fmla="*/ 7161 w 10000"/>
                  <a:gd name="connsiteY1-320" fmla="*/ 373 h 10021"/>
                  <a:gd name="connsiteX2-321" fmla="*/ 7627 w 10000"/>
                  <a:gd name="connsiteY2-322" fmla="*/ 1823 h 10021"/>
                  <a:gd name="connsiteX3-323" fmla="*/ 3662 w 10000"/>
                  <a:gd name="connsiteY3-324" fmla="*/ 5515 h 10021"/>
                  <a:gd name="connsiteX4-325" fmla="*/ 0 w 10000"/>
                  <a:gd name="connsiteY4-326" fmla="*/ 1823 h 10021"/>
                  <a:gd name="connsiteX5-327" fmla="*/ 847 w 10000"/>
                  <a:gd name="connsiteY5-328" fmla="*/ 6337 h 10021"/>
                  <a:gd name="connsiteX6-329" fmla="*/ 4292 w 10000"/>
                  <a:gd name="connsiteY6-330" fmla="*/ 10012 h 10021"/>
                  <a:gd name="connsiteX7-331" fmla="*/ 8847 w 10000"/>
                  <a:gd name="connsiteY7-332" fmla="*/ 5612 h 10021"/>
                  <a:gd name="connsiteX8-333" fmla="*/ 9305 w 10000"/>
                  <a:gd name="connsiteY8-334" fmla="*/ 7021 h 10021"/>
                  <a:gd name="connsiteX9-335" fmla="*/ 10000 w 10000"/>
                  <a:gd name="connsiteY9-336" fmla="*/ 0 h 10021"/>
                  <a:gd name="connsiteX0-337" fmla="*/ 10000 w 10000"/>
                  <a:gd name="connsiteY0-338" fmla="*/ 0 h 10021"/>
                  <a:gd name="connsiteX1-339" fmla="*/ 7161 w 10000"/>
                  <a:gd name="connsiteY1-340" fmla="*/ 373 h 10021"/>
                  <a:gd name="connsiteX2-341" fmla="*/ 7627 w 10000"/>
                  <a:gd name="connsiteY2-342" fmla="*/ 1823 h 10021"/>
                  <a:gd name="connsiteX3-343" fmla="*/ 3662 w 10000"/>
                  <a:gd name="connsiteY3-344" fmla="*/ 5515 h 10021"/>
                  <a:gd name="connsiteX4-345" fmla="*/ 0 w 10000"/>
                  <a:gd name="connsiteY4-346" fmla="*/ 1823 h 10021"/>
                  <a:gd name="connsiteX5-347" fmla="*/ 847 w 10000"/>
                  <a:gd name="connsiteY5-348" fmla="*/ 6337 h 10021"/>
                  <a:gd name="connsiteX6-349" fmla="*/ 4292 w 10000"/>
                  <a:gd name="connsiteY6-350" fmla="*/ 10012 h 10021"/>
                  <a:gd name="connsiteX7-351" fmla="*/ 8847 w 10000"/>
                  <a:gd name="connsiteY7-352" fmla="*/ 5612 h 10021"/>
                  <a:gd name="connsiteX8-353" fmla="*/ 9305 w 10000"/>
                  <a:gd name="connsiteY8-354" fmla="*/ 7021 h 10021"/>
                  <a:gd name="connsiteX9-355" fmla="*/ 10000 w 10000"/>
                  <a:gd name="connsiteY9-356" fmla="*/ 0 h 10021"/>
                  <a:gd name="connsiteX0-357" fmla="*/ 10000 w 10000"/>
                  <a:gd name="connsiteY0-358" fmla="*/ 0 h 10021"/>
                  <a:gd name="connsiteX1-359" fmla="*/ 7161 w 10000"/>
                  <a:gd name="connsiteY1-360" fmla="*/ 373 h 10021"/>
                  <a:gd name="connsiteX2-361" fmla="*/ 7627 w 10000"/>
                  <a:gd name="connsiteY2-362" fmla="*/ 1823 h 10021"/>
                  <a:gd name="connsiteX3-363" fmla="*/ 3662 w 10000"/>
                  <a:gd name="connsiteY3-364" fmla="*/ 5515 h 10021"/>
                  <a:gd name="connsiteX4-365" fmla="*/ 0 w 10000"/>
                  <a:gd name="connsiteY4-366" fmla="*/ 1823 h 10021"/>
                  <a:gd name="connsiteX5-367" fmla="*/ 847 w 10000"/>
                  <a:gd name="connsiteY5-368" fmla="*/ 6337 h 10021"/>
                  <a:gd name="connsiteX6-369" fmla="*/ 4292 w 10000"/>
                  <a:gd name="connsiteY6-370" fmla="*/ 10012 h 10021"/>
                  <a:gd name="connsiteX7-371" fmla="*/ 8847 w 10000"/>
                  <a:gd name="connsiteY7-372" fmla="*/ 5612 h 10021"/>
                  <a:gd name="connsiteX8-373" fmla="*/ 9305 w 10000"/>
                  <a:gd name="connsiteY8-374" fmla="*/ 7021 h 10021"/>
                  <a:gd name="connsiteX9-375" fmla="*/ 10000 w 10000"/>
                  <a:gd name="connsiteY9-376" fmla="*/ 0 h 10021"/>
                  <a:gd name="connsiteX0-377" fmla="*/ 10000 w 10000"/>
                  <a:gd name="connsiteY0-378" fmla="*/ 0 h 10021"/>
                  <a:gd name="connsiteX1-379" fmla="*/ 7161 w 10000"/>
                  <a:gd name="connsiteY1-380" fmla="*/ 373 h 10021"/>
                  <a:gd name="connsiteX2-381" fmla="*/ 7627 w 10000"/>
                  <a:gd name="connsiteY2-382" fmla="*/ 1823 h 10021"/>
                  <a:gd name="connsiteX3-383" fmla="*/ 3662 w 10000"/>
                  <a:gd name="connsiteY3-384" fmla="*/ 5515 h 10021"/>
                  <a:gd name="connsiteX4-385" fmla="*/ 0 w 10000"/>
                  <a:gd name="connsiteY4-386" fmla="*/ 1823 h 10021"/>
                  <a:gd name="connsiteX5-387" fmla="*/ 847 w 10000"/>
                  <a:gd name="connsiteY5-388" fmla="*/ 6337 h 10021"/>
                  <a:gd name="connsiteX6-389" fmla="*/ 4292 w 10000"/>
                  <a:gd name="connsiteY6-390" fmla="*/ 10012 h 10021"/>
                  <a:gd name="connsiteX7-391" fmla="*/ 8847 w 10000"/>
                  <a:gd name="connsiteY7-392" fmla="*/ 5612 h 10021"/>
                  <a:gd name="connsiteX8-393" fmla="*/ 9305 w 10000"/>
                  <a:gd name="connsiteY8-394" fmla="*/ 7021 h 10021"/>
                  <a:gd name="connsiteX9-395" fmla="*/ 10000 w 10000"/>
                  <a:gd name="connsiteY9-396" fmla="*/ 0 h 10021"/>
                  <a:gd name="connsiteX0-397" fmla="*/ 10000 w 10000"/>
                  <a:gd name="connsiteY0-398" fmla="*/ 0 h 10021"/>
                  <a:gd name="connsiteX1-399" fmla="*/ 7050 w 10000"/>
                  <a:gd name="connsiteY1-400" fmla="*/ 781 h 10021"/>
                  <a:gd name="connsiteX2-401" fmla="*/ 7627 w 10000"/>
                  <a:gd name="connsiteY2-402" fmla="*/ 1823 h 10021"/>
                  <a:gd name="connsiteX3-403" fmla="*/ 3662 w 10000"/>
                  <a:gd name="connsiteY3-404" fmla="*/ 5515 h 10021"/>
                  <a:gd name="connsiteX4-405" fmla="*/ 0 w 10000"/>
                  <a:gd name="connsiteY4-406" fmla="*/ 1823 h 10021"/>
                  <a:gd name="connsiteX5-407" fmla="*/ 847 w 10000"/>
                  <a:gd name="connsiteY5-408" fmla="*/ 6337 h 10021"/>
                  <a:gd name="connsiteX6-409" fmla="*/ 4292 w 10000"/>
                  <a:gd name="connsiteY6-410" fmla="*/ 10012 h 10021"/>
                  <a:gd name="connsiteX7-411" fmla="*/ 8847 w 10000"/>
                  <a:gd name="connsiteY7-412" fmla="*/ 5612 h 10021"/>
                  <a:gd name="connsiteX8-413" fmla="*/ 9305 w 10000"/>
                  <a:gd name="connsiteY8-414" fmla="*/ 7021 h 10021"/>
                  <a:gd name="connsiteX9-415" fmla="*/ 10000 w 10000"/>
                  <a:gd name="connsiteY9-416" fmla="*/ 0 h 10021"/>
                  <a:gd name="connsiteX0-417" fmla="*/ 10000 w 10000"/>
                  <a:gd name="connsiteY0-418" fmla="*/ 0 h 10021"/>
                  <a:gd name="connsiteX1-419" fmla="*/ 7050 w 10000"/>
                  <a:gd name="connsiteY1-420" fmla="*/ 781 h 10021"/>
                  <a:gd name="connsiteX2-421" fmla="*/ 7627 w 10000"/>
                  <a:gd name="connsiteY2-422" fmla="*/ 1823 h 10021"/>
                  <a:gd name="connsiteX3-423" fmla="*/ 3662 w 10000"/>
                  <a:gd name="connsiteY3-424" fmla="*/ 5515 h 10021"/>
                  <a:gd name="connsiteX4-425" fmla="*/ 0 w 10000"/>
                  <a:gd name="connsiteY4-426" fmla="*/ 1823 h 10021"/>
                  <a:gd name="connsiteX5-427" fmla="*/ 847 w 10000"/>
                  <a:gd name="connsiteY5-428" fmla="*/ 6337 h 10021"/>
                  <a:gd name="connsiteX6-429" fmla="*/ 4292 w 10000"/>
                  <a:gd name="connsiteY6-430" fmla="*/ 10012 h 10021"/>
                  <a:gd name="connsiteX7-431" fmla="*/ 8847 w 10000"/>
                  <a:gd name="connsiteY7-432" fmla="*/ 5612 h 10021"/>
                  <a:gd name="connsiteX8-433" fmla="*/ 9049 w 10000"/>
                  <a:gd name="connsiteY8-434" fmla="*/ 7189 h 10021"/>
                  <a:gd name="connsiteX9-435" fmla="*/ 10000 w 10000"/>
                  <a:gd name="connsiteY9-436" fmla="*/ 0 h 10021"/>
                  <a:gd name="connsiteX0-437" fmla="*/ 10000 w 10000"/>
                  <a:gd name="connsiteY0-438" fmla="*/ 0 h 10021"/>
                  <a:gd name="connsiteX1-439" fmla="*/ 7050 w 10000"/>
                  <a:gd name="connsiteY1-440" fmla="*/ 781 h 10021"/>
                  <a:gd name="connsiteX2-441" fmla="*/ 7627 w 10000"/>
                  <a:gd name="connsiteY2-442" fmla="*/ 1823 h 10021"/>
                  <a:gd name="connsiteX3-443" fmla="*/ 3662 w 10000"/>
                  <a:gd name="connsiteY3-444" fmla="*/ 5515 h 10021"/>
                  <a:gd name="connsiteX4-445" fmla="*/ 0 w 10000"/>
                  <a:gd name="connsiteY4-446" fmla="*/ 1823 h 10021"/>
                  <a:gd name="connsiteX5-447" fmla="*/ 847 w 10000"/>
                  <a:gd name="connsiteY5-448" fmla="*/ 6337 h 10021"/>
                  <a:gd name="connsiteX6-449" fmla="*/ 4292 w 10000"/>
                  <a:gd name="connsiteY6-450" fmla="*/ 10012 h 10021"/>
                  <a:gd name="connsiteX7-451" fmla="*/ 8847 w 10000"/>
                  <a:gd name="connsiteY7-452" fmla="*/ 5612 h 10021"/>
                  <a:gd name="connsiteX8-453" fmla="*/ 9049 w 10000"/>
                  <a:gd name="connsiteY8-454" fmla="*/ 7189 h 10021"/>
                  <a:gd name="connsiteX9-455" fmla="*/ 10000 w 10000"/>
                  <a:gd name="connsiteY9-456" fmla="*/ 0 h 10021"/>
                  <a:gd name="connsiteX0-457" fmla="*/ 10000 w 10000"/>
                  <a:gd name="connsiteY0-458" fmla="*/ 0 h 10021"/>
                  <a:gd name="connsiteX1-459" fmla="*/ 7050 w 10000"/>
                  <a:gd name="connsiteY1-460" fmla="*/ 781 h 10021"/>
                  <a:gd name="connsiteX2-461" fmla="*/ 7627 w 10000"/>
                  <a:gd name="connsiteY2-462" fmla="*/ 1823 h 10021"/>
                  <a:gd name="connsiteX3-463" fmla="*/ 3662 w 10000"/>
                  <a:gd name="connsiteY3-464" fmla="*/ 5515 h 10021"/>
                  <a:gd name="connsiteX4-465" fmla="*/ 0 w 10000"/>
                  <a:gd name="connsiteY4-466" fmla="*/ 1823 h 10021"/>
                  <a:gd name="connsiteX5-467" fmla="*/ 847 w 10000"/>
                  <a:gd name="connsiteY5-468" fmla="*/ 6337 h 10021"/>
                  <a:gd name="connsiteX6-469" fmla="*/ 4292 w 10000"/>
                  <a:gd name="connsiteY6-470" fmla="*/ 10012 h 10021"/>
                  <a:gd name="connsiteX7-471" fmla="*/ 8847 w 10000"/>
                  <a:gd name="connsiteY7-472" fmla="*/ 5612 h 10021"/>
                  <a:gd name="connsiteX8-473" fmla="*/ 9049 w 10000"/>
                  <a:gd name="connsiteY8-474" fmla="*/ 7189 h 10021"/>
                  <a:gd name="connsiteX9-475" fmla="*/ 10000 w 10000"/>
                  <a:gd name="connsiteY9-476" fmla="*/ 0 h 10021"/>
                  <a:gd name="connsiteX0-477" fmla="*/ 10000 w 10000"/>
                  <a:gd name="connsiteY0-478" fmla="*/ 0 h 10021"/>
                  <a:gd name="connsiteX1-479" fmla="*/ 7050 w 10000"/>
                  <a:gd name="connsiteY1-480" fmla="*/ 781 h 10021"/>
                  <a:gd name="connsiteX2-481" fmla="*/ 7627 w 10000"/>
                  <a:gd name="connsiteY2-482" fmla="*/ 1823 h 10021"/>
                  <a:gd name="connsiteX3-483" fmla="*/ 3662 w 10000"/>
                  <a:gd name="connsiteY3-484" fmla="*/ 5515 h 10021"/>
                  <a:gd name="connsiteX4-485" fmla="*/ 0 w 10000"/>
                  <a:gd name="connsiteY4-486" fmla="*/ 1823 h 10021"/>
                  <a:gd name="connsiteX5-487" fmla="*/ 847 w 10000"/>
                  <a:gd name="connsiteY5-488" fmla="*/ 6337 h 10021"/>
                  <a:gd name="connsiteX6-489" fmla="*/ 4292 w 10000"/>
                  <a:gd name="connsiteY6-490" fmla="*/ 10012 h 10021"/>
                  <a:gd name="connsiteX7-491" fmla="*/ 8847 w 10000"/>
                  <a:gd name="connsiteY7-492" fmla="*/ 5612 h 10021"/>
                  <a:gd name="connsiteX8-493" fmla="*/ 9169 w 10000"/>
                  <a:gd name="connsiteY8-494" fmla="*/ 7111 h 10021"/>
                  <a:gd name="connsiteX9-495" fmla="*/ 10000 w 10000"/>
                  <a:gd name="connsiteY9-496" fmla="*/ 0 h 10021"/>
                  <a:gd name="connsiteX0-497" fmla="*/ 10000 w 10000"/>
                  <a:gd name="connsiteY0-498" fmla="*/ 0 h 10021"/>
                  <a:gd name="connsiteX1-499" fmla="*/ 7050 w 10000"/>
                  <a:gd name="connsiteY1-500" fmla="*/ 781 h 10021"/>
                  <a:gd name="connsiteX2-501" fmla="*/ 7627 w 10000"/>
                  <a:gd name="connsiteY2-502" fmla="*/ 1823 h 10021"/>
                  <a:gd name="connsiteX3-503" fmla="*/ 3662 w 10000"/>
                  <a:gd name="connsiteY3-504" fmla="*/ 5515 h 10021"/>
                  <a:gd name="connsiteX4-505" fmla="*/ 0 w 10000"/>
                  <a:gd name="connsiteY4-506" fmla="*/ 1823 h 10021"/>
                  <a:gd name="connsiteX5-507" fmla="*/ 847 w 10000"/>
                  <a:gd name="connsiteY5-508" fmla="*/ 6337 h 10021"/>
                  <a:gd name="connsiteX6-509" fmla="*/ 4292 w 10000"/>
                  <a:gd name="connsiteY6-510" fmla="*/ 10012 h 10021"/>
                  <a:gd name="connsiteX7-511" fmla="*/ 8847 w 10000"/>
                  <a:gd name="connsiteY7-512" fmla="*/ 5612 h 10021"/>
                  <a:gd name="connsiteX8-513" fmla="*/ 9192 w 10000"/>
                  <a:gd name="connsiteY8-514" fmla="*/ 7320 h 10021"/>
                  <a:gd name="connsiteX9-515" fmla="*/ 10000 w 10000"/>
                  <a:gd name="connsiteY9-516" fmla="*/ 0 h 10021"/>
                  <a:gd name="connsiteX0-517" fmla="*/ 10102 w 10102"/>
                  <a:gd name="connsiteY0-518" fmla="*/ 0 h 10088"/>
                  <a:gd name="connsiteX1-519" fmla="*/ 7050 w 10102"/>
                  <a:gd name="connsiteY1-520" fmla="*/ 848 h 10088"/>
                  <a:gd name="connsiteX2-521" fmla="*/ 7627 w 10102"/>
                  <a:gd name="connsiteY2-522" fmla="*/ 1890 h 10088"/>
                  <a:gd name="connsiteX3-523" fmla="*/ 3662 w 10102"/>
                  <a:gd name="connsiteY3-524" fmla="*/ 5582 h 10088"/>
                  <a:gd name="connsiteX4-525" fmla="*/ 0 w 10102"/>
                  <a:gd name="connsiteY4-526" fmla="*/ 1890 h 10088"/>
                  <a:gd name="connsiteX5-527" fmla="*/ 847 w 10102"/>
                  <a:gd name="connsiteY5-528" fmla="*/ 6404 h 10088"/>
                  <a:gd name="connsiteX6-529" fmla="*/ 4292 w 10102"/>
                  <a:gd name="connsiteY6-530" fmla="*/ 10079 h 10088"/>
                  <a:gd name="connsiteX7-531" fmla="*/ 8847 w 10102"/>
                  <a:gd name="connsiteY7-532" fmla="*/ 5679 h 10088"/>
                  <a:gd name="connsiteX8-533" fmla="*/ 9192 w 10102"/>
                  <a:gd name="connsiteY8-534" fmla="*/ 7387 h 10088"/>
                  <a:gd name="connsiteX9-535" fmla="*/ 10102 w 10102"/>
                  <a:gd name="connsiteY9-536" fmla="*/ 0 h 10088"/>
                  <a:gd name="connsiteX0-537" fmla="*/ 10102 w 10102"/>
                  <a:gd name="connsiteY0-538" fmla="*/ 0 h 10088"/>
                  <a:gd name="connsiteX1-539" fmla="*/ 7050 w 10102"/>
                  <a:gd name="connsiteY1-540" fmla="*/ 848 h 10088"/>
                  <a:gd name="connsiteX2-541" fmla="*/ 7627 w 10102"/>
                  <a:gd name="connsiteY2-542" fmla="*/ 1890 h 10088"/>
                  <a:gd name="connsiteX3-543" fmla="*/ 3662 w 10102"/>
                  <a:gd name="connsiteY3-544" fmla="*/ 5582 h 10088"/>
                  <a:gd name="connsiteX4-545" fmla="*/ 0 w 10102"/>
                  <a:gd name="connsiteY4-546" fmla="*/ 1890 h 10088"/>
                  <a:gd name="connsiteX5-547" fmla="*/ 847 w 10102"/>
                  <a:gd name="connsiteY5-548" fmla="*/ 6404 h 10088"/>
                  <a:gd name="connsiteX6-549" fmla="*/ 4292 w 10102"/>
                  <a:gd name="connsiteY6-550" fmla="*/ 10079 h 10088"/>
                  <a:gd name="connsiteX7-551" fmla="*/ 8847 w 10102"/>
                  <a:gd name="connsiteY7-552" fmla="*/ 5679 h 10088"/>
                  <a:gd name="connsiteX8-553" fmla="*/ 9192 w 10102"/>
                  <a:gd name="connsiteY8-554" fmla="*/ 7387 h 10088"/>
                  <a:gd name="connsiteX9-555" fmla="*/ 10102 w 10102"/>
                  <a:gd name="connsiteY9-556" fmla="*/ 0 h 10088"/>
                  <a:gd name="connsiteX0-557" fmla="*/ 10102 w 10102"/>
                  <a:gd name="connsiteY0-558" fmla="*/ 0 h 10088"/>
                  <a:gd name="connsiteX1-559" fmla="*/ 7050 w 10102"/>
                  <a:gd name="connsiteY1-560" fmla="*/ 848 h 10088"/>
                  <a:gd name="connsiteX2-561" fmla="*/ 7627 w 10102"/>
                  <a:gd name="connsiteY2-562" fmla="*/ 1890 h 10088"/>
                  <a:gd name="connsiteX3-563" fmla="*/ 3662 w 10102"/>
                  <a:gd name="connsiteY3-564" fmla="*/ 5582 h 10088"/>
                  <a:gd name="connsiteX4-565" fmla="*/ 0 w 10102"/>
                  <a:gd name="connsiteY4-566" fmla="*/ 1890 h 10088"/>
                  <a:gd name="connsiteX5-567" fmla="*/ 847 w 10102"/>
                  <a:gd name="connsiteY5-568" fmla="*/ 6404 h 10088"/>
                  <a:gd name="connsiteX6-569" fmla="*/ 4292 w 10102"/>
                  <a:gd name="connsiteY6-570" fmla="*/ 10079 h 10088"/>
                  <a:gd name="connsiteX7-571" fmla="*/ 8847 w 10102"/>
                  <a:gd name="connsiteY7-572" fmla="*/ 5679 h 10088"/>
                  <a:gd name="connsiteX8-573" fmla="*/ 9192 w 10102"/>
                  <a:gd name="connsiteY8-574" fmla="*/ 7387 h 10088"/>
                  <a:gd name="connsiteX9-575" fmla="*/ 10102 w 10102"/>
                  <a:gd name="connsiteY9-576" fmla="*/ 0 h 1008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0102" h="10088">
                    <a:moveTo>
                      <a:pt x="10102" y="0"/>
                    </a:moveTo>
                    <a:lnTo>
                      <a:pt x="7050" y="848"/>
                    </a:lnTo>
                    <a:lnTo>
                      <a:pt x="7627" y="1890"/>
                    </a:lnTo>
                    <a:cubicBezTo>
                      <a:pt x="7044" y="2747"/>
                      <a:pt x="5274" y="5549"/>
                      <a:pt x="3662" y="5582"/>
                    </a:cubicBezTo>
                    <a:cubicBezTo>
                      <a:pt x="2050" y="5615"/>
                      <a:pt x="712" y="4430"/>
                      <a:pt x="0" y="1890"/>
                    </a:cubicBezTo>
                    <a:lnTo>
                      <a:pt x="847" y="6404"/>
                    </a:lnTo>
                    <a:cubicBezTo>
                      <a:pt x="1532" y="8325"/>
                      <a:pt x="2835" y="10237"/>
                      <a:pt x="4292" y="10079"/>
                    </a:cubicBezTo>
                    <a:cubicBezTo>
                      <a:pt x="5749" y="9921"/>
                      <a:pt x="8025" y="7465"/>
                      <a:pt x="8847" y="5679"/>
                    </a:cubicBezTo>
                    <a:cubicBezTo>
                      <a:pt x="9132" y="7068"/>
                      <a:pt x="8853" y="5698"/>
                      <a:pt x="9192" y="7387"/>
                    </a:cubicBezTo>
                    <a:cubicBezTo>
                      <a:pt x="9424" y="5047"/>
                      <a:pt x="9870" y="2340"/>
                      <a:pt x="10102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35002" y="4236446"/>
              <a:ext cx="2455433" cy="871940"/>
              <a:chOff x="4335002" y="4236446"/>
              <a:chExt cx="2455433" cy="871940"/>
            </a:xfrm>
          </p:grpSpPr>
          <p:sp>
            <p:nvSpPr>
              <p:cNvPr id="14" name="任意多边形: 形状 15"/>
              <p:cNvSpPr/>
              <p:nvPr/>
            </p:nvSpPr>
            <p:spPr>
              <a:xfrm>
                <a:off x="4392152" y="4236446"/>
                <a:ext cx="2203091" cy="388686"/>
              </a:xfrm>
              <a:custGeom>
                <a:avLst/>
                <a:gdLst>
                  <a:gd name="connsiteX0" fmla="*/ 0 w 2172929"/>
                  <a:gd name="connsiteY0" fmla="*/ 0 h 432620"/>
                  <a:gd name="connsiteX1" fmla="*/ 914400 w 2172929"/>
                  <a:gd name="connsiteY1" fmla="*/ 432620 h 432620"/>
                  <a:gd name="connsiteX2" fmla="*/ 2172929 w 2172929"/>
                  <a:gd name="connsiteY2" fmla="*/ 206478 h 432620"/>
                  <a:gd name="connsiteX0-1" fmla="*/ 0 w 2172929"/>
                  <a:gd name="connsiteY0-2" fmla="*/ 0 h 436839"/>
                  <a:gd name="connsiteX1-3" fmla="*/ 914400 w 2172929"/>
                  <a:gd name="connsiteY1-4" fmla="*/ 432620 h 436839"/>
                  <a:gd name="connsiteX2-5" fmla="*/ 2172929 w 2172929"/>
                  <a:gd name="connsiteY2-6" fmla="*/ 206478 h 436839"/>
                  <a:gd name="connsiteX0-7" fmla="*/ 0 w 2172929"/>
                  <a:gd name="connsiteY0-8" fmla="*/ 0 h 436839"/>
                  <a:gd name="connsiteX1-9" fmla="*/ 914400 w 2172929"/>
                  <a:gd name="connsiteY1-10" fmla="*/ 432620 h 436839"/>
                  <a:gd name="connsiteX2-11" fmla="*/ 2172929 w 2172929"/>
                  <a:gd name="connsiteY2-12" fmla="*/ 206478 h 436839"/>
                  <a:gd name="connsiteX0-13" fmla="*/ 0 w 2172929"/>
                  <a:gd name="connsiteY0-14" fmla="*/ 0 h 358427"/>
                  <a:gd name="connsiteX1-15" fmla="*/ 895350 w 2172929"/>
                  <a:gd name="connsiteY1-16" fmla="*/ 351657 h 358427"/>
                  <a:gd name="connsiteX2-17" fmla="*/ 2172929 w 2172929"/>
                  <a:gd name="connsiteY2-18" fmla="*/ 206478 h 358427"/>
                  <a:gd name="connsiteX0-19" fmla="*/ 0 w 2172929"/>
                  <a:gd name="connsiteY0-20" fmla="*/ 0 h 358427"/>
                  <a:gd name="connsiteX1-21" fmla="*/ 895350 w 2172929"/>
                  <a:gd name="connsiteY1-22" fmla="*/ 351657 h 358427"/>
                  <a:gd name="connsiteX2-23" fmla="*/ 2172929 w 2172929"/>
                  <a:gd name="connsiteY2-24" fmla="*/ 206478 h 358427"/>
                  <a:gd name="connsiteX0-25" fmla="*/ 0 w 2206266"/>
                  <a:gd name="connsiteY0-26" fmla="*/ 0 h 355713"/>
                  <a:gd name="connsiteX1-27" fmla="*/ 895350 w 2206266"/>
                  <a:gd name="connsiteY1-28" fmla="*/ 351657 h 355713"/>
                  <a:gd name="connsiteX2-29" fmla="*/ 2206266 w 2206266"/>
                  <a:gd name="connsiteY2-30" fmla="*/ 173141 h 355713"/>
                  <a:gd name="connsiteX0-31" fmla="*/ 0 w 2206266"/>
                  <a:gd name="connsiteY0-32" fmla="*/ 0 h 357565"/>
                  <a:gd name="connsiteX1-33" fmla="*/ 895350 w 2206266"/>
                  <a:gd name="connsiteY1-34" fmla="*/ 351657 h 357565"/>
                  <a:gd name="connsiteX2-35" fmla="*/ 2206266 w 2206266"/>
                  <a:gd name="connsiteY2-36" fmla="*/ 173141 h 357565"/>
                  <a:gd name="connsiteX0-37" fmla="*/ 0 w 2206266"/>
                  <a:gd name="connsiteY0-38" fmla="*/ 0 h 357809"/>
                  <a:gd name="connsiteX1-39" fmla="*/ 895350 w 2206266"/>
                  <a:gd name="connsiteY1-40" fmla="*/ 351657 h 357809"/>
                  <a:gd name="connsiteX2-41" fmla="*/ 2206266 w 2206266"/>
                  <a:gd name="connsiteY2-42" fmla="*/ 173141 h 357809"/>
                  <a:gd name="connsiteX0-43" fmla="*/ 0 w 2139591"/>
                  <a:gd name="connsiteY0-44" fmla="*/ 0 h 360211"/>
                  <a:gd name="connsiteX1-45" fmla="*/ 895350 w 2139591"/>
                  <a:gd name="connsiteY1-46" fmla="*/ 351657 h 360211"/>
                  <a:gd name="connsiteX2-47" fmla="*/ 2139591 w 2139591"/>
                  <a:gd name="connsiteY2-48" fmla="*/ 192191 h 360211"/>
                  <a:gd name="connsiteX0-49" fmla="*/ 0 w 2139591"/>
                  <a:gd name="connsiteY0-50" fmla="*/ 0 h 374001"/>
                  <a:gd name="connsiteX1-51" fmla="*/ 933450 w 2139591"/>
                  <a:gd name="connsiteY1-52" fmla="*/ 366563 h 374001"/>
                  <a:gd name="connsiteX2-53" fmla="*/ 2139591 w 2139591"/>
                  <a:gd name="connsiteY2-54" fmla="*/ 192191 h 374001"/>
                  <a:gd name="connsiteX0-55" fmla="*/ 0 w 2152291"/>
                  <a:gd name="connsiteY0-56" fmla="*/ 0 h 437079"/>
                  <a:gd name="connsiteX1-57" fmla="*/ 946150 w 2152291"/>
                  <a:gd name="connsiteY1-58" fmla="*/ 426188 h 437079"/>
                  <a:gd name="connsiteX2-59" fmla="*/ 2152291 w 2152291"/>
                  <a:gd name="connsiteY2-60" fmla="*/ 251816 h 437079"/>
                  <a:gd name="connsiteX0-61" fmla="*/ 0 w 2152291"/>
                  <a:gd name="connsiteY0-62" fmla="*/ 0 h 437079"/>
                  <a:gd name="connsiteX1-63" fmla="*/ 946150 w 2152291"/>
                  <a:gd name="connsiteY1-64" fmla="*/ 426188 h 437079"/>
                  <a:gd name="connsiteX2-65" fmla="*/ 2152291 w 2152291"/>
                  <a:gd name="connsiteY2-66" fmla="*/ 251816 h 437079"/>
                  <a:gd name="connsiteX0-67" fmla="*/ 0 w 2152291"/>
                  <a:gd name="connsiteY0-68" fmla="*/ 0 h 457844"/>
                  <a:gd name="connsiteX1-69" fmla="*/ 958850 w 2152291"/>
                  <a:gd name="connsiteY1-70" fmla="*/ 448547 h 457844"/>
                  <a:gd name="connsiteX2-71" fmla="*/ 2152291 w 2152291"/>
                  <a:gd name="connsiteY2-72" fmla="*/ 251816 h 457844"/>
                  <a:gd name="connsiteX0-73" fmla="*/ 0 w 2203091"/>
                  <a:gd name="connsiteY0-74" fmla="*/ 0 h 455548"/>
                  <a:gd name="connsiteX1-75" fmla="*/ 958850 w 2203091"/>
                  <a:gd name="connsiteY1-76" fmla="*/ 448547 h 455548"/>
                  <a:gd name="connsiteX2-77" fmla="*/ 2203091 w 2203091"/>
                  <a:gd name="connsiteY2-78" fmla="*/ 229457 h 455548"/>
                  <a:gd name="connsiteX0-79" fmla="*/ 0 w 2203091"/>
                  <a:gd name="connsiteY0-80" fmla="*/ 0 h 456208"/>
                  <a:gd name="connsiteX1-81" fmla="*/ 958850 w 2203091"/>
                  <a:gd name="connsiteY1-82" fmla="*/ 448547 h 456208"/>
                  <a:gd name="connsiteX2-83" fmla="*/ 2203091 w 2203091"/>
                  <a:gd name="connsiteY2-84" fmla="*/ 229457 h 456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203091" h="456208">
                    <a:moveTo>
                      <a:pt x="0" y="0"/>
                    </a:moveTo>
                    <a:cubicBezTo>
                      <a:pt x="255587" y="260981"/>
                      <a:pt x="591668" y="410304"/>
                      <a:pt x="958850" y="448547"/>
                    </a:cubicBezTo>
                    <a:cubicBezTo>
                      <a:pt x="1326032" y="486790"/>
                      <a:pt x="1916931" y="376894"/>
                      <a:pt x="2203091" y="229457"/>
                    </a:cubicBezTo>
                  </a:path>
                </a:pathLst>
              </a:custGeom>
              <a:noFill/>
              <a:ln cap="sq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15" name="任意多边形: 形状 71"/>
              <p:cNvSpPr/>
              <p:nvPr/>
            </p:nvSpPr>
            <p:spPr>
              <a:xfrm>
                <a:off x="4335002" y="4541446"/>
                <a:ext cx="2455433" cy="566940"/>
              </a:xfrm>
              <a:custGeom>
                <a:avLst/>
                <a:gdLst>
                  <a:gd name="connsiteX0" fmla="*/ 0 w 2172929"/>
                  <a:gd name="connsiteY0" fmla="*/ 0 h 432620"/>
                  <a:gd name="connsiteX1" fmla="*/ 914400 w 2172929"/>
                  <a:gd name="connsiteY1" fmla="*/ 432620 h 432620"/>
                  <a:gd name="connsiteX2" fmla="*/ 2172929 w 2172929"/>
                  <a:gd name="connsiteY2" fmla="*/ 206478 h 432620"/>
                  <a:gd name="connsiteX0-1" fmla="*/ 0 w 2172929"/>
                  <a:gd name="connsiteY0-2" fmla="*/ 0 h 436839"/>
                  <a:gd name="connsiteX1-3" fmla="*/ 914400 w 2172929"/>
                  <a:gd name="connsiteY1-4" fmla="*/ 432620 h 436839"/>
                  <a:gd name="connsiteX2-5" fmla="*/ 2172929 w 2172929"/>
                  <a:gd name="connsiteY2-6" fmla="*/ 206478 h 436839"/>
                  <a:gd name="connsiteX0-7" fmla="*/ 0 w 2172929"/>
                  <a:gd name="connsiteY0-8" fmla="*/ 0 h 436839"/>
                  <a:gd name="connsiteX1-9" fmla="*/ 914400 w 2172929"/>
                  <a:gd name="connsiteY1-10" fmla="*/ 432620 h 436839"/>
                  <a:gd name="connsiteX2-11" fmla="*/ 2172929 w 2172929"/>
                  <a:gd name="connsiteY2-12" fmla="*/ 206478 h 436839"/>
                  <a:gd name="connsiteX0-13" fmla="*/ 0 w 2172929"/>
                  <a:gd name="connsiteY0-14" fmla="*/ 0 h 358427"/>
                  <a:gd name="connsiteX1-15" fmla="*/ 895350 w 2172929"/>
                  <a:gd name="connsiteY1-16" fmla="*/ 351657 h 358427"/>
                  <a:gd name="connsiteX2-17" fmla="*/ 2172929 w 2172929"/>
                  <a:gd name="connsiteY2-18" fmla="*/ 206478 h 358427"/>
                  <a:gd name="connsiteX0-19" fmla="*/ 0 w 2172929"/>
                  <a:gd name="connsiteY0-20" fmla="*/ 0 h 358427"/>
                  <a:gd name="connsiteX1-21" fmla="*/ 895350 w 2172929"/>
                  <a:gd name="connsiteY1-22" fmla="*/ 351657 h 358427"/>
                  <a:gd name="connsiteX2-23" fmla="*/ 2172929 w 2172929"/>
                  <a:gd name="connsiteY2-24" fmla="*/ 206478 h 358427"/>
                  <a:gd name="connsiteX0-25" fmla="*/ 0 w 2206266"/>
                  <a:gd name="connsiteY0-26" fmla="*/ 0 h 355713"/>
                  <a:gd name="connsiteX1-27" fmla="*/ 895350 w 2206266"/>
                  <a:gd name="connsiteY1-28" fmla="*/ 351657 h 355713"/>
                  <a:gd name="connsiteX2-29" fmla="*/ 2206266 w 2206266"/>
                  <a:gd name="connsiteY2-30" fmla="*/ 173141 h 355713"/>
                  <a:gd name="connsiteX0-31" fmla="*/ 0 w 2206266"/>
                  <a:gd name="connsiteY0-32" fmla="*/ 0 h 357565"/>
                  <a:gd name="connsiteX1-33" fmla="*/ 895350 w 2206266"/>
                  <a:gd name="connsiteY1-34" fmla="*/ 351657 h 357565"/>
                  <a:gd name="connsiteX2-35" fmla="*/ 2206266 w 2206266"/>
                  <a:gd name="connsiteY2-36" fmla="*/ 173141 h 357565"/>
                  <a:gd name="connsiteX0-37" fmla="*/ 0 w 2206266"/>
                  <a:gd name="connsiteY0-38" fmla="*/ 0 h 357809"/>
                  <a:gd name="connsiteX1-39" fmla="*/ 895350 w 2206266"/>
                  <a:gd name="connsiteY1-40" fmla="*/ 351657 h 357809"/>
                  <a:gd name="connsiteX2-41" fmla="*/ 2206266 w 2206266"/>
                  <a:gd name="connsiteY2-42" fmla="*/ 173141 h 357809"/>
                  <a:gd name="connsiteX0-43" fmla="*/ 0 w 2139591"/>
                  <a:gd name="connsiteY0-44" fmla="*/ 0 h 360211"/>
                  <a:gd name="connsiteX1-45" fmla="*/ 895350 w 2139591"/>
                  <a:gd name="connsiteY1-46" fmla="*/ 351657 h 360211"/>
                  <a:gd name="connsiteX2-47" fmla="*/ 2139591 w 2139591"/>
                  <a:gd name="connsiteY2-48" fmla="*/ 192191 h 360211"/>
                  <a:gd name="connsiteX0-49" fmla="*/ 0 w 2139591"/>
                  <a:gd name="connsiteY0-50" fmla="*/ 0 h 374001"/>
                  <a:gd name="connsiteX1-51" fmla="*/ 933450 w 2139591"/>
                  <a:gd name="connsiteY1-52" fmla="*/ 366563 h 374001"/>
                  <a:gd name="connsiteX2-53" fmla="*/ 2139591 w 2139591"/>
                  <a:gd name="connsiteY2-54" fmla="*/ 192191 h 374001"/>
                  <a:gd name="connsiteX0-55" fmla="*/ 0 w 2152291"/>
                  <a:gd name="connsiteY0-56" fmla="*/ 0 h 437079"/>
                  <a:gd name="connsiteX1-57" fmla="*/ 946150 w 2152291"/>
                  <a:gd name="connsiteY1-58" fmla="*/ 426188 h 437079"/>
                  <a:gd name="connsiteX2-59" fmla="*/ 2152291 w 2152291"/>
                  <a:gd name="connsiteY2-60" fmla="*/ 251816 h 437079"/>
                  <a:gd name="connsiteX0-61" fmla="*/ 0 w 2152291"/>
                  <a:gd name="connsiteY0-62" fmla="*/ 0 h 437079"/>
                  <a:gd name="connsiteX1-63" fmla="*/ 946150 w 2152291"/>
                  <a:gd name="connsiteY1-64" fmla="*/ 426188 h 437079"/>
                  <a:gd name="connsiteX2-65" fmla="*/ 2152291 w 2152291"/>
                  <a:gd name="connsiteY2-66" fmla="*/ 251816 h 437079"/>
                  <a:gd name="connsiteX0-67" fmla="*/ 0 w 2152291"/>
                  <a:gd name="connsiteY0-68" fmla="*/ 0 h 457844"/>
                  <a:gd name="connsiteX1-69" fmla="*/ 958850 w 2152291"/>
                  <a:gd name="connsiteY1-70" fmla="*/ 448547 h 457844"/>
                  <a:gd name="connsiteX2-71" fmla="*/ 2152291 w 2152291"/>
                  <a:gd name="connsiteY2-72" fmla="*/ 251816 h 457844"/>
                  <a:gd name="connsiteX0-73" fmla="*/ 0 w 2203091"/>
                  <a:gd name="connsiteY0-74" fmla="*/ 0 h 455548"/>
                  <a:gd name="connsiteX1-75" fmla="*/ 958850 w 2203091"/>
                  <a:gd name="connsiteY1-76" fmla="*/ 448547 h 455548"/>
                  <a:gd name="connsiteX2-77" fmla="*/ 2203091 w 2203091"/>
                  <a:gd name="connsiteY2-78" fmla="*/ 229457 h 455548"/>
                  <a:gd name="connsiteX0-79" fmla="*/ 0 w 2203091"/>
                  <a:gd name="connsiteY0-80" fmla="*/ 0 h 456208"/>
                  <a:gd name="connsiteX1-81" fmla="*/ 958850 w 2203091"/>
                  <a:gd name="connsiteY1-82" fmla="*/ 448547 h 456208"/>
                  <a:gd name="connsiteX2-83" fmla="*/ 2203091 w 2203091"/>
                  <a:gd name="connsiteY2-84" fmla="*/ 229457 h 456208"/>
                  <a:gd name="connsiteX0-85" fmla="*/ 0 w 2203091"/>
                  <a:gd name="connsiteY0-86" fmla="*/ 0 h 431220"/>
                  <a:gd name="connsiteX1-87" fmla="*/ 958850 w 2203091"/>
                  <a:gd name="connsiteY1-88" fmla="*/ 421959 h 431220"/>
                  <a:gd name="connsiteX2-89" fmla="*/ 2203091 w 2203091"/>
                  <a:gd name="connsiteY2-90" fmla="*/ 229457 h 431220"/>
                  <a:gd name="connsiteX0-91" fmla="*/ 0 w 2203091"/>
                  <a:gd name="connsiteY0-92" fmla="*/ 0 h 437617"/>
                  <a:gd name="connsiteX1-93" fmla="*/ 958850 w 2203091"/>
                  <a:gd name="connsiteY1-94" fmla="*/ 421959 h 437617"/>
                  <a:gd name="connsiteX2-95" fmla="*/ 2203091 w 2203091"/>
                  <a:gd name="connsiteY2-96" fmla="*/ 229457 h 437617"/>
                  <a:gd name="connsiteX0-97" fmla="*/ 0 w 2273933"/>
                  <a:gd name="connsiteY0-98" fmla="*/ 0 h 553390"/>
                  <a:gd name="connsiteX1-99" fmla="*/ 1029692 w 2273933"/>
                  <a:gd name="connsiteY1-100" fmla="*/ 537177 h 553390"/>
                  <a:gd name="connsiteX2-101" fmla="*/ 2273933 w 2273933"/>
                  <a:gd name="connsiteY2-102" fmla="*/ 344675 h 553390"/>
                  <a:gd name="connsiteX0-103" fmla="*/ 0 w 2273933"/>
                  <a:gd name="connsiteY0-104" fmla="*/ 0 h 553390"/>
                  <a:gd name="connsiteX1-105" fmla="*/ 1029692 w 2273933"/>
                  <a:gd name="connsiteY1-106" fmla="*/ 537177 h 553390"/>
                  <a:gd name="connsiteX2-107" fmla="*/ 2273933 w 2273933"/>
                  <a:gd name="connsiteY2-108" fmla="*/ 344675 h 553390"/>
                  <a:gd name="connsiteX0-109" fmla="*/ 0 w 2256222"/>
                  <a:gd name="connsiteY0-110" fmla="*/ 0 h 501626"/>
                  <a:gd name="connsiteX1-111" fmla="*/ 1011981 w 2256222"/>
                  <a:gd name="connsiteY1-112" fmla="*/ 488430 h 501626"/>
                  <a:gd name="connsiteX2-113" fmla="*/ 2256222 w 2256222"/>
                  <a:gd name="connsiteY2-114" fmla="*/ 295928 h 501626"/>
                  <a:gd name="connsiteX0-115" fmla="*/ 0 w 2256222"/>
                  <a:gd name="connsiteY0-116" fmla="*/ 0 h 501625"/>
                  <a:gd name="connsiteX1-117" fmla="*/ 1011981 w 2256222"/>
                  <a:gd name="connsiteY1-118" fmla="*/ 488430 h 501625"/>
                  <a:gd name="connsiteX2-119" fmla="*/ 2256222 w 2256222"/>
                  <a:gd name="connsiteY2-120" fmla="*/ 295928 h 501625"/>
                  <a:gd name="connsiteX0-121" fmla="*/ 0 w 2282788"/>
                  <a:gd name="connsiteY0-122" fmla="*/ 0 h 509941"/>
                  <a:gd name="connsiteX1-123" fmla="*/ 1011981 w 2282788"/>
                  <a:gd name="connsiteY1-124" fmla="*/ 488430 h 509941"/>
                  <a:gd name="connsiteX2-125" fmla="*/ 2282788 w 2282788"/>
                  <a:gd name="connsiteY2-126" fmla="*/ 340242 h 509941"/>
                  <a:gd name="connsiteX0-127" fmla="*/ 0 w 2282788"/>
                  <a:gd name="connsiteY0-128" fmla="*/ 0 h 508123"/>
                  <a:gd name="connsiteX1-129" fmla="*/ 1011981 w 2282788"/>
                  <a:gd name="connsiteY1-130" fmla="*/ 488430 h 508123"/>
                  <a:gd name="connsiteX2-131" fmla="*/ 2282788 w 2282788"/>
                  <a:gd name="connsiteY2-132" fmla="*/ 340242 h 508123"/>
                  <a:gd name="connsiteX0-133" fmla="*/ 0 w 2282788"/>
                  <a:gd name="connsiteY0-134" fmla="*/ 0 h 527533"/>
                  <a:gd name="connsiteX1-135" fmla="*/ 989843 w 2282788"/>
                  <a:gd name="connsiteY1-136" fmla="*/ 510588 h 527533"/>
                  <a:gd name="connsiteX2-137" fmla="*/ 2282788 w 2282788"/>
                  <a:gd name="connsiteY2-138" fmla="*/ 340242 h 5275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282788" h="527533">
                    <a:moveTo>
                      <a:pt x="0" y="0"/>
                    </a:moveTo>
                    <a:cubicBezTo>
                      <a:pt x="242305" y="269844"/>
                      <a:pt x="609378" y="453881"/>
                      <a:pt x="989843" y="510588"/>
                    </a:cubicBezTo>
                    <a:cubicBezTo>
                      <a:pt x="1370308" y="567295"/>
                      <a:pt x="1947923" y="474385"/>
                      <a:pt x="2282788" y="340242"/>
                    </a:cubicBezTo>
                  </a:path>
                </a:pathLst>
              </a:custGeom>
              <a:noFill/>
              <a:ln cap="sq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H="1" flipV="1">
              <a:off x="5359003" y="2016168"/>
              <a:ext cx="2455433" cy="871940"/>
              <a:chOff x="4335002" y="4236446"/>
              <a:chExt cx="2455433" cy="871940"/>
            </a:xfrm>
          </p:grpSpPr>
          <p:sp>
            <p:nvSpPr>
              <p:cNvPr id="13" name="任意多边形: 形状 73"/>
              <p:cNvSpPr/>
              <p:nvPr/>
            </p:nvSpPr>
            <p:spPr>
              <a:xfrm>
                <a:off x="4392152" y="4236446"/>
                <a:ext cx="2203091" cy="388686"/>
              </a:xfrm>
              <a:custGeom>
                <a:avLst/>
                <a:gdLst>
                  <a:gd name="connsiteX0" fmla="*/ 0 w 2172929"/>
                  <a:gd name="connsiteY0" fmla="*/ 0 h 432620"/>
                  <a:gd name="connsiteX1" fmla="*/ 914400 w 2172929"/>
                  <a:gd name="connsiteY1" fmla="*/ 432620 h 432620"/>
                  <a:gd name="connsiteX2" fmla="*/ 2172929 w 2172929"/>
                  <a:gd name="connsiteY2" fmla="*/ 206478 h 432620"/>
                  <a:gd name="connsiteX0-1" fmla="*/ 0 w 2172929"/>
                  <a:gd name="connsiteY0-2" fmla="*/ 0 h 436839"/>
                  <a:gd name="connsiteX1-3" fmla="*/ 914400 w 2172929"/>
                  <a:gd name="connsiteY1-4" fmla="*/ 432620 h 436839"/>
                  <a:gd name="connsiteX2-5" fmla="*/ 2172929 w 2172929"/>
                  <a:gd name="connsiteY2-6" fmla="*/ 206478 h 436839"/>
                  <a:gd name="connsiteX0-7" fmla="*/ 0 w 2172929"/>
                  <a:gd name="connsiteY0-8" fmla="*/ 0 h 436839"/>
                  <a:gd name="connsiteX1-9" fmla="*/ 914400 w 2172929"/>
                  <a:gd name="connsiteY1-10" fmla="*/ 432620 h 436839"/>
                  <a:gd name="connsiteX2-11" fmla="*/ 2172929 w 2172929"/>
                  <a:gd name="connsiteY2-12" fmla="*/ 206478 h 436839"/>
                  <a:gd name="connsiteX0-13" fmla="*/ 0 w 2172929"/>
                  <a:gd name="connsiteY0-14" fmla="*/ 0 h 358427"/>
                  <a:gd name="connsiteX1-15" fmla="*/ 895350 w 2172929"/>
                  <a:gd name="connsiteY1-16" fmla="*/ 351657 h 358427"/>
                  <a:gd name="connsiteX2-17" fmla="*/ 2172929 w 2172929"/>
                  <a:gd name="connsiteY2-18" fmla="*/ 206478 h 358427"/>
                  <a:gd name="connsiteX0-19" fmla="*/ 0 w 2172929"/>
                  <a:gd name="connsiteY0-20" fmla="*/ 0 h 358427"/>
                  <a:gd name="connsiteX1-21" fmla="*/ 895350 w 2172929"/>
                  <a:gd name="connsiteY1-22" fmla="*/ 351657 h 358427"/>
                  <a:gd name="connsiteX2-23" fmla="*/ 2172929 w 2172929"/>
                  <a:gd name="connsiteY2-24" fmla="*/ 206478 h 358427"/>
                  <a:gd name="connsiteX0-25" fmla="*/ 0 w 2206266"/>
                  <a:gd name="connsiteY0-26" fmla="*/ 0 h 355713"/>
                  <a:gd name="connsiteX1-27" fmla="*/ 895350 w 2206266"/>
                  <a:gd name="connsiteY1-28" fmla="*/ 351657 h 355713"/>
                  <a:gd name="connsiteX2-29" fmla="*/ 2206266 w 2206266"/>
                  <a:gd name="connsiteY2-30" fmla="*/ 173141 h 355713"/>
                  <a:gd name="connsiteX0-31" fmla="*/ 0 w 2206266"/>
                  <a:gd name="connsiteY0-32" fmla="*/ 0 h 357565"/>
                  <a:gd name="connsiteX1-33" fmla="*/ 895350 w 2206266"/>
                  <a:gd name="connsiteY1-34" fmla="*/ 351657 h 357565"/>
                  <a:gd name="connsiteX2-35" fmla="*/ 2206266 w 2206266"/>
                  <a:gd name="connsiteY2-36" fmla="*/ 173141 h 357565"/>
                  <a:gd name="connsiteX0-37" fmla="*/ 0 w 2206266"/>
                  <a:gd name="connsiteY0-38" fmla="*/ 0 h 357809"/>
                  <a:gd name="connsiteX1-39" fmla="*/ 895350 w 2206266"/>
                  <a:gd name="connsiteY1-40" fmla="*/ 351657 h 357809"/>
                  <a:gd name="connsiteX2-41" fmla="*/ 2206266 w 2206266"/>
                  <a:gd name="connsiteY2-42" fmla="*/ 173141 h 357809"/>
                  <a:gd name="connsiteX0-43" fmla="*/ 0 w 2139591"/>
                  <a:gd name="connsiteY0-44" fmla="*/ 0 h 360211"/>
                  <a:gd name="connsiteX1-45" fmla="*/ 895350 w 2139591"/>
                  <a:gd name="connsiteY1-46" fmla="*/ 351657 h 360211"/>
                  <a:gd name="connsiteX2-47" fmla="*/ 2139591 w 2139591"/>
                  <a:gd name="connsiteY2-48" fmla="*/ 192191 h 360211"/>
                  <a:gd name="connsiteX0-49" fmla="*/ 0 w 2139591"/>
                  <a:gd name="connsiteY0-50" fmla="*/ 0 h 374001"/>
                  <a:gd name="connsiteX1-51" fmla="*/ 933450 w 2139591"/>
                  <a:gd name="connsiteY1-52" fmla="*/ 366563 h 374001"/>
                  <a:gd name="connsiteX2-53" fmla="*/ 2139591 w 2139591"/>
                  <a:gd name="connsiteY2-54" fmla="*/ 192191 h 374001"/>
                  <a:gd name="connsiteX0-55" fmla="*/ 0 w 2152291"/>
                  <a:gd name="connsiteY0-56" fmla="*/ 0 h 437079"/>
                  <a:gd name="connsiteX1-57" fmla="*/ 946150 w 2152291"/>
                  <a:gd name="connsiteY1-58" fmla="*/ 426188 h 437079"/>
                  <a:gd name="connsiteX2-59" fmla="*/ 2152291 w 2152291"/>
                  <a:gd name="connsiteY2-60" fmla="*/ 251816 h 437079"/>
                  <a:gd name="connsiteX0-61" fmla="*/ 0 w 2152291"/>
                  <a:gd name="connsiteY0-62" fmla="*/ 0 h 437079"/>
                  <a:gd name="connsiteX1-63" fmla="*/ 946150 w 2152291"/>
                  <a:gd name="connsiteY1-64" fmla="*/ 426188 h 437079"/>
                  <a:gd name="connsiteX2-65" fmla="*/ 2152291 w 2152291"/>
                  <a:gd name="connsiteY2-66" fmla="*/ 251816 h 437079"/>
                  <a:gd name="connsiteX0-67" fmla="*/ 0 w 2152291"/>
                  <a:gd name="connsiteY0-68" fmla="*/ 0 h 457844"/>
                  <a:gd name="connsiteX1-69" fmla="*/ 958850 w 2152291"/>
                  <a:gd name="connsiteY1-70" fmla="*/ 448547 h 457844"/>
                  <a:gd name="connsiteX2-71" fmla="*/ 2152291 w 2152291"/>
                  <a:gd name="connsiteY2-72" fmla="*/ 251816 h 457844"/>
                  <a:gd name="connsiteX0-73" fmla="*/ 0 w 2203091"/>
                  <a:gd name="connsiteY0-74" fmla="*/ 0 h 455548"/>
                  <a:gd name="connsiteX1-75" fmla="*/ 958850 w 2203091"/>
                  <a:gd name="connsiteY1-76" fmla="*/ 448547 h 455548"/>
                  <a:gd name="connsiteX2-77" fmla="*/ 2203091 w 2203091"/>
                  <a:gd name="connsiteY2-78" fmla="*/ 229457 h 455548"/>
                  <a:gd name="connsiteX0-79" fmla="*/ 0 w 2203091"/>
                  <a:gd name="connsiteY0-80" fmla="*/ 0 h 456208"/>
                  <a:gd name="connsiteX1-81" fmla="*/ 958850 w 2203091"/>
                  <a:gd name="connsiteY1-82" fmla="*/ 448547 h 456208"/>
                  <a:gd name="connsiteX2-83" fmla="*/ 2203091 w 2203091"/>
                  <a:gd name="connsiteY2-84" fmla="*/ 229457 h 456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203091" h="456208">
                    <a:moveTo>
                      <a:pt x="0" y="0"/>
                    </a:moveTo>
                    <a:cubicBezTo>
                      <a:pt x="255587" y="260981"/>
                      <a:pt x="591668" y="410304"/>
                      <a:pt x="958850" y="448547"/>
                    </a:cubicBezTo>
                    <a:cubicBezTo>
                      <a:pt x="1326032" y="486790"/>
                      <a:pt x="1916931" y="376894"/>
                      <a:pt x="2203091" y="229457"/>
                    </a:cubicBezTo>
                  </a:path>
                </a:pathLst>
              </a:custGeom>
              <a:noFill/>
              <a:ln cap="sq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1" name="任意多边形: 形状 74"/>
              <p:cNvSpPr/>
              <p:nvPr/>
            </p:nvSpPr>
            <p:spPr>
              <a:xfrm>
                <a:off x="4335002" y="4541446"/>
                <a:ext cx="2455433" cy="566940"/>
              </a:xfrm>
              <a:custGeom>
                <a:avLst/>
                <a:gdLst>
                  <a:gd name="connsiteX0" fmla="*/ 0 w 2172929"/>
                  <a:gd name="connsiteY0" fmla="*/ 0 h 432620"/>
                  <a:gd name="connsiteX1" fmla="*/ 914400 w 2172929"/>
                  <a:gd name="connsiteY1" fmla="*/ 432620 h 432620"/>
                  <a:gd name="connsiteX2" fmla="*/ 2172929 w 2172929"/>
                  <a:gd name="connsiteY2" fmla="*/ 206478 h 432620"/>
                  <a:gd name="connsiteX0-1" fmla="*/ 0 w 2172929"/>
                  <a:gd name="connsiteY0-2" fmla="*/ 0 h 436839"/>
                  <a:gd name="connsiteX1-3" fmla="*/ 914400 w 2172929"/>
                  <a:gd name="connsiteY1-4" fmla="*/ 432620 h 436839"/>
                  <a:gd name="connsiteX2-5" fmla="*/ 2172929 w 2172929"/>
                  <a:gd name="connsiteY2-6" fmla="*/ 206478 h 436839"/>
                  <a:gd name="connsiteX0-7" fmla="*/ 0 w 2172929"/>
                  <a:gd name="connsiteY0-8" fmla="*/ 0 h 436839"/>
                  <a:gd name="connsiteX1-9" fmla="*/ 914400 w 2172929"/>
                  <a:gd name="connsiteY1-10" fmla="*/ 432620 h 436839"/>
                  <a:gd name="connsiteX2-11" fmla="*/ 2172929 w 2172929"/>
                  <a:gd name="connsiteY2-12" fmla="*/ 206478 h 436839"/>
                  <a:gd name="connsiteX0-13" fmla="*/ 0 w 2172929"/>
                  <a:gd name="connsiteY0-14" fmla="*/ 0 h 358427"/>
                  <a:gd name="connsiteX1-15" fmla="*/ 895350 w 2172929"/>
                  <a:gd name="connsiteY1-16" fmla="*/ 351657 h 358427"/>
                  <a:gd name="connsiteX2-17" fmla="*/ 2172929 w 2172929"/>
                  <a:gd name="connsiteY2-18" fmla="*/ 206478 h 358427"/>
                  <a:gd name="connsiteX0-19" fmla="*/ 0 w 2172929"/>
                  <a:gd name="connsiteY0-20" fmla="*/ 0 h 358427"/>
                  <a:gd name="connsiteX1-21" fmla="*/ 895350 w 2172929"/>
                  <a:gd name="connsiteY1-22" fmla="*/ 351657 h 358427"/>
                  <a:gd name="connsiteX2-23" fmla="*/ 2172929 w 2172929"/>
                  <a:gd name="connsiteY2-24" fmla="*/ 206478 h 358427"/>
                  <a:gd name="connsiteX0-25" fmla="*/ 0 w 2206266"/>
                  <a:gd name="connsiteY0-26" fmla="*/ 0 h 355713"/>
                  <a:gd name="connsiteX1-27" fmla="*/ 895350 w 2206266"/>
                  <a:gd name="connsiteY1-28" fmla="*/ 351657 h 355713"/>
                  <a:gd name="connsiteX2-29" fmla="*/ 2206266 w 2206266"/>
                  <a:gd name="connsiteY2-30" fmla="*/ 173141 h 355713"/>
                  <a:gd name="connsiteX0-31" fmla="*/ 0 w 2206266"/>
                  <a:gd name="connsiteY0-32" fmla="*/ 0 h 357565"/>
                  <a:gd name="connsiteX1-33" fmla="*/ 895350 w 2206266"/>
                  <a:gd name="connsiteY1-34" fmla="*/ 351657 h 357565"/>
                  <a:gd name="connsiteX2-35" fmla="*/ 2206266 w 2206266"/>
                  <a:gd name="connsiteY2-36" fmla="*/ 173141 h 357565"/>
                  <a:gd name="connsiteX0-37" fmla="*/ 0 w 2206266"/>
                  <a:gd name="connsiteY0-38" fmla="*/ 0 h 357809"/>
                  <a:gd name="connsiteX1-39" fmla="*/ 895350 w 2206266"/>
                  <a:gd name="connsiteY1-40" fmla="*/ 351657 h 357809"/>
                  <a:gd name="connsiteX2-41" fmla="*/ 2206266 w 2206266"/>
                  <a:gd name="connsiteY2-42" fmla="*/ 173141 h 357809"/>
                  <a:gd name="connsiteX0-43" fmla="*/ 0 w 2139591"/>
                  <a:gd name="connsiteY0-44" fmla="*/ 0 h 360211"/>
                  <a:gd name="connsiteX1-45" fmla="*/ 895350 w 2139591"/>
                  <a:gd name="connsiteY1-46" fmla="*/ 351657 h 360211"/>
                  <a:gd name="connsiteX2-47" fmla="*/ 2139591 w 2139591"/>
                  <a:gd name="connsiteY2-48" fmla="*/ 192191 h 360211"/>
                  <a:gd name="connsiteX0-49" fmla="*/ 0 w 2139591"/>
                  <a:gd name="connsiteY0-50" fmla="*/ 0 h 374001"/>
                  <a:gd name="connsiteX1-51" fmla="*/ 933450 w 2139591"/>
                  <a:gd name="connsiteY1-52" fmla="*/ 366563 h 374001"/>
                  <a:gd name="connsiteX2-53" fmla="*/ 2139591 w 2139591"/>
                  <a:gd name="connsiteY2-54" fmla="*/ 192191 h 374001"/>
                  <a:gd name="connsiteX0-55" fmla="*/ 0 w 2152291"/>
                  <a:gd name="connsiteY0-56" fmla="*/ 0 h 437079"/>
                  <a:gd name="connsiteX1-57" fmla="*/ 946150 w 2152291"/>
                  <a:gd name="connsiteY1-58" fmla="*/ 426188 h 437079"/>
                  <a:gd name="connsiteX2-59" fmla="*/ 2152291 w 2152291"/>
                  <a:gd name="connsiteY2-60" fmla="*/ 251816 h 437079"/>
                  <a:gd name="connsiteX0-61" fmla="*/ 0 w 2152291"/>
                  <a:gd name="connsiteY0-62" fmla="*/ 0 h 437079"/>
                  <a:gd name="connsiteX1-63" fmla="*/ 946150 w 2152291"/>
                  <a:gd name="connsiteY1-64" fmla="*/ 426188 h 437079"/>
                  <a:gd name="connsiteX2-65" fmla="*/ 2152291 w 2152291"/>
                  <a:gd name="connsiteY2-66" fmla="*/ 251816 h 437079"/>
                  <a:gd name="connsiteX0-67" fmla="*/ 0 w 2152291"/>
                  <a:gd name="connsiteY0-68" fmla="*/ 0 h 457844"/>
                  <a:gd name="connsiteX1-69" fmla="*/ 958850 w 2152291"/>
                  <a:gd name="connsiteY1-70" fmla="*/ 448547 h 457844"/>
                  <a:gd name="connsiteX2-71" fmla="*/ 2152291 w 2152291"/>
                  <a:gd name="connsiteY2-72" fmla="*/ 251816 h 457844"/>
                  <a:gd name="connsiteX0-73" fmla="*/ 0 w 2203091"/>
                  <a:gd name="connsiteY0-74" fmla="*/ 0 h 455548"/>
                  <a:gd name="connsiteX1-75" fmla="*/ 958850 w 2203091"/>
                  <a:gd name="connsiteY1-76" fmla="*/ 448547 h 455548"/>
                  <a:gd name="connsiteX2-77" fmla="*/ 2203091 w 2203091"/>
                  <a:gd name="connsiteY2-78" fmla="*/ 229457 h 455548"/>
                  <a:gd name="connsiteX0-79" fmla="*/ 0 w 2203091"/>
                  <a:gd name="connsiteY0-80" fmla="*/ 0 h 456208"/>
                  <a:gd name="connsiteX1-81" fmla="*/ 958850 w 2203091"/>
                  <a:gd name="connsiteY1-82" fmla="*/ 448547 h 456208"/>
                  <a:gd name="connsiteX2-83" fmla="*/ 2203091 w 2203091"/>
                  <a:gd name="connsiteY2-84" fmla="*/ 229457 h 456208"/>
                  <a:gd name="connsiteX0-85" fmla="*/ 0 w 2203091"/>
                  <a:gd name="connsiteY0-86" fmla="*/ 0 h 431220"/>
                  <a:gd name="connsiteX1-87" fmla="*/ 958850 w 2203091"/>
                  <a:gd name="connsiteY1-88" fmla="*/ 421959 h 431220"/>
                  <a:gd name="connsiteX2-89" fmla="*/ 2203091 w 2203091"/>
                  <a:gd name="connsiteY2-90" fmla="*/ 229457 h 431220"/>
                  <a:gd name="connsiteX0-91" fmla="*/ 0 w 2203091"/>
                  <a:gd name="connsiteY0-92" fmla="*/ 0 h 437617"/>
                  <a:gd name="connsiteX1-93" fmla="*/ 958850 w 2203091"/>
                  <a:gd name="connsiteY1-94" fmla="*/ 421959 h 437617"/>
                  <a:gd name="connsiteX2-95" fmla="*/ 2203091 w 2203091"/>
                  <a:gd name="connsiteY2-96" fmla="*/ 229457 h 437617"/>
                  <a:gd name="connsiteX0-97" fmla="*/ 0 w 2273933"/>
                  <a:gd name="connsiteY0-98" fmla="*/ 0 h 553390"/>
                  <a:gd name="connsiteX1-99" fmla="*/ 1029692 w 2273933"/>
                  <a:gd name="connsiteY1-100" fmla="*/ 537177 h 553390"/>
                  <a:gd name="connsiteX2-101" fmla="*/ 2273933 w 2273933"/>
                  <a:gd name="connsiteY2-102" fmla="*/ 344675 h 553390"/>
                  <a:gd name="connsiteX0-103" fmla="*/ 0 w 2273933"/>
                  <a:gd name="connsiteY0-104" fmla="*/ 0 h 553390"/>
                  <a:gd name="connsiteX1-105" fmla="*/ 1029692 w 2273933"/>
                  <a:gd name="connsiteY1-106" fmla="*/ 537177 h 553390"/>
                  <a:gd name="connsiteX2-107" fmla="*/ 2273933 w 2273933"/>
                  <a:gd name="connsiteY2-108" fmla="*/ 344675 h 553390"/>
                  <a:gd name="connsiteX0-109" fmla="*/ 0 w 2256222"/>
                  <a:gd name="connsiteY0-110" fmla="*/ 0 h 501626"/>
                  <a:gd name="connsiteX1-111" fmla="*/ 1011981 w 2256222"/>
                  <a:gd name="connsiteY1-112" fmla="*/ 488430 h 501626"/>
                  <a:gd name="connsiteX2-113" fmla="*/ 2256222 w 2256222"/>
                  <a:gd name="connsiteY2-114" fmla="*/ 295928 h 501626"/>
                  <a:gd name="connsiteX0-115" fmla="*/ 0 w 2256222"/>
                  <a:gd name="connsiteY0-116" fmla="*/ 0 h 501625"/>
                  <a:gd name="connsiteX1-117" fmla="*/ 1011981 w 2256222"/>
                  <a:gd name="connsiteY1-118" fmla="*/ 488430 h 501625"/>
                  <a:gd name="connsiteX2-119" fmla="*/ 2256222 w 2256222"/>
                  <a:gd name="connsiteY2-120" fmla="*/ 295928 h 501625"/>
                  <a:gd name="connsiteX0-121" fmla="*/ 0 w 2282788"/>
                  <a:gd name="connsiteY0-122" fmla="*/ 0 h 509941"/>
                  <a:gd name="connsiteX1-123" fmla="*/ 1011981 w 2282788"/>
                  <a:gd name="connsiteY1-124" fmla="*/ 488430 h 509941"/>
                  <a:gd name="connsiteX2-125" fmla="*/ 2282788 w 2282788"/>
                  <a:gd name="connsiteY2-126" fmla="*/ 340242 h 509941"/>
                  <a:gd name="connsiteX0-127" fmla="*/ 0 w 2282788"/>
                  <a:gd name="connsiteY0-128" fmla="*/ 0 h 508123"/>
                  <a:gd name="connsiteX1-129" fmla="*/ 1011981 w 2282788"/>
                  <a:gd name="connsiteY1-130" fmla="*/ 488430 h 508123"/>
                  <a:gd name="connsiteX2-131" fmla="*/ 2282788 w 2282788"/>
                  <a:gd name="connsiteY2-132" fmla="*/ 340242 h 508123"/>
                  <a:gd name="connsiteX0-133" fmla="*/ 0 w 2282788"/>
                  <a:gd name="connsiteY0-134" fmla="*/ 0 h 527533"/>
                  <a:gd name="connsiteX1-135" fmla="*/ 989843 w 2282788"/>
                  <a:gd name="connsiteY1-136" fmla="*/ 510588 h 527533"/>
                  <a:gd name="connsiteX2-137" fmla="*/ 2282788 w 2282788"/>
                  <a:gd name="connsiteY2-138" fmla="*/ 340242 h 5275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282788" h="527533">
                    <a:moveTo>
                      <a:pt x="0" y="0"/>
                    </a:moveTo>
                    <a:cubicBezTo>
                      <a:pt x="242305" y="269844"/>
                      <a:pt x="609378" y="453881"/>
                      <a:pt x="989843" y="510588"/>
                    </a:cubicBezTo>
                    <a:cubicBezTo>
                      <a:pt x="1370308" y="567295"/>
                      <a:pt x="1947923" y="474385"/>
                      <a:pt x="2282788" y="340242"/>
                    </a:cubicBezTo>
                  </a:path>
                </a:pathLst>
              </a:custGeom>
              <a:noFill/>
              <a:ln cap="sq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6" name="TextBox 30"/>
          <p:cNvSpPr txBox="1"/>
          <p:nvPr/>
        </p:nvSpPr>
        <p:spPr>
          <a:xfrm flipH="1">
            <a:off x="772160" y="3693795"/>
            <a:ext cx="288417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参与选品及内容策划，完成直播，引导购买商品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调动粉丝情绪，增加粉丝活跃度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出镜录制相关宣传素材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记录、反馈因商品原因所产生的问题</a:t>
            </a:r>
            <a:endParaRPr lang="en-US" altLang="zh-CN" sz="1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TextBox 31"/>
          <p:cNvSpPr txBox="1"/>
          <p:nvPr/>
        </p:nvSpPr>
        <p:spPr>
          <a:xfrm flipH="1">
            <a:off x="772394" y="3059521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职责</a:t>
            </a:r>
          </a:p>
        </p:txBody>
      </p:sp>
      <p:sp>
        <p:nvSpPr>
          <p:cNvPr id="23" name="任意多边形: 形状 54"/>
          <p:cNvSpPr/>
          <p:nvPr/>
        </p:nvSpPr>
        <p:spPr>
          <a:xfrm flipV="1">
            <a:off x="1185164" y="3551313"/>
            <a:ext cx="3004185" cy="347663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-1" fmla="*/ 0 w 3209925"/>
              <a:gd name="connsiteY0-2" fmla="*/ 0 h 185737"/>
              <a:gd name="connsiteX1-3" fmla="*/ 3014662 w 3209925"/>
              <a:gd name="connsiteY1-4" fmla="*/ 0 h 185737"/>
              <a:gd name="connsiteX2-5" fmla="*/ 3209925 w 3209925"/>
              <a:gd name="connsiteY2-6" fmla="*/ 185737 h 185737"/>
              <a:gd name="connsiteX0-7" fmla="*/ 0 w 3103245"/>
              <a:gd name="connsiteY0-8" fmla="*/ 295625 h 304547"/>
              <a:gd name="connsiteX1-9" fmla="*/ 3014662 w 3103245"/>
              <a:gd name="connsiteY1-10" fmla="*/ 295625 h 304547"/>
              <a:gd name="connsiteX2-11" fmla="*/ 3103245 w 3103245"/>
              <a:gd name="connsiteY2-12" fmla="*/ 8922 h 304547"/>
              <a:gd name="connsiteX0-13" fmla="*/ 0 w 3103245"/>
              <a:gd name="connsiteY0-14" fmla="*/ 295625 h 304547"/>
              <a:gd name="connsiteX1-15" fmla="*/ 2702242 w 3103245"/>
              <a:gd name="connsiteY1-16" fmla="*/ 295625 h 304547"/>
              <a:gd name="connsiteX2-17" fmla="*/ 3103245 w 3103245"/>
              <a:gd name="connsiteY2-18" fmla="*/ 8922 h 304547"/>
              <a:gd name="connsiteX0-19" fmla="*/ 0 w 3103245"/>
              <a:gd name="connsiteY0-20" fmla="*/ 292724 h 301926"/>
              <a:gd name="connsiteX1-21" fmla="*/ 2702242 w 3103245"/>
              <a:gd name="connsiteY1-22" fmla="*/ 292724 h 301926"/>
              <a:gd name="connsiteX2-23" fmla="*/ 3103245 w 3103245"/>
              <a:gd name="connsiteY2-24" fmla="*/ 6021 h 301926"/>
              <a:gd name="connsiteX0-25" fmla="*/ 0 w 3004185"/>
              <a:gd name="connsiteY0-26" fmla="*/ 352980 h 361129"/>
              <a:gd name="connsiteX1-27" fmla="*/ 2702242 w 3004185"/>
              <a:gd name="connsiteY1-28" fmla="*/ 352980 h 361129"/>
              <a:gd name="connsiteX2-29" fmla="*/ 3004185 w 3004185"/>
              <a:gd name="connsiteY2-30" fmla="*/ 5317 h 361129"/>
              <a:gd name="connsiteX0-31" fmla="*/ 0 w 3004185"/>
              <a:gd name="connsiteY0-32" fmla="*/ 347663 h 366901"/>
              <a:gd name="connsiteX1-33" fmla="*/ 2702242 w 3004185"/>
              <a:gd name="connsiteY1-34" fmla="*/ 347663 h 366901"/>
              <a:gd name="connsiteX2-35" fmla="*/ 3004185 w 3004185"/>
              <a:gd name="connsiteY2-36" fmla="*/ 0 h 366901"/>
              <a:gd name="connsiteX0-37" fmla="*/ 0 w 3004185"/>
              <a:gd name="connsiteY0-38" fmla="*/ 347663 h 347663"/>
              <a:gd name="connsiteX1-39" fmla="*/ 2702242 w 3004185"/>
              <a:gd name="connsiteY1-40" fmla="*/ 347663 h 347663"/>
              <a:gd name="connsiteX2-41" fmla="*/ 3004185 w 3004185"/>
              <a:gd name="connsiteY2-42" fmla="*/ 0 h 347663"/>
              <a:gd name="connsiteX0-43" fmla="*/ 0 w 3004185"/>
              <a:gd name="connsiteY0-44" fmla="*/ 347663 h 347663"/>
              <a:gd name="connsiteX1-45" fmla="*/ 2702242 w 3004185"/>
              <a:gd name="connsiteY1-46" fmla="*/ 347663 h 347663"/>
              <a:gd name="connsiteX2-47" fmla="*/ 3004185 w 3004185"/>
              <a:gd name="connsiteY2-48" fmla="*/ 0 h 3476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004185" h="347663">
                <a:moveTo>
                  <a:pt x="0" y="347663"/>
                </a:moveTo>
                <a:lnTo>
                  <a:pt x="2702242" y="347663"/>
                </a:lnTo>
                <a:cubicBezTo>
                  <a:pt x="3002280" y="4763"/>
                  <a:pt x="2755582" y="280988"/>
                  <a:pt x="3004185" y="0"/>
                </a:cubicBezTo>
              </a:path>
            </a:pathLst>
          </a:custGeom>
          <a:ln w="19050">
            <a:solidFill>
              <a:srgbClr val="0070C0"/>
            </a:solidFill>
            <a:prstDash val="sysDot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H="1">
            <a:off x="772394" y="3549591"/>
            <a:ext cx="401265" cy="0"/>
          </a:xfrm>
          <a:prstGeom prst="line">
            <a:avLst/>
          </a:prstGeom>
          <a:noFill/>
          <a:ln w="50800" cap="rnd">
            <a:solidFill>
              <a:srgbClr val="0070C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9" name="椭圆 28"/>
          <p:cNvSpPr/>
          <p:nvPr/>
        </p:nvSpPr>
        <p:spPr>
          <a:xfrm rot="3021851" flipH="1">
            <a:off x="4156903" y="3873640"/>
            <a:ext cx="140494" cy="140494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8227695" y="2384425"/>
            <a:ext cx="284797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具有良好的语言表达能力和临场发挥能力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遵守相关法律法规，根据平台规则要求完成直播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具备团队合作的能力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具备持续学习的能力</a:t>
            </a:r>
            <a:endParaRPr lang="en-US" altLang="zh-CN" sz="1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TextBox 31"/>
          <p:cNvSpPr txBox="1"/>
          <p:nvPr/>
        </p:nvSpPr>
        <p:spPr>
          <a:xfrm>
            <a:off x="10796566" y="1750137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技能</a:t>
            </a:r>
          </a:p>
        </p:txBody>
      </p:sp>
      <p:sp>
        <p:nvSpPr>
          <p:cNvPr id="32" name="任意多边形: 形状 26"/>
          <p:cNvSpPr/>
          <p:nvPr/>
        </p:nvSpPr>
        <p:spPr>
          <a:xfrm flipH="1">
            <a:off x="7534233" y="2242083"/>
            <a:ext cx="3357563" cy="285750"/>
          </a:xfrm>
          <a:custGeom>
            <a:avLst/>
            <a:gdLst>
              <a:gd name="connsiteX0" fmla="*/ 0 w 3257550"/>
              <a:gd name="connsiteY0" fmla="*/ 0 h 228600"/>
              <a:gd name="connsiteX1" fmla="*/ 3014662 w 3257550"/>
              <a:gd name="connsiteY1" fmla="*/ 0 h 228600"/>
              <a:gd name="connsiteX2" fmla="*/ 3257550 w 3257550"/>
              <a:gd name="connsiteY2" fmla="*/ 228600 h 228600"/>
              <a:gd name="connsiteX0-1" fmla="*/ 0 w 3209925"/>
              <a:gd name="connsiteY0-2" fmla="*/ 0 h 185737"/>
              <a:gd name="connsiteX1-3" fmla="*/ 3014662 w 3209925"/>
              <a:gd name="connsiteY1-4" fmla="*/ 0 h 185737"/>
              <a:gd name="connsiteX2-5" fmla="*/ 3209925 w 3209925"/>
              <a:gd name="connsiteY2-6" fmla="*/ 185737 h 185737"/>
              <a:gd name="connsiteX0-7" fmla="*/ 0 w 3357563"/>
              <a:gd name="connsiteY0-8" fmla="*/ 0 h 285750"/>
              <a:gd name="connsiteX1-9" fmla="*/ 3014662 w 3357563"/>
              <a:gd name="connsiteY1-10" fmla="*/ 0 h 285750"/>
              <a:gd name="connsiteX2-11" fmla="*/ 3357563 w 3357563"/>
              <a:gd name="connsiteY2-12" fmla="*/ 285750 h 285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357563" h="285750">
                <a:moveTo>
                  <a:pt x="0" y="0"/>
                </a:moveTo>
                <a:lnTo>
                  <a:pt x="3014662" y="0"/>
                </a:lnTo>
                <a:cubicBezTo>
                  <a:pt x="3095625" y="76200"/>
                  <a:pt x="3276600" y="209550"/>
                  <a:pt x="3357563" y="285750"/>
                </a:cubicBezTo>
              </a:path>
            </a:pathLst>
          </a:custGeom>
          <a:ln w="19050">
            <a:solidFill>
              <a:srgbClr val="0070C0"/>
            </a:solidFill>
            <a:prstDash val="sysDot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3" name="Line 23"/>
          <p:cNvSpPr>
            <a:spLocks noChangeShapeType="1"/>
          </p:cNvSpPr>
          <p:nvPr/>
        </p:nvSpPr>
        <p:spPr bwMode="auto">
          <a:xfrm>
            <a:off x="10903301" y="2240207"/>
            <a:ext cx="401265" cy="0"/>
          </a:xfrm>
          <a:prstGeom prst="line">
            <a:avLst/>
          </a:prstGeom>
          <a:noFill/>
          <a:ln w="50800" cap="rnd">
            <a:solidFill>
              <a:srgbClr val="0070C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0" name="椭圆 29"/>
          <p:cNvSpPr/>
          <p:nvPr/>
        </p:nvSpPr>
        <p:spPr>
          <a:xfrm rot="3021851" flipH="1">
            <a:off x="7422966" y="2493835"/>
            <a:ext cx="140494" cy="140494"/>
          </a:xfrm>
          <a:prstGeom prst="ellipse">
            <a:avLst/>
          </a:prstGeom>
          <a:noFill/>
          <a:ln w="38100" cap="rnd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7" name="Oval 23"/>
          <p:cNvSpPr>
            <a:spLocks noChangeAspect="1"/>
          </p:cNvSpPr>
          <p:nvPr/>
        </p:nvSpPr>
        <p:spPr>
          <a:xfrm>
            <a:off x="4770119" y="4855017"/>
            <a:ext cx="792599" cy="792596"/>
          </a:xfrm>
          <a:prstGeom prst="ellipse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888530" y="4976717"/>
            <a:ext cx="555778" cy="555776"/>
          </a:xfrm>
          <a:prstGeom prst="ellipse">
            <a:avLst/>
          </a:prstGeom>
          <a:solidFill>
            <a:srgbClr val="2D74B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4" name="图形 21"/>
          <p:cNvSpPr/>
          <p:nvPr/>
        </p:nvSpPr>
        <p:spPr>
          <a:xfrm>
            <a:off x="5068571" y="5138286"/>
            <a:ext cx="195695" cy="232641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solidFill>
            <a:schemeClr val="bg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1" name="Oval 23"/>
          <p:cNvSpPr>
            <a:spLocks noChangeAspect="1"/>
          </p:cNvSpPr>
          <p:nvPr/>
        </p:nvSpPr>
        <p:spPr>
          <a:xfrm>
            <a:off x="6198943" y="1926271"/>
            <a:ext cx="792599" cy="792596"/>
          </a:xfrm>
          <a:prstGeom prst="ellipse">
            <a:avLst/>
          </a:pr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317354" y="2047971"/>
            <a:ext cx="555778" cy="555776"/>
          </a:xfrm>
          <a:prstGeom prst="ellipse">
            <a:avLst/>
          </a:prstGeom>
          <a:solidFill>
            <a:srgbClr val="2D74B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5" name="图形 21"/>
          <p:cNvSpPr/>
          <p:nvPr/>
        </p:nvSpPr>
        <p:spPr>
          <a:xfrm>
            <a:off x="6478922" y="2217869"/>
            <a:ext cx="232641" cy="215982"/>
          </a:xfrm>
          <a:custGeom>
            <a:avLst/>
            <a:gdLst>
              <a:gd name="connsiteX0" fmla="*/ 252689 w 607875"/>
              <a:gd name="connsiteY0" fmla="*/ 396825 h 564347"/>
              <a:gd name="connsiteX1" fmla="*/ 280371 w 607875"/>
              <a:gd name="connsiteY1" fmla="*/ 484228 h 564347"/>
              <a:gd name="connsiteX2" fmla="*/ 296643 w 607875"/>
              <a:gd name="connsiteY2" fmla="*/ 438472 h 564347"/>
              <a:gd name="connsiteX3" fmla="*/ 303937 w 607875"/>
              <a:gd name="connsiteY3" fmla="*/ 396825 h 564347"/>
              <a:gd name="connsiteX4" fmla="*/ 304124 w 607875"/>
              <a:gd name="connsiteY4" fmla="*/ 396825 h 564347"/>
              <a:gd name="connsiteX5" fmla="*/ 304218 w 607875"/>
              <a:gd name="connsiteY5" fmla="*/ 396825 h 564347"/>
              <a:gd name="connsiteX6" fmla="*/ 311606 w 607875"/>
              <a:gd name="connsiteY6" fmla="*/ 438472 h 564347"/>
              <a:gd name="connsiteX7" fmla="*/ 327785 w 607875"/>
              <a:gd name="connsiteY7" fmla="*/ 484228 h 564347"/>
              <a:gd name="connsiteX8" fmla="*/ 355467 w 607875"/>
              <a:gd name="connsiteY8" fmla="*/ 396825 h 564347"/>
              <a:gd name="connsiteX9" fmla="*/ 421304 w 607875"/>
              <a:gd name="connsiteY9" fmla="*/ 433243 h 564347"/>
              <a:gd name="connsiteX10" fmla="*/ 430002 w 607875"/>
              <a:gd name="connsiteY10" fmla="*/ 439406 h 564347"/>
              <a:gd name="connsiteX11" fmla="*/ 449266 w 607875"/>
              <a:gd name="connsiteY11" fmla="*/ 429601 h 564347"/>
              <a:gd name="connsiteX12" fmla="*/ 471431 w 607875"/>
              <a:gd name="connsiteY12" fmla="*/ 499822 h 564347"/>
              <a:gd name="connsiteX13" fmla="*/ 484430 w 607875"/>
              <a:gd name="connsiteY13" fmla="*/ 462937 h 564347"/>
              <a:gd name="connsiteX14" fmla="*/ 490415 w 607875"/>
              <a:gd name="connsiteY14" fmla="*/ 429601 h 564347"/>
              <a:gd name="connsiteX15" fmla="*/ 490508 w 607875"/>
              <a:gd name="connsiteY15" fmla="*/ 429601 h 564347"/>
              <a:gd name="connsiteX16" fmla="*/ 490602 w 607875"/>
              <a:gd name="connsiteY16" fmla="*/ 429601 h 564347"/>
              <a:gd name="connsiteX17" fmla="*/ 496587 w 607875"/>
              <a:gd name="connsiteY17" fmla="*/ 462937 h 564347"/>
              <a:gd name="connsiteX18" fmla="*/ 509586 w 607875"/>
              <a:gd name="connsiteY18" fmla="*/ 499822 h 564347"/>
              <a:gd name="connsiteX19" fmla="*/ 531937 w 607875"/>
              <a:gd name="connsiteY19" fmla="*/ 429321 h 564347"/>
              <a:gd name="connsiteX20" fmla="*/ 584869 w 607875"/>
              <a:gd name="connsiteY20" fmla="*/ 458642 h 564347"/>
              <a:gd name="connsiteX21" fmla="*/ 607875 w 607875"/>
              <a:gd name="connsiteY21" fmla="*/ 501690 h 564347"/>
              <a:gd name="connsiteX22" fmla="*/ 607875 w 607875"/>
              <a:gd name="connsiteY22" fmla="*/ 501970 h 564347"/>
              <a:gd name="connsiteX23" fmla="*/ 607875 w 607875"/>
              <a:gd name="connsiteY23" fmla="*/ 503277 h 564347"/>
              <a:gd name="connsiteX24" fmla="*/ 607688 w 607875"/>
              <a:gd name="connsiteY24" fmla="*/ 514856 h 564347"/>
              <a:gd name="connsiteX25" fmla="*/ 607688 w 607875"/>
              <a:gd name="connsiteY25" fmla="*/ 564347 h 564347"/>
              <a:gd name="connsiteX26" fmla="*/ 490415 w 607875"/>
              <a:gd name="connsiteY26" fmla="*/ 564347 h 564347"/>
              <a:gd name="connsiteX27" fmla="*/ 449828 w 607875"/>
              <a:gd name="connsiteY27" fmla="*/ 564347 h 564347"/>
              <a:gd name="connsiteX28" fmla="*/ 373329 w 607875"/>
              <a:gd name="connsiteY28" fmla="*/ 564347 h 564347"/>
              <a:gd name="connsiteX29" fmla="*/ 303844 w 607875"/>
              <a:gd name="connsiteY29" fmla="*/ 564347 h 564347"/>
              <a:gd name="connsiteX30" fmla="*/ 234359 w 607875"/>
              <a:gd name="connsiteY30" fmla="*/ 564347 h 564347"/>
              <a:gd name="connsiteX31" fmla="*/ 158234 w 607875"/>
              <a:gd name="connsiteY31" fmla="*/ 564347 h 564347"/>
              <a:gd name="connsiteX32" fmla="*/ 117273 w 607875"/>
              <a:gd name="connsiteY32" fmla="*/ 564347 h 564347"/>
              <a:gd name="connsiteX33" fmla="*/ 0 w 607875"/>
              <a:gd name="connsiteY33" fmla="*/ 564347 h 564347"/>
              <a:gd name="connsiteX34" fmla="*/ 0 w 607875"/>
              <a:gd name="connsiteY34" fmla="*/ 514856 h 564347"/>
              <a:gd name="connsiteX35" fmla="*/ 0 w 607875"/>
              <a:gd name="connsiteY35" fmla="*/ 513549 h 564347"/>
              <a:gd name="connsiteX36" fmla="*/ 0 w 607875"/>
              <a:gd name="connsiteY36" fmla="*/ 503557 h 564347"/>
              <a:gd name="connsiteX37" fmla="*/ 0 w 607875"/>
              <a:gd name="connsiteY37" fmla="*/ 502157 h 564347"/>
              <a:gd name="connsiteX38" fmla="*/ 0 w 607875"/>
              <a:gd name="connsiteY38" fmla="*/ 501970 h 564347"/>
              <a:gd name="connsiteX39" fmla="*/ 22912 w 607875"/>
              <a:gd name="connsiteY39" fmla="*/ 458829 h 564347"/>
              <a:gd name="connsiteX40" fmla="*/ 75938 w 607875"/>
              <a:gd name="connsiteY40" fmla="*/ 429601 h 564347"/>
              <a:gd name="connsiteX41" fmla="*/ 98102 w 607875"/>
              <a:gd name="connsiteY41" fmla="*/ 499822 h 564347"/>
              <a:gd name="connsiteX42" fmla="*/ 111194 w 607875"/>
              <a:gd name="connsiteY42" fmla="*/ 462937 h 564347"/>
              <a:gd name="connsiteX43" fmla="*/ 117180 w 607875"/>
              <a:gd name="connsiteY43" fmla="*/ 429601 h 564347"/>
              <a:gd name="connsiteX44" fmla="*/ 117273 w 607875"/>
              <a:gd name="connsiteY44" fmla="*/ 429601 h 564347"/>
              <a:gd name="connsiteX45" fmla="*/ 117460 w 607875"/>
              <a:gd name="connsiteY45" fmla="*/ 429601 h 564347"/>
              <a:gd name="connsiteX46" fmla="*/ 123445 w 607875"/>
              <a:gd name="connsiteY46" fmla="*/ 462937 h 564347"/>
              <a:gd name="connsiteX47" fmla="*/ 136351 w 607875"/>
              <a:gd name="connsiteY47" fmla="*/ 499822 h 564347"/>
              <a:gd name="connsiteX48" fmla="*/ 158609 w 607875"/>
              <a:gd name="connsiteY48" fmla="*/ 429601 h 564347"/>
              <a:gd name="connsiteX49" fmla="*/ 178061 w 607875"/>
              <a:gd name="connsiteY49" fmla="*/ 439593 h 564347"/>
              <a:gd name="connsiteX50" fmla="*/ 186851 w 607875"/>
              <a:gd name="connsiteY50" fmla="*/ 433243 h 564347"/>
              <a:gd name="connsiteX51" fmla="*/ 252689 w 607875"/>
              <a:gd name="connsiteY51" fmla="*/ 396825 h 564347"/>
              <a:gd name="connsiteX52" fmla="*/ 490513 w 607875"/>
              <a:gd name="connsiteY52" fmla="*/ 272600 h 564347"/>
              <a:gd name="connsiteX53" fmla="*/ 545786 w 607875"/>
              <a:gd name="connsiteY53" fmla="*/ 329003 h 564347"/>
              <a:gd name="connsiteX54" fmla="*/ 490887 w 607875"/>
              <a:gd name="connsiteY54" fmla="*/ 415101 h 564347"/>
              <a:gd name="connsiteX55" fmla="*/ 490513 w 607875"/>
              <a:gd name="connsiteY55" fmla="*/ 415101 h 564347"/>
              <a:gd name="connsiteX56" fmla="*/ 490138 w 607875"/>
              <a:gd name="connsiteY56" fmla="*/ 415101 h 564347"/>
              <a:gd name="connsiteX57" fmla="*/ 435240 w 607875"/>
              <a:gd name="connsiteY57" fmla="*/ 329003 h 564347"/>
              <a:gd name="connsiteX58" fmla="*/ 490513 w 607875"/>
              <a:gd name="connsiteY58" fmla="*/ 272600 h 564347"/>
              <a:gd name="connsiteX59" fmla="*/ 117163 w 607875"/>
              <a:gd name="connsiteY59" fmla="*/ 272600 h 564347"/>
              <a:gd name="connsiteX60" fmla="*/ 172425 w 607875"/>
              <a:gd name="connsiteY60" fmla="*/ 329003 h 564347"/>
              <a:gd name="connsiteX61" fmla="*/ 117537 w 607875"/>
              <a:gd name="connsiteY61" fmla="*/ 415101 h 564347"/>
              <a:gd name="connsiteX62" fmla="*/ 117163 w 607875"/>
              <a:gd name="connsiteY62" fmla="*/ 415101 h 564347"/>
              <a:gd name="connsiteX63" fmla="*/ 116789 w 607875"/>
              <a:gd name="connsiteY63" fmla="*/ 415101 h 564347"/>
              <a:gd name="connsiteX64" fmla="*/ 61901 w 607875"/>
              <a:gd name="connsiteY64" fmla="*/ 329003 h 564347"/>
              <a:gd name="connsiteX65" fmla="*/ 117163 w 607875"/>
              <a:gd name="connsiteY65" fmla="*/ 272600 h 564347"/>
              <a:gd name="connsiteX66" fmla="*/ 304208 w 607875"/>
              <a:gd name="connsiteY66" fmla="*/ 201351 h 564347"/>
              <a:gd name="connsiteX67" fmla="*/ 372752 w 607875"/>
              <a:gd name="connsiteY67" fmla="*/ 271567 h 564347"/>
              <a:gd name="connsiteX68" fmla="*/ 304582 w 607875"/>
              <a:gd name="connsiteY68" fmla="*/ 378759 h 564347"/>
              <a:gd name="connsiteX69" fmla="*/ 304114 w 607875"/>
              <a:gd name="connsiteY69" fmla="*/ 378759 h 564347"/>
              <a:gd name="connsiteX70" fmla="*/ 303553 w 607875"/>
              <a:gd name="connsiteY70" fmla="*/ 378759 h 564347"/>
              <a:gd name="connsiteX71" fmla="*/ 235664 w 607875"/>
              <a:gd name="connsiteY71" fmla="*/ 271567 h 564347"/>
              <a:gd name="connsiteX72" fmla="*/ 304208 w 607875"/>
              <a:gd name="connsiteY72" fmla="*/ 201351 h 564347"/>
              <a:gd name="connsiteX73" fmla="*/ 494205 w 607875"/>
              <a:gd name="connsiteY73" fmla="*/ 39916 h 564347"/>
              <a:gd name="connsiteX74" fmla="*/ 489342 w 607875"/>
              <a:gd name="connsiteY74" fmla="*/ 44865 h 564347"/>
              <a:gd name="connsiteX75" fmla="*/ 489342 w 607875"/>
              <a:gd name="connsiteY75" fmla="*/ 50374 h 564347"/>
              <a:gd name="connsiteX76" fmla="*/ 484104 w 607875"/>
              <a:gd name="connsiteY76" fmla="*/ 57563 h 564347"/>
              <a:gd name="connsiteX77" fmla="*/ 462779 w 607875"/>
              <a:gd name="connsiteY77" fmla="*/ 84548 h 564347"/>
              <a:gd name="connsiteX78" fmla="*/ 478492 w 607875"/>
              <a:gd name="connsiteY78" fmla="*/ 111065 h 564347"/>
              <a:gd name="connsiteX79" fmla="*/ 498040 w 607875"/>
              <a:gd name="connsiteY79" fmla="*/ 119935 h 564347"/>
              <a:gd name="connsiteX80" fmla="*/ 505148 w 607875"/>
              <a:gd name="connsiteY80" fmla="*/ 124137 h 564347"/>
              <a:gd name="connsiteX81" fmla="*/ 502810 w 607875"/>
              <a:gd name="connsiteY81" fmla="*/ 141224 h 564347"/>
              <a:gd name="connsiteX82" fmla="*/ 490184 w 607875"/>
              <a:gd name="connsiteY82" fmla="*/ 142811 h 564347"/>
              <a:gd name="connsiteX83" fmla="*/ 471010 w 607875"/>
              <a:gd name="connsiteY83" fmla="*/ 137116 h 564347"/>
              <a:gd name="connsiteX84" fmla="*/ 465305 w 607875"/>
              <a:gd name="connsiteY84" fmla="*/ 139637 h 564347"/>
              <a:gd name="connsiteX85" fmla="*/ 462405 w 607875"/>
              <a:gd name="connsiteY85" fmla="*/ 149534 h 564347"/>
              <a:gd name="connsiteX86" fmla="*/ 466146 w 607875"/>
              <a:gd name="connsiteY86" fmla="*/ 157004 h 564347"/>
              <a:gd name="connsiteX87" fmla="*/ 483356 w 607875"/>
              <a:gd name="connsiteY87" fmla="*/ 162046 h 564347"/>
              <a:gd name="connsiteX88" fmla="*/ 488219 w 607875"/>
              <a:gd name="connsiteY88" fmla="*/ 167741 h 564347"/>
              <a:gd name="connsiteX89" fmla="*/ 488219 w 607875"/>
              <a:gd name="connsiteY89" fmla="*/ 174371 h 564347"/>
              <a:gd name="connsiteX90" fmla="*/ 492428 w 607875"/>
              <a:gd name="connsiteY90" fmla="*/ 178666 h 564347"/>
              <a:gd name="connsiteX91" fmla="*/ 502155 w 607875"/>
              <a:gd name="connsiteY91" fmla="*/ 178666 h 564347"/>
              <a:gd name="connsiteX92" fmla="*/ 506177 w 607875"/>
              <a:gd name="connsiteY92" fmla="*/ 174464 h 564347"/>
              <a:gd name="connsiteX93" fmla="*/ 506177 w 607875"/>
              <a:gd name="connsiteY93" fmla="*/ 165501 h 564347"/>
              <a:gd name="connsiteX94" fmla="*/ 510292 w 607875"/>
              <a:gd name="connsiteY94" fmla="*/ 160178 h 564347"/>
              <a:gd name="connsiteX95" fmla="*/ 527221 w 607875"/>
              <a:gd name="connsiteY95" fmla="*/ 149347 h 564347"/>
              <a:gd name="connsiteX96" fmla="*/ 517401 w 607875"/>
              <a:gd name="connsiteY96" fmla="*/ 102848 h 564347"/>
              <a:gd name="connsiteX97" fmla="*/ 500285 w 607875"/>
              <a:gd name="connsiteY97" fmla="*/ 95192 h 564347"/>
              <a:gd name="connsiteX98" fmla="*/ 490932 w 607875"/>
              <a:gd name="connsiteY98" fmla="*/ 89963 h 564347"/>
              <a:gd name="connsiteX99" fmla="*/ 492989 w 607875"/>
              <a:gd name="connsiteY99" fmla="*/ 75491 h 564347"/>
              <a:gd name="connsiteX100" fmla="*/ 498695 w 607875"/>
              <a:gd name="connsiteY100" fmla="*/ 74370 h 564347"/>
              <a:gd name="connsiteX101" fmla="*/ 520300 w 607875"/>
              <a:gd name="connsiteY101" fmla="*/ 78572 h 564347"/>
              <a:gd name="connsiteX102" fmla="*/ 525912 w 607875"/>
              <a:gd name="connsiteY102" fmla="*/ 76238 h 564347"/>
              <a:gd name="connsiteX103" fmla="*/ 529279 w 607875"/>
              <a:gd name="connsiteY103" fmla="*/ 64940 h 564347"/>
              <a:gd name="connsiteX104" fmla="*/ 526660 w 607875"/>
              <a:gd name="connsiteY104" fmla="*/ 59711 h 564347"/>
              <a:gd name="connsiteX105" fmla="*/ 513005 w 607875"/>
              <a:gd name="connsiteY105" fmla="*/ 55696 h 564347"/>
              <a:gd name="connsiteX106" fmla="*/ 506832 w 607875"/>
              <a:gd name="connsiteY106" fmla="*/ 48600 h 564347"/>
              <a:gd name="connsiteX107" fmla="*/ 498040 w 607875"/>
              <a:gd name="connsiteY107" fmla="*/ 39916 h 564347"/>
              <a:gd name="connsiteX108" fmla="*/ 497993 w 607875"/>
              <a:gd name="connsiteY108" fmla="*/ 0 h 564347"/>
              <a:gd name="connsiteX109" fmla="*/ 575483 w 607875"/>
              <a:gd name="connsiteY109" fmla="*/ 32073 h 564347"/>
              <a:gd name="connsiteX110" fmla="*/ 575483 w 607875"/>
              <a:gd name="connsiteY110" fmla="*/ 186789 h 564347"/>
              <a:gd name="connsiteX111" fmla="*/ 442577 w 607875"/>
              <a:gd name="connsiteY111" fmla="*/ 203876 h 564347"/>
              <a:gd name="connsiteX112" fmla="*/ 442296 w 607875"/>
              <a:gd name="connsiteY112" fmla="*/ 203596 h 564347"/>
              <a:gd name="connsiteX113" fmla="*/ 395719 w 607875"/>
              <a:gd name="connsiteY113" fmla="*/ 216294 h 564347"/>
              <a:gd name="connsiteX114" fmla="*/ 394409 w 607875"/>
              <a:gd name="connsiteY114" fmla="*/ 208358 h 564347"/>
              <a:gd name="connsiteX115" fmla="*/ 417043 w 607875"/>
              <a:gd name="connsiteY115" fmla="*/ 182774 h 564347"/>
              <a:gd name="connsiteX116" fmla="*/ 415921 w 607875"/>
              <a:gd name="connsiteY116" fmla="*/ 181840 h 564347"/>
              <a:gd name="connsiteX117" fmla="*/ 420504 w 607875"/>
              <a:gd name="connsiteY117" fmla="*/ 32073 h 564347"/>
              <a:gd name="connsiteX118" fmla="*/ 497993 w 607875"/>
              <a:gd name="connsiteY118" fmla="*/ 0 h 56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7875" h="564347">
                <a:moveTo>
                  <a:pt x="252689" y="396825"/>
                </a:moveTo>
                <a:lnTo>
                  <a:pt x="280371" y="484228"/>
                </a:lnTo>
                <a:lnTo>
                  <a:pt x="296643" y="438472"/>
                </a:lnTo>
                <a:cubicBezTo>
                  <a:pt x="268213" y="398879"/>
                  <a:pt x="298607" y="396825"/>
                  <a:pt x="303937" y="396825"/>
                </a:cubicBezTo>
                <a:lnTo>
                  <a:pt x="304124" y="396825"/>
                </a:lnTo>
                <a:lnTo>
                  <a:pt x="304218" y="396825"/>
                </a:lnTo>
                <a:cubicBezTo>
                  <a:pt x="309549" y="397012"/>
                  <a:pt x="340036" y="398879"/>
                  <a:pt x="311606" y="438472"/>
                </a:cubicBezTo>
                <a:lnTo>
                  <a:pt x="327785" y="484228"/>
                </a:lnTo>
                <a:lnTo>
                  <a:pt x="355467" y="396825"/>
                </a:lnTo>
                <a:cubicBezTo>
                  <a:pt x="355467" y="396825"/>
                  <a:pt x="390256" y="413633"/>
                  <a:pt x="421304" y="433243"/>
                </a:cubicBezTo>
                <a:cubicBezTo>
                  <a:pt x="424577" y="435204"/>
                  <a:pt x="427383" y="437352"/>
                  <a:pt x="430002" y="439406"/>
                </a:cubicBezTo>
                <a:cubicBezTo>
                  <a:pt x="441224" y="433430"/>
                  <a:pt x="449266" y="429601"/>
                  <a:pt x="449266" y="429601"/>
                </a:cubicBezTo>
                <a:lnTo>
                  <a:pt x="471431" y="499822"/>
                </a:lnTo>
                <a:lnTo>
                  <a:pt x="484430" y="462937"/>
                </a:lnTo>
                <a:cubicBezTo>
                  <a:pt x="461611" y="431189"/>
                  <a:pt x="486020" y="429601"/>
                  <a:pt x="490415" y="429601"/>
                </a:cubicBezTo>
                <a:lnTo>
                  <a:pt x="490508" y="429601"/>
                </a:lnTo>
                <a:lnTo>
                  <a:pt x="490602" y="429601"/>
                </a:lnTo>
                <a:cubicBezTo>
                  <a:pt x="494997" y="429601"/>
                  <a:pt x="519406" y="431189"/>
                  <a:pt x="496587" y="462937"/>
                </a:cubicBezTo>
                <a:lnTo>
                  <a:pt x="509586" y="499822"/>
                </a:lnTo>
                <a:lnTo>
                  <a:pt x="531937" y="429321"/>
                </a:lnTo>
                <a:cubicBezTo>
                  <a:pt x="531937" y="429321"/>
                  <a:pt x="559806" y="442954"/>
                  <a:pt x="584869" y="458642"/>
                </a:cubicBezTo>
                <a:cubicBezTo>
                  <a:pt x="603854" y="470408"/>
                  <a:pt x="607314" y="483294"/>
                  <a:pt x="607875" y="501690"/>
                </a:cubicBezTo>
                <a:lnTo>
                  <a:pt x="607875" y="501970"/>
                </a:lnTo>
                <a:lnTo>
                  <a:pt x="607875" y="503277"/>
                </a:lnTo>
                <a:cubicBezTo>
                  <a:pt x="607875" y="506919"/>
                  <a:pt x="607875" y="510654"/>
                  <a:pt x="607688" y="514856"/>
                </a:cubicBezTo>
                <a:lnTo>
                  <a:pt x="607688" y="564347"/>
                </a:lnTo>
                <a:lnTo>
                  <a:pt x="490415" y="564347"/>
                </a:lnTo>
                <a:lnTo>
                  <a:pt x="449828" y="564347"/>
                </a:lnTo>
                <a:lnTo>
                  <a:pt x="373329" y="564347"/>
                </a:lnTo>
                <a:lnTo>
                  <a:pt x="303844" y="564347"/>
                </a:lnTo>
                <a:lnTo>
                  <a:pt x="234359" y="564347"/>
                </a:lnTo>
                <a:lnTo>
                  <a:pt x="158234" y="564347"/>
                </a:lnTo>
                <a:lnTo>
                  <a:pt x="117273" y="564347"/>
                </a:lnTo>
                <a:lnTo>
                  <a:pt x="0" y="564347"/>
                </a:lnTo>
                <a:lnTo>
                  <a:pt x="0" y="514856"/>
                </a:lnTo>
                <a:lnTo>
                  <a:pt x="0" y="513549"/>
                </a:lnTo>
                <a:lnTo>
                  <a:pt x="0" y="503557"/>
                </a:lnTo>
                <a:lnTo>
                  <a:pt x="0" y="502157"/>
                </a:lnTo>
                <a:lnTo>
                  <a:pt x="0" y="501970"/>
                </a:lnTo>
                <a:cubicBezTo>
                  <a:pt x="561" y="483387"/>
                  <a:pt x="4115" y="470688"/>
                  <a:pt x="22912" y="458829"/>
                </a:cubicBezTo>
                <a:cubicBezTo>
                  <a:pt x="47975" y="443141"/>
                  <a:pt x="75938" y="429601"/>
                  <a:pt x="75938" y="429601"/>
                </a:cubicBezTo>
                <a:lnTo>
                  <a:pt x="98102" y="499822"/>
                </a:lnTo>
                <a:lnTo>
                  <a:pt x="111194" y="462937"/>
                </a:lnTo>
                <a:cubicBezTo>
                  <a:pt x="88376" y="431189"/>
                  <a:pt x="112784" y="429601"/>
                  <a:pt x="117180" y="429601"/>
                </a:cubicBezTo>
                <a:lnTo>
                  <a:pt x="117273" y="429601"/>
                </a:lnTo>
                <a:lnTo>
                  <a:pt x="117460" y="429601"/>
                </a:lnTo>
                <a:cubicBezTo>
                  <a:pt x="121762" y="429601"/>
                  <a:pt x="146264" y="431189"/>
                  <a:pt x="123445" y="462937"/>
                </a:cubicBezTo>
                <a:lnTo>
                  <a:pt x="136351" y="499822"/>
                </a:lnTo>
                <a:lnTo>
                  <a:pt x="158609" y="429601"/>
                </a:lnTo>
                <a:cubicBezTo>
                  <a:pt x="158609" y="429601"/>
                  <a:pt x="166651" y="433430"/>
                  <a:pt x="178061" y="439593"/>
                </a:cubicBezTo>
                <a:cubicBezTo>
                  <a:pt x="180679" y="437445"/>
                  <a:pt x="183485" y="435297"/>
                  <a:pt x="186851" y="433243"/>
                </a:cubicBezTo>
                <a:cubicBezTo>
                  <a:pt x="217900" y="413633"/>
                  <a:pt x="252689" y="396825"/>
                  <a:pt x="252689" y="396825"/>
                </a:cubicBezTo>
                <a:close/>
                <a:moveTo>
                  <a:pt x="490513" y="272600"/>
                </a:moveTo>
                <a:cubicBezTo>
                  <a:pt x="495282" y="272320"/>
                  <a:pt x="543167" y="271853"/>
                  <a:pt x="545786" y="329003"/>
                </a:cubicBezTo>
                <a:cubicBezTo>
                  <a:pt x="545786" y="329003"/>
                  <a:pt x="554951" y="414541"/>
                  <a:pt x="490887" y="415101"/>
                </a:cubicBezTo>
                <a:lnTo>
                  <a:pt x="490513" y="415101"/>
                </a:lnTo>
                <a:lnTo>
                  <a:pt x="490138" y="415101"/>
                </a:lnTo>
                <a:cubicBezTo>
                  <a:pt x="425887" y="414541"/>
                  <a:pt x="435240" y="329003"/>
                  <a:pt x="435240" y="329003"/>
                </a:cubicBezTo>
                <a:cubicBezTo>
                  <a:pt x="437858" y="271946"/>
                  <a:pt x="485743" y="272320"/>
                  <a:pt x="490513" y="272600"/>
                </a:cubicBezTo>
                <a:close/>
                <a:moveTo>
                  <a:pt x="117163" y="272600"/>
                </a:moveTo>
                <a:cubicBezTo>
                  <a:pt x="121932" y="272320"/>
                  <a:pt x="169807" y="271853"/>
                  <a:pt x="172425" y="329003"/>
                </a:cubicBezTo>
                <a:cubicBezTo>
                  <a:pt x="172425" y="329003"/>
                  <a:pt x="181589" y="414541"/>
                  <a:pt x="117537" y="415101"/>
                </a:cubicBezTo>
                <a:lnTo>
                  <a:pt x="117163" y="415101"/>
                </a:lnTo>
                <a:lnTo>
                  <a:pt x="116789" y="415101"/>
                </a:lnTo>
                <a:cubicBezTo>
                  <a:pt x="52737" y="414354"/>
                  <a:pt x="61901" y="329003"/>
                  <a:pt x="61901" y="329003"/>
                </a:cubicBezTo>
                <a:cubicBezTo>
                  <a:pt x="64519" y="271946"/>
                  <a:pt x="112394" y="272320"/>
                  <a:pt x="117163" y="272600"/>
                </a:cubicBezTo>
                <a:close/>
                <a:moveTo>
                  <a:pt x="304208" y="201351"/>
                </a:moveTo>
                <a:cubicBezTo>
                  <a:pt x="310099" y="201071"/>
                  <a:pt x="369573" y="200604"/>
                  <a:pt x="372752" y="271567"/>
                </a:cubicBezTo>
                <a:cubicBezTo>
                  <a:pt x="372752" y="271567"/>
                  <a:pt x="384254" y="377919"/>
                  <a:pt x="304582" y="378759"/>
                </a:cubicBezTo>
                <a:lnTo>
                  <a:pt x="304114" y="378759"/>
                </a:lnTo>
                <a:lnTo>
                  <a:pt x="303553" y="378759"/>
                </a:lnTo>
                <a:cubicBezTo>
                  <a:pt x="223788" y="378012"/>
                  <a:pt x="235383" y="271661"/>
                  <a:pt x="235664" y="271567"/>
                </a:cubicBezTo>
                <a:cubicBezTo>
                  <a:pt x="238843" y="200511"/>
                  <a:pt x="298317" y="201071"/>
                  <a:pt x="304208" y="201351"/>
                </a:cubicBezTo>
                <a:close/>
                <a:moveTo>
                  <a:pt x="494205" y="39916"/>
                </a:moveTo>
                <a:cubicBezTo>
                  <a:pt x="490090" y="40010"/>
                  <a:pt x="489435" y="40757"/>
                  <a:pt x="489342" y="44865"/>
                </a:cubicBezTo>
                <a:lnTo>
                  <a:pt x="489342" y="50374"/>
                </a:lnTo>
                <a:cubicBezTo>
                  <a:pt x="489342" y="55696"/>
                  <a:pt x="489342" y="55696"/>
                  <a:pt x="484104" y="57563"/>
                </a:cubicBezTo>
                <a:cubicBezTo>
                  <a:pt x="471384" y="62139"/>
                  <a:pt x="463621" y="70729"/>
                  <a:pt x="462779" y="84548"/>
                </a:cubicBezTo>
                <a:cubicBezTo>
                  <a:pt x="462031" y="96873"/>
                  <a:pt x="468391" y="105089"/>
                  <a:pt x="478492" y="111065"/>
                </a:cubicBezTo>
                <a:cubicBezTo>
                  <a:pt x="484759" y="114800"/>
                  <a:pt x="491493" y="117041"/>
                  <a:pt x="498040" y="119935"/>
                </a:cubicBezTo>
                <a:cubicBezTo>
                  <a:pt x="500565" y="121056"/>
                  <a:pt x="503091" y="122456"/>
                  <a:pt x="505148" y="124137"/>
                </a:cubicBezTo>
                <a:cubicBezTo>
                  <a:pt x="511415" y="129272"/>
                  <a:pt x="510292" y="137956"/>
                  <a:pt x="502810" y="141224"/>
                </a:cubicBezTo>
                <a:cubicBezTo>
                  <a:pt x="498788" y="142998"/>
                  <a:pt x="494579" y="143372"/>
                  <a:pt x="490184" y="142811"/>
                </a:cubicBezTo>
                <a:cubicBezTo>
                  <a:pt x="483449" y="141971"/>
                  <a:pt x="476996" y="140197"/>
                  <a:pt x="471010" y="137116"/>
                </a:cubicBezTo>
                <a:cubicBezTo>
                  <a:pt x="467549" y="135248"/>
                  <a:pt x="466521" y="135715"/>
                  <a:pt x="465305" y="139637"/>
                </a:cubicBezTo>
                <a:cubicBezTo>
                  <a:pt x="464276" y="142811"/>
                  <a:pt x="463247" y="146173"/>
                  <a:pt x="462405" y="149534"/>
                </a:cubicBezTo>
                <a:cubicBezTo>
                  <a:pt x="461283" y="154203"/>
                  <a:pt x="461657" y="155136"/>
                  <a:pt x="466146" y="157004"/>
                </a:cubicBezTo>
                <a:cubicBezTo>
                  <a:pt x="471478" y="159805"/>
                  <a:pt x="477370" y="161019"/>
                  <a:pt x="483356" y="162046"/>
                </a:cubicBezTo>
                <a:cubicBezTo>
                  <a:pt x="487939" y="162793"/>
                  <a:pt x="488219" y="162886"/>
                  <a:pt x="488219" y="167741"/>
                </a:cubicBezTo>
                <a:lnTo>
                  <a:pt x="488219" y="174371"/>
                </a:lnTo>
                <a:cubicBezTo>
                  <a:pt x="488313" y="177079"/>
                  <a:pt x="489622" y="178666"/>
                  <a:pt x="492428" y="178666"/>
                </a:cubicBezTo>
                <a:cubicBezTo>
                  <a:pt x="495702" y="178853"/>
                  <a:pt x="498975" y="178853"/>
                  <a:pt x="502155" y="178666"/>
                </a:cubicBezTo>
                <a:cubicBezTo>
                  <a:pt x="504774" y="178572"/>
                  <a:pt x="506177" y="177172"/>
                  <a:pt x="506177" y="174464"/>
                </a:cubicBezTo>
                <a:cubicBezTo>
                  <a:pt x="506177" y="171476"/>
                  <a:pt x="506271" y="168488"/>
                  <a:pt x="506177" y="165501"/>
                </a:cubicBezTo>
                <a:cubicBezTo>
                  <a:pt x="506084" y="162513"/>
                  <a:pt x="507299" y="160925"/>
                  <a:pt x="510292" y="160178"/>
                </a:cubicBezTo>
                <a:cubicBezTo>
                  <a:pt x="517027" y="158311"/>
                  <a:pt x="522732" y="154669"/>
                  <a:pt x="527221" y="149347"/>
                </a:cubicBezTo>
                <a:cubicBezTo>
                  <a:pt x="539567" y="134408"/>
                  <a:pt x="534891" y="112466"/>
                  <a:pt x="517401" y="102848"/>
                </a:cubicBezTo>
                <a:cubicBezTo>
                  <a:pt x="511882" y="99861"/>
                  <a:pt x="506084" y="97526"/>
                  <a:pt x="500285" y="95192"/>
                </a:cubicBezTo>
                <a:cubicBezTo>
                  <a:pt x="496918" y="93791"/>
                  <a:pt x="493738" y="92204"/>
                  <a:pt x="490932" y="89963"/>
                </a:cubicBezTo>
                <a:cubicBezTo>
                  <a:pt x="485320" y="85481"/>
                  <a:pt x="486442" y="78385"/>
                  <a:pt x="492989" y="75491"/>
                </a:cubicBezTo>
                <a:cubicBezTo>
                  <a:pt x="494860" y="74744"/>
                  <a:pt x="496731" y="74464"/>
                  <a:pt x="498695" y="74370"/>
                </a:cubicBezTo>
                <a:cubicBezTo>
                  <a:pt x="506271" y="73997"/>
                  <a:pt x="513379" y="75397"/>
                  <a:pt x="520300" y="78572"/>
                </a:cubicBezTo>
                <a:cubicBezTo>
                  <a:pt x="523667" y="80253"/>
                  <a:pt x="524790" y="79692"/>
                  <a:pt x="525912" y="76238"/>
                </a:cubicBezTo>
                <a:cubicBezTo>
                  <a:pt x="527128" y="72503"/>
                  <a:pt x="528157" y="68675"/>
                  <a:pt x="529279" y="64940"/>
                </a:cubicBezTo>
                <a:cubicBezTo>
                  <a:pt x="530027" y="62419"/>
                  <a:pt x="528998" y="60831"/>
                  <a:pt x="526660" y="59711"/>
                </a:cubicBezTo>
                <a:cubicBezTo>
                  <a:pt x="522264" y="57844"/>
                  <a:pt x="517775" y="56443"/>
                  <a:pt x="513005" y="55696"/>
                </a:cubicBezTo>
                <a:cubicBezTo>
                  <a:pt x="506832" y="54856"/>
                  <a:pt x="506832" y="54856"/>
                  <a:pt x="506832" y="48600"/>
                </a:cubicBezTo>
                <a:cubicBezTo>
                  <a:pt x="506832" y="39916"/>
                  <a:pt x="506832" y="39916"/>
                  <a:pt x="498040" y="39916"/>
                </a:cubicBezTo>
                <a:close/>
                <a:moveTo>
                  <a:pt x="497993" y="0"/>
                </a:moveTo>
                <a:cubicBezTo>
                  <a:pt x="526052" y="0"/>
                  <a:pt x="554111" y="10691"/>
                  <a:pt x="575483" y="32073"/>
                </a:cubicBezTo>
                <a:cubicBezTo>
                  <a:pt x="618319" y="74744"/>
                  <a:pt x="618319" y="144119"/>
                  <a:pt x="575483" y="186789"/>
                </a:cubicBezTo>
                <a:cubicBezTo>
                  <a:pt x="539474" y="222924"/>
                  <a:pt x="484572" y="228526"/>
                  <a:pt x="442577" y="203876"/>
                </a:cubicBezTo>
                <a:lnTo>
                  <a:pt x="442296" y="203596"/>
                </a:lnTo>
                <a:cubicBezTo>
                  <a:pt x="425742" y="216014"/>
                  <a:pt x="408065" y="218162"/>
                  <a:pt x="395719" y="216294"/>
                </a:cubicBezTo>
                <a:cubicBezTo>
                  <a:pt x="391603" y="215641"/>
                  <a:pt x="390668" y="210225"/>
                  <a:pt x="394409" y="208358"/>
                </a:cubicBezTo>
                <a:cubicBezTo>
                  <a:pt x="405820" y="202756"/>
                  <a:pt x="412928" y="191738"/>
                  <a:pt x="417043" y="182774"/>
                </a:cubicBezTo>
                <a:lnTo>
                  <a:pt x="415921" y="181840"/>
                </a:lnTo>
                <a:cubicBezTo>
                  <a:pt x="377761" y="138890"/>
                  <a:pt x="379351" y="73156"/>
                  <a:pt x="420504" y="32073"/>
                </a:cubicBezTo>
                <a:cubicBezTo>
                  <a:pt x="441876" y="10691"/>
                  <a:pt x="469934" y="0"/>
                  <a:pt x="497993" y="0"/>
                </a:cubicBezTo>
                <a:close/>
              </a:path>
            </a:pathLst>
          </a:custGeom>
          <a:solidFill>
            <a:schemeClr val="bg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5059045" y="1116330"/>
            <a:ext cx="2054860" cy="516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0970" y="1144905"/>
            <a:ext cx="175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视频创推员</a:t>
            </a:r>
          </a:p>
        </p:txBody>
      </p:sp>
      <p:cxnSp>
        <p:nvCxnSpPr>
          <p:cNvPr id="2" name="Straight Connector 4"/>
          <p:cNvCxnSpPr/>
          <p:nvPr/>
        </p:nvCxnSpPr>
        <p:spPr>
          <a:xfrm flipH="1" flipV="1">
            <a:off x="1028700" y="1482580"/>
            <a:ext cx="10134600" cy="450243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: Shape 16"/>
          <p:cNvSpPr/>
          <p:nvPr/>
        </p:nvSpPr>
        <p:spPr>
          <a:xfrm flipH="1">
            <a:off x="7943719" y="2001383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17" name="Freeform: Shape 19"/>
          <p:cNvSpPr/>
          <p:nvPr/>
        </p:nvSpPr>
        <p:spPr>
          <a:xfrm flipV="1">
            <a:off x="1752600" y="2019300"/>
            <a:ext cx="2714625" cy="3994150"/>
          </a:xfrm>
          <a:custGeom>
            <a:avLst/>
            <a:gdLst>
              <a:gd name="connsiteX0" fmla="*/ 8 w 4275"/>
              <a:gd name="connsiteY0" fmla="*/ 0 h 6290"/>
              <a:gd name="connsiteX1" fmla="*/ 4206 w 4275"/>
              <a:gd name="connsiteY1" fmla="*/ 0 h 6290"/>
              <a:gd name="connsiteX2" fmla="*/ 4275 w 4275"/>
              <a:gd name="connsiteY2" fmla="*/ 4400 h 6290"/>
              <a:gd name="connsiteX3" fmla="*/ 0 w 4275"/>
              <a:gd name="connsiteY3" fmla="*/ 6290 h 6290"/>
              <a:gd name="connsiteX4" fmla="*/ 8 w 4275"/>
              <a:gd name="connsiteY4" fmla="*/ 0 h 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5" h="6290">
                <a:moveTo>
                  <a:pt x="8" y="0"/>
                </a:moveTo>
                <a:lnTo>
                  <a:pt x="4206" y="0"/>
                </a:lnTo>
                <a:lnTo>
                  <a:pt x="4275" y="4400"/>
                </a:lnTo>
                <a:lnTo>
                  <a:pt x="0" y="629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18" name="Freeform 33"/>
          <p:cNvSpPr>
            <a:spLocks noEditPoints="1"/>
          </p:cNvSpPr>
          <p:nvPr/>
        </p:nvSpPr>
        <p:spPr bwMode="auto">
          <a:xfrm flipH="1">
            <a:off x="9126875" y="1585857"/>
            <a:ext cx="312250" cy="312250"/>
          </a:xfrm>
          <a:custGeom>
            <a:avLst/>
            <a:gdLst>
              <a:gd name="T0" fmla="*/ 302 w 596"/>
              <a:gd name="T1" fmla="*/ 536 h 596"/>
              <a:gd name="T2" fmla="*/ 291 w 596"/>
              <a:gd name="T3" fmla="*/ 534 h 596"/>
              <a:gd name="T4" fmla="*/ 110 w 596"/>
              <a:gd name="T5" fmla="*/ 350 h 596"/>
              <a:gd name="T6" fmla="*/ 112 w 596"/>
              <a:gd name="T7" fmla="*/ 342 h 596"/>
              <a:gd name="T8" fmla="*/ 119 w 596"/>
              <a:gd name="T9" fmla="*/ 338 h 596"/>
              <a:gd name="T10" fmla="*/ 219 w 596"/>
              <a:gd name="T11" fmla="*/ 87 h 596"/>
              <a:gd name="T12" fmla="*/ 228 w 596"/>
              <a:gd name="T13" fmla="*/ 80 h 596"/>
              <a:gd name="T14" fmla="*/ 374 w 596"/>
              <a:gd name="T15" fmla="*/ 83 h 596"/>
              <a:gd name="T16" fmla="*/ 378 w 596"/>
              <a:gd name="T17" fmla="*/ 338 h 596"/>
              <a:gd name="T18" fmla="*/ 482 w 596"/>
              <a:gd name="T19" fmla="*/ 340 h 596"/>
              <a:gd name="T20" fmla="*/ 487 w 596"/>
              <a:gd name="T21" fmla="*/ 347 h 596"/>
              <a:gd name="T22" fmla="*/ 483 w 596"/>
              <a:gd name="T23" fmla="*/ 356 h 596"/>
              <a:gd name="T24" fmla="*/ 268 w 596"/>
              <a:gd name="T25" fmla="*/ 2 h 596"/>
              <a:gd name="T26" fmla="*/ 225 w 596"/>
              <a:gd name="T27" fmla="*/ 10 h 596"/>
              <a:gd name="T28" fmla="*/ 184 w 596"/>
              <a:gd name="T29" fmla="*/ 23 h 596"/>
              <a:gd name="T30" fmla="*/ 145 w 596"/>
              <a:gd name="T31" fmla="*/ 42 h 596"/>
              <a:gd name="T32" fmla="*/ 109 w 596"/>
              <a:gd name="T33" fmla="*/ 68 h 596"/>
              <a:gd name="T34" fmla="*/ 77 w 596"/>
              <a:gd name="T35" fmla="*/ 99 h 596"/>
              <a:gd name="T36" fmla="*/ 49 w 596"/>
              <a:gd name="T37" fmla="*/ 133 h 596"/>
              <a:gd name="T38" fmla="*/ 29 w 596"/>
              <a:gd name="T39" fmla="*/ 171 h 596"/>
              <a:gd name="T40" fmla="*/ 13 w 596"/>
              <a:gd name="T41" fmla="*/ 212 h 596"/>
              <a:gd name="T42" fmla="*/ 3 w 596"/>
              <a:gd name="T43" fmla="*/ 254 h 596"/>
              <a:gd name="T44" fmla="*/ 0 w 596"/>
              <a:gd name="T45" fmla="*/ 298 h 596"/>
              <a:gd name="T46" fmla="*/ 3 w 596"/>
              <a:gd name="T47" fmla="*/ 343 h 596"/>
              <a:gd name="T48" fmla="*/ 13 w 596"/>
              <a:gd name="T49" fmla="*/ 386 h 596"/>
              <a:gd name="T50" fmla="*/ 29 w 596"/>
              <a:gd name="T51" fmla="*/ 426 h 596"/>
              <a:gd name="T52" fmla="*/ 49 w 596"/>
              <a:gd name="T53" fmla="*/ 464 h 596"/>
              <a:gd name="T54" fmla="*/ 77 w 596"/>
              <a:gd name="T55" fmla="*/ 498 h 596"/>
              <a:gd name="T56" fmla="*/ 109 w 596"/>
              <a:gd name="T57" fmla="*/ 529 h 596"/>
              <a:gd name="T58" fmla="*/ 145 w 596"/>
              <a:gd name="T59" fmla="*/ 554 h 596"/>
              <a:gd name="T60" fmla="*/ 184 w 596"/>
              <a:gd name="T61" fmla="*/ 574 h 596"/>
              <a:gd name="T62" fmla="*/ 225 w 596"/>
              <a:gd name="T63" fmla="*/ 588 h 596"/>
              <a:gd name="T64" fmla="*/ 268 w 596"/>
              <a:gd name="T65" fmla="*/ 595 h 596"/>
              <a:gd name="T66" fmla="*/ 313 w 596"/>
              <a:gd name="T67" fmla="*/ 596 h 596"/>
              <a:gd name="T68" fmla="*/ 356 w 596"/>
              <a:gd name="T69" fmla="*/ 591 h 596"/>
              <a:gd name="T70" fmla="*/ 398 w 596"/>
              <a:gd name="T71" fmla="*/ 579 h 596"/>
              <a:gd name="T72" fmla="*/ 438 w 596"/>
              <a:gd name="T73" fmla="*/ 562 h 596"/>
              <a:gd name="T74" fmla="*/ 475 w 596"/>
              <a:gd name="T75" fmla="*/ 538 h 596"/>
              <a:gd name="T76" fmla="*/ 508 w 596"/>
              <a:gd name="T77" fmla="*/ 509 h 596"/>
              <a:gd name="T78" fmla="*/ 537 w 596"/>
              <a:gd name="T79" fmla="*/ 475 h 596"/>
              <a:gd name="T80" fmla="*/ 561 w 596"/>
              <a:gd name="T81" fmla="*/ 439 h 596"/>
              <a:gd name="T82" fmla="*/ 578 w 596"/>
              <a:gd name="T83" fmla="*/ 399 h 596"/>
              <a:gd name="T84" fmla="*/ 590 w 596"/>
              <a:gd name="T85" fmla="*/ 358 h 596"/>
              <a:gd name="T86" fmla="*/ 596 w 596"/>
              <a:gd name="T87" fmla="*/ 313 h 596"/>
              <a:gd name="T88" fmla="*/ 595 w 596"/>
              <a:gd name="T89" fmla="*/ 268 h 596"/>
              <a:gd name="T90" fmla="*/ 586 w 596"/>
              <a:gd name="T91" fmla="*/ 224 h 596"/>
              <a:gd name="T92" fmla="*/ 572 w 596"/>
              <a:gd name="T93" fmla="*/ 183 h 596"/>
              <a:gd name="T94" fmla="*/ 552 w 596"/>
              <a:gd name="T95" fmla="*/ 144 h 596"/>
              <a:gd name="T96" fmla="*/ 528 w 596"/>
              <a:gd name="T97" fmla="*/ 109 h 596"/>
              <a:gd name="T98" fmla="*/ 498 w 596"/>
              <a:gd name="T99" fmla="*/ 78 h 596"/>
              <a:gd name="T100" fmla="*/ 464 w 596"/>
              <a:gd name="T101" fmla="*/ 52 h 596"/>
              <a:gd name="T102" fmla="*/ 427 w 596"/>
              <a:gd name="T103" fmla="*/ 30 h 596"/>
              <a:gd name="T104" fmla="*/ 386 w 596"/>
              <a:gd name="T105" fmla="*/ 14 h 596"/>
              <a:gd name="T106" fmla="*/ 343 w 596"/>
              <a:gd name="T107" fmla="*/ 5 h 596"/>
              <a:gd name="T108" fmla="*/ 298 w 596"/>
              <a:gd name="T109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56"/>
                </a:moveTo>
                <a:lnTo>
                  <a:pt x="305" y="534"/>
                </a:lnTo>
                <a:lnTo>
                  <a:pt x="302" y="536"/>
                </a:lnTo>
                <a:lnTo>
                  <a:pt x="298" y="537"/>
                </a:lnTo>
                <a:lnTo>
                  <a:pt x="294" y="536"/>
                </a:lnTo>
                <a:lnTo>
                  <a:pt x="291" y="534"/>
                </a:lnTo>
                <a:lnTo>
                  <a:pt x="112" y="356"/>
                </a:lnTo>
                <a:lnTo>
                  <a:pt x="111" y="353"/>
                </a:lnTo>
                <a:lnTo>
                  <a:pt x="110" y="350"/>
                </a:lnTo>
                <a:lnTo>
                  <a:pt x="109" y="347"/>
                </a:lnTo>
                <a:lnTo>
                  <a:pt x="110" y="345"/>
                </a:lnTo>
                <a:lnTo>
                  <a:pt x="112" y="342"/>
                </a:lnTo>
                <a:lnTo>
                  <a:pt x="114" y="340"/>
                </a:lnTo>
                <a:lnTo>
                  <a:pt x="116" y="339"/>
                </a:lnTo>
                <a:lnTo>
                  <a:pt x="119" y="338"/>
                </a:lnTo>
                <a:lnTo>
                  <a:pt x="219" y="338"/>
                </a:lnTo>
                <a:lnTo>
                  <a:pt x="219" y="90"/>
                </a:lnTo>
                <a:lnTo>
                  <a:pt x="219" y="87"/>
                </a:lnTo>
                <a:lnTo>
                  <a:pt x="221" y="83"/>
                </a:lnTo>
                <a:lnTo>
                  <a:pt x="224" y="81"/>
                </a:lnTo>
                <a:lnTo>
                  <a:pt x="228" y="80"/>
                </a:lnTo>
                <a:lnTo>
                  <a:pt x="368" y="80"/>
                </a:lnTo>
                <a:lnTo>
                  <a:pt x="371" y="81"/>
                </a:lnTo>
                <a:lnTo>
                  <a:pt x="374" y="83"/>
                </a:lnTo>
                <a:lnTo>
                  <a:pt x="376" y="87"/>
                </a:lnTo>
                <a:lnTo>
                  <a:pt x="378" y="90"/>
                </a:lnTo>
                <a:lnTo>
                  <a:pt x="378" y="338"/>
                </a:lnTo>
                <a:lnTo>
                  <a:pt x="477" y="338"/>
                </a:lnTo>
                <a:lnTo>
                  <a:pt x="479" y="338"/>
                </a:lnTo>
                <a:lnTo>
                  <a:pt x="482" y="340"/>
                </a:lnTo>
                <a:lnTo>
                  <a:pt x="484" y="342"/>
                </a:lnTo>
                <a:lnTo>
                  <a:pt x="486" y="345"/>
                </a:lnTo>
                <a:lnTo>
                  <a:pt x="487" y="347"/>
                </a:lnTo>
                <a:lnTo>
                  <a:pt x="487" y="350"/>
                </a:lnTo>
                <a:lnTo>
                  <a:pt x="486" y="353"/>
                </a:lnTo>
                <a:lnTo>
                  <a:pt x="483" y="356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8" y="2"/>
                </a:lnTo>
                <a:lnTo>
                  <a:pt x="253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7" y="18"/>
                </a:lnTo>
                <a:lnTo>
                  <a:pt x="184" y="23"/>
                </a:lnTo>
                <a:lnTo>
                  <a:pt x="170" y="29"/>
                </a:lnTo>
                <a:lnTo>
                  <a:pt x="157" y="36"/>
                </a:lnTo>
                <a:lnTo>
                  <a:pt x="145" y="42"/>
                </a:lnTo>
                <a:lnTo>
                  <a:pt x="132" y="51"/>
                </a:lnTo>
                <a:lnTo>
                  <a:pt x="121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8"/>
                </a:lnTo>
                <a:lnTo>
                  <a:pt x="77" y="99"/>
                </a:lnTo>
                <a:lnTo>
                  <a:pt x="68" y="110"/>
                </a:lnTo>
                <a:lnTo>
                  <a:pt x="58" y="121"/>
                </a:lnTo>
                <a:lnTo>
                  <a:pt x="49" y="133"/>
                </a:lnTo>
                <a:lnTo>
                  <a:pt x="42" y="146"/>
                </a:lnTo>
                <a:lnTo>
                  <a:pt x="35" y="158"/>
                </a:lnTo>
                <a:lnTo>
                  <a:pt x="29" y="171"/>
                </a:lnTo>
                <a:lnTo>
                  <a:pt x="22" y="185"/>
                </a:lnTo>
                <a:lnTo>
                  <a:pt x="17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3" y="254"/>
                </a:lnTo>
                <a:lnTo>
                  <a:pt x="2" y="269"/>
                </a:lnTo>
                <a:lnTo>
                  <a:pt x="1" y="284"/>
                </a:lnTo>
                <a:lnTo>
                  <a:pt x="0" y="298"/>
                </a:lnTo>
                <a:lnTo>
                  <a:pt x="1" y="313"/>
                </a:lnTo>
                <a:lnTo>
                  <a:pt x="2" y="329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3" y="386"/>
                </a:lnTo>
                <a:lnTo>
                  <a:pt x="17" y="399"/>
                </a:lnTo>
                <a:lnTo>
                  <a:pt x="22" y="413"/>
                </a:lnTo>
                <a:lnTo>
                  <a:pt x="29" y="426"/>
                </a:lnTo>
                <a:lnTo>
                  <a:pt x="35" y="439"/>
                </a:lnTo>
                <a:lnTo>
                  <a:pt x="42" y="452"/>
                </a:lnTo>
                <a:lnTo>
                  <a:pt x="49" y="464"/>
                </a:lnTo>
                <a:lnTo>
                  <a:pt x="58" y="475"/>
                </a:lnTo>
                <a:lnTo>
                  <a:pt x="68" y="487"/>
                </a:lnTo>
                <a:lnTo>
                  <a:pt x="77" y="498"/>
                </a:lnTo>
                <a:lnTo>
                  <a:pt x="87" y="509"/>
                </a:lnTo>
                <a:lnTo>
                  <a:pt x="98" y="520"/>
                </a:lnTo>
                <a:lnTo>
                  <a:pt x="109" y="529"/>
                </a:lnTo>
                <a:lnTo>
                  <a:pt x="121" y="538"/>
                </a:lnTo>
                <a:lnTo>
                  <a:pt x="132" y="547"/>
                </a:lnTo>
                <a:lnTo>
                  <a:pt x="145" y="554"/>
                </a:lnTo>
                <a:lnTo>
                  <a:pt x="157" y="562"/>
                </a:lnTo>
                <a:lnTo>
                  <a:pt x="170" y="568"/>
                </a:lnTo>
                <a:lnTo>
                  <a:pt x="184" y="574"/>
                </a:lnTo>
                <a:lnTo>
                  <a:pt x="197" y="579"/>
                </a:lnTo>
                <a:lnTo>
                  <a:pt x="211" y="583"/>
                </a:lnTo>
                <a:lnTo>
                  <a:pt x="225" y="588"/>
                </a:lnTo>
                <a:lnTo>
                  <a:pt x="239" y="591"/>
                </a:lnTo>
                <a:lnTo>
                  <a:pt x="253" y="593"/>
                </a:lnTo>
                <a:lnTo>
                  <a:pt x="268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2" y="593"/>
                </a:lnTo>
                <a:lnTo>
                  <a:pt x="356" y="591"/>
                </a:lnTo>
                <a:lnTo>
                  <a:pt x="371" y="588"/>
                </a:lnTo>
                <a:lnTo>
                  <a:pt x="385" y="583"/>
                </a:lnTo>
                <a:lnTo>
                  <a:pt x="398" y="579"/>
                </a:lnTo>
                <a:lnTo>
                  <a:pt x="412" y="574"/>
                </a:lnTo>
                <a:lnTo>
                  <a:pt x="425" y="568"/>
                </a:lnTo>
                <a:lnTo>
                  <a:pt x="438" y="562"/>
                </a:lnTo>
                <a:lnTo>
                  <a:pt x="451" y="554"/>
                </a:lnTo>
                <a:lnTo>
                  <a:pt x="463" y="547"/>
                </a:lnTo>
                <a:lnTo>
                  <a:pt x="475" y="538"/>
                </a:lnTo>
                <a:lnTo>
                  <a:pt x="487" y="529"/>
                </a:lnTo>
                <a:lnTo>
                  <a:pt x="497" y="520"/>
                </a:lnTo>
                <a:lnTo>
                  <a:pt x="508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8" y="426"/>
                </a:lnTo>
                <a:lnTo>
                  <a:pt x="573" y="413"/>
                </a:lnTo>
                <a:lnTo>
                  <a:pt x="578" y="399"/>
                </a:lnTo>
                <a:lnTo>
                  <a:pt x="583" y="386"/>
                </a:lnTo>
                <a:lnTo>
                  <a:pt x="587" y="372"/>
                </a:lnTo>
                <a:lnTo>
                  <a:pt x="590" y="358"/>
                </a:lnTo>
                <a:lnTo>
                  <a:pt x="592" y="343"/>
                </a:lnTo>
                <a:lnTo>
                  <a:pt x="595" y="329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9"/>
                </a:lnTo>
                <a:lnTo>
                  <a:pt x="586" y="224"/>
                </a:lnTo>
                <a:lnTo>
                  <a:pt x="583" y="210"/>
                </a:lnTo>
                <a:lnTo>
                  <a:pt x="577" y="197"/>
                </a:lnTo>
                <a:lnTo>
                  <a:pt x="572" y="183"/>
                </a:lnTo>
                <a:lnTo>
                  <a:pt x="567" y="170"/>
                </a:lnTo>
                <a:lnTo>
                  <a:pt x="560" y="157"/>
                </a:lnTo>
                <a:lnTo>
                  <a:pt x="552" y="144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9"/>
                </a:lnTo>
                <a:lnTo>
                  <a:pt x="508" y="88"/>
                </a:lnTo>
                <a:lnTo>
                  <a:pt x="498" y="78"/>
                </a:lnTo>
                <a:lnTo>
                  <a:pt x="488" y="69"/>
                </a:lnTo>
                <a:lnTo>
                  <a:pt x="476" y="60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9"/>
                </a:lnTo>
                <a:lnTo>
                  <a:pt x="386" y="14"/>
                </a:lnTo>
                <a:lnTo>
                  <a:pt x="372" y="10"/>
                </a:lnTo>
                <a:lnTo>
                  <a:pt x="358" y="7"/>
                </a:lnTo>
                <a:lnTo>
                  <a:pt x="343" y="5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19" name="Freeform 34"/>
          <p:cNvSpPr>
            <a:spLocks noEditPoints="1"/>
          </p:cNvSpPr>
          <p:nvPr/>
        </p:nvSpPr>
        <p:spPr bwMode="auto">
          <a:xfrm flipH="1">
            <a:off x="2762399" y="6070507"/>
            <a:ext cx="312250" cy="312250"/>
          </a:xfrm>
          <a:custGeom>
            <a:avLst/>
            <a:gdLst>
              <a:gd name="T0" fmla="*/ 482 w 597"/>
              <a:gd name="T1" fmla="*/ 257 h 596"/>
              <a:gd name="T2" fmla="*/ 377 w 597"/>
              <a:gd name="T3" fmla="*/ 259 h 596"/>
              <a:gd name="T4" fmla="*/ 375 w 597"/>
              <a:gd name="T5" fmla="*/ 514 h 596"/>
              <a:gd name="T6" fmla="*/ 228 w 597"/>
              <a:gd name="T7" fmla="*/ 518 h 596"/>
              <a:gd name="T8" fmla="*/ 220 w 597"/>
              <a:gd name="T9" fmla="*/ 511 h 596"/>
              <a:gd name="T10" fmla="*/ 119 w 597"/>
              <a:gd name="T11" fmla="*/ 259 h 596"/>
              <a:gd name="T12" fmla="*/ 112 w 597"/>
              <a:gd name="T13" fmla="*/ 255 h 596"/>
              <a:gd name="T14" fmla="*/ 109 w 597"/>
              <a:gd name="T15" fmla="*/ 248 h 596"/>
              <a:gd name="T16" fmla="*/ 291 w 597"/>
              <a:gd name="T17" fmla="*/ 63 h 596"/>
              <a:gd name="T18" fmla="*/ 302 w 597"/>
              <a:gd name="T19" fmla="*/ 61 h 596"/>
              <a:gd name="T20" fmla="*/ 485 w 597"/>
              <a:gd name="T21" fmla="*/ 244 h 596"/>
              <a:gd name="T22" fmla="*/ 486 w 597"/>
              <a:gd name="T23" fmla="*/ 253 h 596"/>
              <a:gd name="T24" fmla="*/ 486 w 597"/>
              <a:gd name="T25" fmla="*/ 68 h 596"/>
              <a:gd name="T26" fmla="*/ 451 w 597"/>
              <a:gd name="T27" fmla="*/ 42 h 596"/>
              <a:gd name="T28" fmla="*/ 412 w 597"/>
              <a:gd name="T29" fmla="*/ 23 h 596"/>
              <a:gd name="T30" fmla="*/ 371 w 597"/>
              <a:gd name="T31" fmla="*/ 10 h 596"/>
              <a:gd name="T32" fmla="*/ 328 w 597"/>
              <a:gd name="T33" fmla="*/ 2 h 596"/>
              <a:gd name="T34" fmla="*/ 283 w 597"/>
              <a:gd name="T35" fmla="*/ 1 h 596"/>
              <a:gd name="T36" fmla="*/ 239 w 597"/>
              <a:gd name="T37" fmla="*/ 7 h 596"/>
              <a:gd name="T38" fmla="*/ 198 w 597"/>
              <a:gd name="T39" fmla="*/ 18 h 596"/>
              <a:gd name="T40" fmla="*/ 158 w 597"/>
              <a:gd name="T41" fmla="*/ 36 h 596"/>
              <a:gd name="T42" fmla="*/ 121 w 597"/>
              <a:gd name="T43" fmla="*/ 59 h 596"/>
              <a:gd name="T44" fmla="*/ 88 w 597"/>
              <a:gd name="T45" fmla="*/ 88 h 596"/>
              <a:gd name="T46" fmla="*/ 59 w 597"/>
              <a:gd name="T47" fmla="*/ 121 h 596"/>
              <a:gd name="T48" fmla="*/ 35 w 597"/>
              <a:gd name="T49" fmla="*/ 158 h 596"/>
              <a:gd name="T50" fmla="*/ 18 w 597"/>
              <a:gd name="T51" fmla="*/ 198 h 596"/>
              <a:gd name="T52" fmla="*/ 6 w 597"/>
              <a:gd name="T53" fmla="*/ 240 h 596"/>
              <a:gd name="T54" fmla="*/ 0 w 597"/>
              <a:gd name="T55" fmla="*/ 284 h 596"/>
              <a:gd name="T56" fmla="*/ 1 w 597"/>
              <a:gd name="T57" fmla="*/ 329 h 596"/>
              <a:gd name="T58" fmla="*/ 10 w 597"/>
              <a:gd name="T59" fmla="*/ 373 h 596"/>
              <a:gd name="T60" fmla="*/ 24 w 597"/>
              <a:gd name="T61" fmla="*/ 415 h 596"/>
              <a:gd name="T62" fmla="*/ 44 w 597"/>
              <a:gd name="T63" fmla="*/ 453 h 596"/>
              <a:gd name="T64" fmla="*/ 68 w 597"/>
              <a:gd name="T65" fmla="*/ 488 h 596"/>
              <a:gd name="T66" fmla="*/ 98 w 597"/>
              <a:gd name="T67" fmla="*/ 519 h 596"/>
              <a:gd name="T68" fmla="*/ 132 w 597"/>
              <a:gd name="T69" fmla="*/ 546 h 596"/>
              <a:gd name="T70" fmla="*/ 169 w 597"/>
              <a:gd name="T71" fmla="*/ 567 h 596"/>
              <a:gd name="T72" fmla="*/ 210 w 597"/>
              <a:gd name="T73" fmla="*/ 583 h 596"/>
              <a:gd name="T74" fmla="*/ 253 w 597"/>
              <a:gd name="T75" fmla="*/ 593 h 596"/>
              <a:gd name="T76" fmla="*/ 298 w 597"/>
              <a:gd name="T77" fmla="*/ 596 h 596"/>
              <a:gd name="T78" fmla="*/ 343 w 597"/>
              <a:gd name="T79" fmla="*/ 593 h 596"/>
              <a:gd name="T80" fmla="*/ 385 w 597"/>
              <a:gd name="T81" fmla="*/ 583 h 596"/>
              <a:gd name="T82" fmla="*/ 426 w 597"/>
              <a:gd name="T83" fmla="*/ 568 h 596"/>
              <a:gd name="T84" fmla="*/ 464 w 597"/>
              <a:gd name="T85" fmla="*/ 547 h 596"/>
              <a:gd name="T86" fmla="*/ 498 w 597"/>
              <a:gd name="T87" fmla="*/ 520 h 596"/>
              <a:gd name="T88" fmla="*/ 528 w 597"/>
              <a:gd name="T89" fmla="*/ 487 h 596"/>
              <a:gd name="T90" fmla="*/ 554 w 597"/>
              <a:gd name="T91" fmla="*/ 452 h 596"/>
              <a:gd name="T92" fmla="*/ 574 w 597"/>
              <a:gd name="T93" fmla="*/ 413 h 596"/>
              <a:gd name="T94" fmla="*/ 587 w 597"/>
              <a:gd name="T95" fmla="*/ 372 h 596"/>
              <a:gd name="T96" fmla="*/ 594 w 597"/>
              <a:gd name="T97" fmla="*/ 329 h 596"/>
              <a:gd name="T98" fmla="*/ 595 w 597"/>
              <a:gd name="T99" fmla="*/ 284 h 596"/>
              <a:gd name="T100" fmla="*/ 590 w 597"/>
              <a:gd name="T101" fmla="*/ 240 h 596"/>
              <a:gd name="T102" fmla="*/ 579 w 597"/>
              <a:gd name="T103" fmla="*/ 198 h 596"/>
              <a:gd name="T104" fmla="*/ 561 w 597"/>
              <a:gd name="T105" fmla="*/ 158 h 596"/>
              <a:gd name="T106" fmla="*/ 538 w 597"/>
              <a:gd name="T107" fmla="*/ 121 h 596"/>
              <a:gd name="T108" fmla="*/ 509 w 597"/>
              <a:gd name="T109" fmla="*/ 88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7" h="596">
                <a:moveTo>
                  <a:pt x="486" y="253"/>
                </a:moveTo>
                <a:lnTo>
                  <a:pt x="484" y="255"/>
                </a:lnTo>
                <a:lnTo>
                  <a:pt x="482" y="257"/>
                </a:lnTo>
                <a:lnTo>
                  <a:pt x="480" y="258"/>
                </a:lnTo>
                <a:lnTo>
                  <a:pt x="477" y="259"/>
                </a:lnTo>
                <a:lnTo>
                  <a:pt x="377" y="259"/>
                </a:lnTo>
                <a:lnTo>
                  <a:pt x="377" y="507"/>
                </a:lnTo>
                <a:lnTo>
                  <a:pt x="377" y="511"/>
                </a:lnTo>
                <a:lnTo>
                  <a:pt x="375" y="514"/>
                </a:lnTo>
                <a:lnTo>
                  <a:pt x="372" y="516"/>
                </a:lnTo>
                <a:lnTo>
                  <a:pt x="368" y="518"/>
                </a:lnTo>
                <a:lnTo>
                  <a:pt x="228" y="518"/>
                </a:lnTo>
                <a:lnTo>
                  <a:pt x="225" y="516"/>
                </a:lnTo>
                <a:lnTo>
                  <a:pt x="222" y="514"/>
                </a:lnTo>
                <a:lnTo>
                  <a:pt x="220" y="511"/>
                </a:lnTo>
                <a:lnTo>
                  <a:pt x="219" y="507"/>
                </a:lnTo>
                <a:lnTo>
                  <a:pt x="219" y="259"/>
                </a:lnTo>
                <a:lnTo>
                  <a:pt x="119" y="259"/>
                </a:lnTo>
                <a:lnTo>
                  <a:pt x="117" y="258"/>
                </a:lnTo>
                <a:lnTo>
                  <a:pt x="114" y="257"/>
                </a:lnTo>
                <a:lnTo>
                  <a:pt x="112" y="255"/>
                </a:lnTo>
                <a:lnTo>
                  <a:pt x="111" y="253"/>
                </a:lnTo>
                <a:lnTo>
                  <a:pt x="109" y="250"/>
                </a:lnTo>
                <a:lnTo>
                  <a:pt x="109" y="248"/>
                </a:lnTo>
                <a:lnTo>
                  <a:pt x="111" y="244"/>
                </a:lnTo>
                <a:lnTo>
                  <a:pt x="113" y="242"/>
                </a:lnTo>
                <a:lnTo>
                  <a:pt x="291" y="63"/>
                </a:lnTo>
                <a:lnTo>
                  <a:pt x="294" y="61"/>
                </a:lnTo>
                <a:lnTo>
                  <a:pt x="298" y="61"/>
                </a:lnTo>
                <a:lnTo>
                  <a:pt x="302" y="61"/>
                </a:lnTo>
                <a:lnTo>
                  <a:pt x="305" y="63"/>
                </a:lnTo>
                <a:lnTo>
                  <a:pt x="484" y="242"/>
                </a:lnTo>
                <a:lnTo>
                  <a:pt x="485" y="244"/>
                </a:lnTo>
                <a:lnTo>
                  <a:pt x="486" y="248"/>
                </a:lnTo>
                <a:lnTo>
                  <a:pt x="486" y="250"/>
                </a:lnTo>
                <a:lnTo>
                  <a:pt x="486" y="253"/>
                </a:lnTo>
                <a:close/>
                <a:moveTo>
                  <a:pt x="509" y="88"/>
                </a:moveTo>
                <a:lnTo>
                  <a:pt x="498" y="78"/>
                </a:lnTo>
                <a:lnTo>
                  <a:pt x="486" y="68"/>
                </a:lnTo>
                <a:lnTo>
                  <a:pt x="476" y="59"/>
                </a:lnTo>
                <a:lnTo>
                  <a:pt x="464" y="51"/>
                </a:lnTo>
                <a:lnTo>
                  <a:pt x="451" y="42"/>
                </a:lnTo>
                <a:lnTo>
                  <a:pt x="439" y="36"/>
                </a:lnTo>
                <a:lnTo>
                  <a:pt x="426" y="29"/>
                </a:lnTo>
                <a:lnTo>
                  <a:pt x="412" y="23"/>
                </a:lnTo>
                <a:lnTo>
                  <a:pt x="399" y="18"/>
                </a:lnTo>
                <a:lnTo>
                  <a:pt x="385" y="13"/>
                </a:lnTo>
                <a:lnTo>
                  <a:pt x="371" y="10"/>
                </a:lnTo>
                <a:lnTo>
                  <a:pt x="357" y="7"/>
                </a:lnTo>
                <a:lnTo>
                  <a:pt x="343" y="3"/>
                </a:lnTo>
                <a:lnTo>
                  <a:pt x="328" y="2"/>
                </a:lnTo>
                <a:lnTo>
                  <a:pt x="312" y="1"/>
                </a:lnTo>
                <a:lnTo>
                  <a:pt x="298" y="0"/>
                </a:lnTo>
                <a:lnTo>
                  <a:pt x="283" y="1"/>
                </a:lnTo>
                <a:lnTo>
                  <a:pt x="268" y="2"/>
                </a:lnTo>
                <a:lnTo>
                  <a:pt x="254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8" y="18"/>
                </a:lnTo>
                <a:lnTo>
                  <a:pt x="184" y="23"/>
                </a:lnTo>
                <a:lnTo>
                  <a:pt x="171" y="29"/>
                </a:lnTo>
                <a:lnTo>
                  <a:pt x="158" y="36"/>
                </a:lnTo>
                <a:lnTo>
                  <a:pt x="145" y="42"/>
                </a:lnTo>
                <a:lnTo>
                  <a:pt x="133" y="51"/>
                </a:lnTo>
                <a:lnTo>
                  <a:pt x="121" y="59"/>
                </a:lnTo>
                <a:lnTo>
                  <a:pt x="109" y="68"/>
                </a:lnTo>
                <a:lnTo>
                  <a:pt x="99" y="78"/>
                </a:lnTo>
                <a:lnTo>
                  <a:pt x="88" y="88"/>
                </a:lnTo>
                <a:lnTo>
                  <a:pt x="77" y="99"/>
                </a:lnTo>
                <a:lnTo>
                  <a:pt x="67" y="110"/>
                </a:lnTo>
                <a:lnTo>
                  <a:pt x="59" y="121"/>
                </a:lnTo>
                <a:lnTo>
                  <a:pt x="50" y="133"/>
                </a:lnTo>
                <a:lnTo>
                  <a:pt x="43" y="146"/>
                </a:lnTo>
                <a:lnTo>
                  <a:pt x="35" y="158"/>
                </a:lnTo>
                <a:lnTo>
                  <a:pt x="28" y="171"/>
                </a:lnTo>
                <a:lnTo>
                  <a:pt x="23" y="185"/>
                </a:lnTo>
                <a:lnTo>
                  <a:pt x="18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4" y="254"/>
                </a:lnTo>
                <a:lnTo>
                  <a:pt x="1" y="269"/>
                </a:lnTo>
                <a:lnTo>
                  <a:pt x="0" y="284"/>
                </a:lnTo>
                <a:lnTo>
                  <a:pt x="0" y="298"/>
                </a:lnTo>
                <a:lnTo>
                  <a:pt x="0" y="313"/>
                </a:lnTo>
                <a:lnTo>
                  <a:pt x="1" y="329"/>
                </a:lnTo>
                <a:lnTo>
                  <a:pt x="4" y="344"/>
                </a:lnTo>
                <a:lnTo>
                  <a:pt x="6" y="359"/>
                </a:lnTo>
                <a:lnTo>
                  <a:pt x="10" y="373"/>
                </a:lnTo>
                <a:lnTo>
                  <a:pt x="13" y="387"/>
                </a:lnTo>
                <a:lnTo>
                  <a:pt x="19" y="401"/>
                </a:lnTo>
                <a:lnTo>
                  <a:pt x="24" y="415"/>
                </a:lnTo>
                <a:lnTo>
                  <a:pt x="30" y="428"/>
                </a:lnTo>
                <a:lnTo>
                  <a:pt x="36" y="441"/>
                </a:lnTo>
                <a:lnTo>
                  <a:pt x="44" y="453"/>
                </a:lnTo>
                <a:lnTo>
                  <a:pt x="51" y="465"/>
                </a:lnTo>
                <a:lnTo>
                  <a:pt x="60" y="477"/>
                </a:lnTo>
                <a:lnTo>
                  <a:pt x="68" y="488"/>
                </a:lnTo>
                <a:lnTo>
                  <a:pt x="78" y="499"/>
                </a:lnTo>
                <a:lnTo>
                  <a:pt x="88" y="509"/>
                </a:lnTo>
                <a:lnTo>
                  <a:pt x="98" y="519"/>
                </a:lnTo>
                <a:lnTo>
                  <a:pt x="108" y="528"/>
                </a:lnTo>
                <a:lnTo>
                  <a:pt x="120" y="537"/>
                </a:lnTo>
                <a:lnTo>
                  <a:pt x="132" y="546"/>
                </a:lnTo>
                <a:lnTo>
                  <a:pt x="144" y="553"/>
                </a:lnTo>
                <a:lnTo>
                  <a:pt x="156" y="561"/>
                </a:lnTo>
                <a:lnTo>
                  <a:pt x="169" y="567"/>
                </a:lnTo>
                <a:lnTo>
                  <a:pt x="182" y="573"/>
                </a:lnTo>
                <a:lnTo>
                  <a:pt x="196" y="578"/>
                </a:lnTo>
                <a:lnTo>
                  <a:pt x="210" y="583"/>
                </a:lnTo>
                <a:lnTo>
                  <a:pt x="224" y="587"/>
                </a:lnTo>
                <a:lnTo>
                  <a:pt x="238" y="591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2" y="596"/>
                </a:lnTo>
                <a:lnTo>
                  <a:pt x="328" y="595"/>
                </a:lnTo>
                <a:lnTo>
                  <a:pt x="343" y="593"/>
                </a:lnTo>
                <a:lnTo>
                  <a:pt x="357" y="591"/>
                </a:lnTo>
                <a:lnTo>
                  <a:pt x="371" y="588"/>
                </a:lnTo>
                <a:lnTo>
                  <a:pt x="385" y="583"/>
                </a:lnTo>
                <a:lnTo>
                  <a:pt x="399" y="579"/>
                </a:lnTo>
                <a:lnTo>
                  <a:pt x="412" y="574"/>
                </a:lnTo>
                <a:lnTo>
                  <a:pt x="426" y="568"/>
                </a:lnTo>
                <a:lnTo>
                  <a:pt x="439" y="562"/>
                </a:lnTo>
                <a:lnTo>
                  <a:pt x="451" y="554"/>
                </a:lnTo>
                <a:lnTo>
                  <a:pt x="464" y="547"/>
                </a:lnTo>
                <a:lnTo>
                  <a:pt x="476" y="538"/>
                </a:lnTo>
                <a:lnTo>
                  <a:pt x="486" y="529"/>
                </a:lnTo>
                <a:lnTo>
                  <a:pt x="498" y="520"/>
                </a:lnTo>
                <a:lnTo>
                  <a:pt x="509" y="509"/>
                </a:lnTo>
                <a:lnTo>
                  <a:pt x="519" y="498"/>
                </a:lnTo>
                <a:lnTo>
                  <a:pt x="528" y="487"/>
                </a:lnTo>
                <a:lnTo>
                  <a:pt x="538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7" y="426"/>
                </a:lnTo>
                <a:lnTo>
                  <a:pt x="574" y="413"/>
                </a:lnTo>
                <a:lnTo>
                  <a:pt x="579" y="399"/>
                </a:lnTo>
                <a:lnTo>
                  <a:pt x="584" y="386"/>
                </a:lnTo>
                <a:lnTo>
                  <a:pt x="587" y="372"/>
                </a:lnTo>
                <a:lnTo>
                  <a:pt x="590" y="358"/>
                </a:lnTo>
                <a:lnTo>
                  <a:pt x="593" y="343"/>
                </a:lnTo>
                <a:lnTo>
                  <a:pt x="594" y="329"/>
                </a:lnTo>
                <a:lnTo>
                  <a:pt x="595" y="313"/>
                </a:lnTo>
                <a:lnTo>
                  <a:pt x="597" y="298"/>
                </a:lnTo>
                <a:lnTo>
                  <a:pt x="595" y="284"/>
                </a:lnTo>
                <a:lnTo>
                  <a:pt x="594" y="269"/>
                </a:lnTo>
                <a:lnTo>
                  <a:pt x="593" y="254"/>
                </a:lnTo>
                <a:lnTo>
                  <a:pt x="590" y="240"/>
                </a:lnTo>
                <a:lnTo>
                  <a:pt x="587" y="226"/>
                </a:lnTo>
                <a:lnTo>
                  <a:pt x="584" y="212"/>
                </a:lnTo>
                <a:lnTo>
                  <a:pt x="579" y="198"/>
                </a:lnTo>
                <a:lnTo>
                  <a:pt x="574" y="185"/>
                </a:lnTo>
                <a:lnTo>
                  <a:pt x="567" y="171"/>
                </a:lnTo>
                <a:lnTo>
                  <a:pt x="561" y="158"/>
                </a:lnTo>
                <a:lnTo>
                  <a:pt x="554" y="146"/>
                </a:lnTo>
                <a:lnTo>
                  <a:pt x="546" y="133"/>
                </a:lnTo>
                <a:lnTo>
                  <a:pt x="538" y="121"/>
                </a:lnTo>
                <a:lnTo>
                  <a:pt x="528" y="110"/>
                </a:lnTo>
                <a:lnTo>
                  <a:pt x="519" y="99"/>
                </a:lnTo>
                <a:lnTo>
                  <a:pt x="509" y="8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sp>
        <p:nvSpPr>
          <p:cNvPr id="20" name="Oval 8"/>
          <p:cNvSpPr/>
          <p:nvPr/>
        </p:nvSpPr>
        <p:spPr>
          <a:xfrm flipH="1">
            <a:off x="5157896" y="2797394"/>
            <a:ext cx="1876206" cy="1876206"/>
          </a:xfrm>
          <a:prstGeom prst="ellipse">
            <a:avLst/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+mn-ea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12303" y="2496213"/>
            <a:ext cx="3056255" cy="3813810"/>
            <a:chOff x="1231328" y="2363708"/>
            <a:chExt cx="3056255" cy="3813810"/>
          </a:xfrm>
        </p:grpSpPr>
        <p:sp>
          <p:nvSpPr>
            <p:cNvPr id="35" name="文本框 34"/>
            <p:cNvSpPr txBox="1"/>
            <p:nvPr/>
          </p:nvSpPr>
          <p:spPr>
            <a:xfrm>
              <a:off x="1231328" y="2363708"/>
              <a:ext cx="16383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职责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3123" y="2762488"/>
              <a:ext cx="2664460" cy="3415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完成短视频、推文等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推广内容选题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完成视频的包装、剪辑、合成、制作等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视频营销内容投放</a:t>
              </a:r>
            </a:p>
            <a:p>
              <a:pPr marL="285750" indent="-285750" algn="l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持续输出优质内容，提升品牌和产品信息展示和传达的深度</a:t>
              </a:r>
            </a:p>
            <a:p>
              <a:pPr algn="l"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16124" y="2101243"/>
            <a:ext cx="2876550" cy="3647837"/>
            <a:chOff x="1251648" y="3084433"/>
            <a:chExt cx="2876550" cy="3647837"/>
          </a:xfrm>
        </p:grpSpPr>
        <p:sp>
          <p:nvSpPr>
            <p:cNvPr id="22" name="文本框 21"/>
            <p:cNvSpPr txBox="1"/>
            <p:nvPr/>
          </p:nvSpPr>
          <p:spPr>
            <a:xfrm>
              <a:off x="1251648" y="3084433"/>
              <a:ext cx="16383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70C0"/>
                  </a:solidFill>
                  <a:latin typeface="黑体" panose="02010609060101010101" charset="-122"/>
                  <a:ea typeface="黑体" panose="02010609060101010101" charset="-122"/>
                </a:rPr>
                <a:t>技能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08848" y="3686175"/>
              <a:ext cx="2419350" cy="3046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具有较强的沟通能力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具备创新意识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具备自主学习的能力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charset="0"/>
                <a:buChar char="Ø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具备良好的审美能力</a:t>
              </a: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5049520" y="1109980"/>
            <a:ext cx="2092325" cy="516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9225" y="1138555"/>
            <a:ext cx="176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平台管理员</a:t>
            </a:r>
          </a:p>
        </p:txBody>
      </p:sp>
      <p:sp>
        <p:nvSpPr>
          <p:cNvPr id="44" name="TextBox 7"/>
          <p:cNvSpPr txBox="1"/>
          <p:nvPr/>
        </p:nvSpPr>
        <p:spPr>
          <a:xfrm>
            <a:off x="4392487" y="2001893"/>
            <a:ext cx="2068468" cy="53554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000" b="0" dirty="0">
                <a:solidFill>
                  <a:srgbClr val="0070C0"/>
                </a:solidFill>
                <a:latin typeface="+mn-lt"/>
                <a:ea typeface="黑体" panose="02010609060101010101" charset="-122"/>
                <a:cs typeface="+mn-ea"/>
                <a:sym typeface="+mn-lt"/>
              </a:rPr>
              <a:t>职责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3926215" y="2358048"/>
            <a:ext cx="6077904" cy="0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3826147" y="2453954"/>
            <a:ext cx="5950825" cy="26022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利用各种网络资源对公司品牌、产品进行推广</a:t>
            </a: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互联网营销平台的优化和推广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日常维护、账号管理</a:t>
            </a: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收集、整理、分类平台会员资料</a:t>
            </a: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跟踪评估、数据监控并提升改进网络推广效果</a:t>
            </a:r>
          </a:p>
          <a:p>
            <a:pPr algn="l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600" kern="0" dirty="0">
              <a:solidFill>
                <a:sysClr val="window" lastClr="FFFFFF">
                  <a:lumMod val="50000"/>
                </a:sys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7634605" y="4324350"/>
            <a:ext cx="888365" cy="53530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000" b="0" dirty="0">
                <a:solidFill>
                  <a:srgbClr val="0070C0"/>
                </a:solidFill>
                <a:latin typeface="+mn-lt"/>
                <a:ea typeface="黑体" panose="02010609060101010101" charset="-122"/>
                <a:cs typeface="+mn-ea"/>
                <a:sym typeface="+mn-lt"/>
              </a:rPr>
              <a:t>技能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558990" y="4695689"/>
            <a:ext cx="5950825" cy="0"/>
          </a:xfrm>
          <a:prstGeom prst="line">
            <a:avLst/>
          </a:prstGeom>
          <a:ln w="12700">
            <a:solidFill>
              <a:srgbClr val="2D74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2558990" y="4867794"/>
            <a:ext cx="5950825" cy="1494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具备一定的数学思维，能够运用相应的数据分析工具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具备较好的沟通能力和团队合作精神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具备良好的问题分析及解决能力</a:t>
            </a:r>
          </a:p>
          <a:p>
            <a:pPr algn="just">
              <a:lnSpc>
                <a:spcPct val="120000"/>
              </a:lnSpc>
            </a:pPr>
            <a:endParaRPr lang="zh-CN" altLang="en-US" sz="1600" kern="0" dirty="0">
              <a:solidFill>
                <a:sysClr val="window" lastClr="FFFFFF">
                  <a:lumMod val="50000"/>
                </a:sys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4" name="Oval 23"/>
          <p:cNvSpPr>
            <a:spLocks noChangeAspect="1"/>
          </p:cNvSpPr>
          <p:nvPr/>
        </p:nvSpPr>
        <p:spPr>
          <a:xfrm flipH="1">
            <a:off x="2094364" y="1878229"/>
            <a:ext cx="1648529" cy="1648526"/>
          </a:xfrm>
          <a:prstGeom prst="ellipse">
            <a:avLst/>
          </a:prstGeom>
          <a:solidFill>
            <a:srgbClr val="0070C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flipH="1">
            <a:off x="2340647" y="2124511"/>
            <a:ext cx="1155964" cy="1155963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6" name="图形 21"/>
          <p:cNvSpPr/>
          <p:nvPr/>
        </p:nvSpPr>
        <p:spPr>
          <a:xfrm flipH="1">
            <a:off x="2679053" y="2460556"/>
            <a:ext cx="479151" cy="483872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solidFill>
            <a:srgbClr val="0070C0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7" name="Oval 23"/>
          <p:cNvSpPr>
            <a:spLocks noChangeAspect="1"/>
          </p:cNvSpPr>
          <p:nvPr/>
        </p:nvSpPr>
        <p:spPr>
          <a:xfrm>
            <a:off x="8685327" y="4124682"/>
            <a:ext cx="1648529" cy="1648526"/>
          </a:xfrm>
          <a:prstGeom prst="ellipse">
            <a:avLst/>
          </a:prstGeom>
          <a:solidFill>
            <a:srgbClr val="2D74B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931609" y="4370964"/>
            <a:ext cx="1155964" cy="1155963"/>
          </a:xfrm>
          <a:prstGeom prst="ellipse">
            <a:avLst/>
          </a:prstGeom>
          <a:solidFill>
            <a:schemeClr val="bg1"/>
          </a:solidFill>
          <a:ln w="22225">
            <a:noFill/>
          </a:ln>
          <a:effectLst>
            <a:outerShdw blurRad="203200" dist="127000" dir="2700000" sx="96000" sy="96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49" name="图形 21"/>
          <p:cNvSpPr/>
          <p:nvPr/>
        </p:nvSpPr>
        <p:spPr>
          <a:xfrm>
            <a:off x="9267655" y="4774724"/>
            <a:ext cx="483872" cy="34844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rgbClr val="2D74B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考证提要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64675" y="4798520"/>
            <a:ext cx="11066429" cy="3709700"/>
            <a:chOff x="564675" y="4246988"/>
            <a:chExt cx="11066429" cy="37097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564675" y="4246988"/>
              <a:ext cx="11066429" cy="3709700"/>
              <a:chOff x="544624" y="4246988"/>
              <a:chExt cx="11066429" cy="3709700"/>
            </a:xfrm>
          </p:grpSpPr>
          <p:sp>
            <p:nvSpPr>
              <p:cNvPr id="11" name="弦形 10"/>
              <p:cNvSpPr/>
              <p:nvPr/>
            </p:nvSpPr>
            <p:spPr>
              <a:xfrm rot="7953696">
                <a:off x="544624" y="4250163"/>
                <a:ext cx="3706525" cy="3706525"/>
              </a:xfrm>
              <a:prstGeom prst="chord">
                <a:avLst>
                  <a:gd name="adj1" fmla="val 2853133"/>
                  <a:gd name="adj2" fmla="val 13633666"/>
                </a:avLst>
              </a:prstGeom>
              <a:blipFill>
                <a:blip r:embed="rId2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弦形 8"/>
              <p:cNvSpPr/>
              <p:nvPr/>
            </p:nvSpPr>
            <p:spPr>
              <a:xfrm rot="7953696">
                <a:off x="3022140" y="4250163"/>
                <a:ext cx="3706525" cy="3706525"/>
              </a:xfrm>
              <a:prstGeom prst="chord">
                <a:avLst>
                  <a:gd name="adj1" fmla="val 2853133"/>
                  <a:gd name="adj2" fmla="val 13633666"/>
                </a:avLst>
              </a:prstGeom>
              <a:solidFill>
                <a:srgbClr val="2D74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弦形 5"/>
              <p:cNvSpPr/>
              <p:nvPr/>
            </p:nvSpPr>
            <p:spPr>
              <a:xfrm rot="7953696">
                <a:off x="5462826" y="4246988"/>
                <a:ext cx="3706525" cy="3706525"/>
              </a:xfrm>
              <a:prstGeom prst="chord">
                <a:avLst>
                  <a:gd name="adj1" fmla="val 2853133"/>
                  <a:gd name="adj2" fmla="val 13633666"/>
                </a:avLst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弦形 11"/>
              <p:cNvSpPr/>
              <p:nvPr/>
            </p:nvSpPr>
            <p:spPr>
              <a:xfrm rot="7953696">
                <a:off x="7904528" y="4250163"/>
                <a:ext cx="3706525" cy="3706525"/>
              </a:xfrm>
              <a:prstGeom prst="chord">
                <a:avLst>
                  <a:gd name="adj1" fmla="val 2853133"/>
                  <a:gd name="adj2" fmla="val 13633666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8766" y="4753200"/>
              <a:ext cx="938588" cy="10092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65839" y="4788000"/>
              <a:ext cx="681345" cy="9396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717420" y="1599092"/>
            <a:ext cx="875716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D74B1"/>
                </a:solidFill>
                <a:cs typeface="+mn-ea"/>
                <a:sym typeface="+mn-lt"/>
              </a:rPr>
              <a:t>职业要求：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需要具有较强的学习、理解、分析、计算及判断能力，具有一定的空间感，色觉正常，语言表达正常，手指、手臂灵活，形体动作协调性好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2454259" y="4190082"/>
            <a:ext cx="0" cy="819150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4895453" y="4190082"/>
            <a:ext cx="0" cy="819150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7336647" y="4190082"/>
            <a:ext cx="0" cy="819150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V="1">
            <a:off x="9777841" y="4190082"/>
            <a:ext cx="0" cy="819150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936115" y="3533140"/>
            <a:ext cx="1036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遵纪守法</a:t>
            </a: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诚实守信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56410" y="307086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</a:rPr>
              <a:t>职业守则：</a:t>
            </a:r>
            <a:endParaRPr lang="zh-CN" altLang="en-US" sz="2000" b="0">
              <a:solidFill>
                <a:srgbClr val="2D74B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77055" y="3533140"/>
            <a:ext cx="1036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恪尽职守勇于创新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817995" y="3533140"/>
            <a:ext cx="1036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钻研业务团队协作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110980" y="3533140"/>
            <a:ext cx="1036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严控质量服务热情</a:t>
            </a:r>
          </a:p>
        </p:txBody>
      </p:sp>
      <p:sp>
        <p:nvSpPr>
          <p:cNvPr id="51" name="椭圆 50"/>
          <p:cNvSpPr/>
          <p:nvPr/>
        </p:nvSpPr>
        <p:spPr>
          <a:xfrm rot="578276">
            <a:off x="1731645" y="3596005"/>
            <a:ext cx="198120" cy="1981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rot="578276">
            <a:off x="4163695" y="3605530"/>
            <a:ext cx="198120" cy="1981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 rot="578276">
            <a:off x="6605270" y="3606165"/>
            <a:ext cx="198120" cy="1981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 rot="578276">
            <a:off x="8898255" y="3606165"/>
            <a:ext cx="198120" cy="1981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9520" y="1109980"/>
            <a:ext cx="2286635" cy="5168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2075" y="1138555"/>
            <a:ext cx="2107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互联网营销师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82725" y="2762250"/>
            <a:ext cx="9424670" cy="3157220"/>
          </a:xfrm>
          <a:prstGeom prst="rect">
            <a:avLst/>
          </a:prstGeom>
          <a:solidFill>
            <a:srgbClr val="DF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04217" y="1223159"/>
            <a:ext cx="1696431" cy="1696431"/>
            <a:chOff x="6538242" y="2821454"/>
            <a:chExt cx="1696431" cy="1696431"/>
          </a:xfrm>
        </p:grpSpPr>
        <p:grpSp>
          <p:nvGrpSpPr>
            <p:cNvPr id="68" name="组合 67"/>
            <p:cNvGrpSpPr/>
            <p:nvPr/>
          </p:nvGrpSpPr>
          <p:grpSpPr>
            <a:xfrm>
              <a:off x="6538242" y="2821454"/>
              <a:ext cx="1696431" cy="1696431"/>
              <a:chOff x="1324099" y="2821454"/>
              <a:chExt cx="1696431" cy="169643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324099" y="2821454"/>
                <a:ext cx="1696431" cy="1696431"/>
                <a:chOff x="4324917" y="1916565"/>
                <a:chExt cx="1375478" cy="1375478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4324917" y="1916565"/>
                  <a:ext cx="1375478" cy="1375478"/>
                </a:xfrm>
                <a:prstGeom prst="ellipse">
                  <a:avLst/>
                </a:prstGeom>
                <a:solidFill>
                  <a:srgbClr val="035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>
                <a:xfrm>
                  <a:off x="4491138" y="2210406"/>
                  <a:ext cx="1209257" cy="977923"/>
                </a:xfrm>
                <a:custGeom>
                  <a:avLst/>
                  <a:gdLst>
                    <a:gd name="connsiteX0" fmla="*/ 483303 w 1209257"/>
                    <a:gd name="connsiteY0" fmla="*/ 964032 h 977923"/>
                    <a:gd name="connsiteX1" fmla="*/ 489611 w 1209257"/>
                    <a:gd name="connsiteY1" fmla="*/ 970700 h 977923"/>
                    <a:gd name="connsiteX2" fmla="*/ 483303 w 1209257"/>
                    <a:gd name="connsiteY2" fmla="*/ 977923 h 977923"/>
                    <a:gd name="connsiteX3" fmla="*/ 476995 w 1209257"/>
                    <a:gd name="connsiteY3" fmla="*/ 970700 h 977923"/>
                    <a:gd name="connsiteX4" fmla="*/ 483303 w 1209257"/>
                    <a:gd name="connsiteY4" fmla="*/ 964032 h 977923"/>
                    <a:gd name="connsiteX5" fmla="*/ 483303 w 1209257"/>
                    <a:gd name="connsiteY5" fmla="*/ 942918 h 977923"/>
                    <a:gd name="connsiteX6" fmla="*/ 488641 w 1209257"/>
                    <a:gd name="connsiteY6" fmla="*/ 949030 h 977923"/>
                    <a:gd name="connsiteX7" fmla="*/ 483303 w 1209257"/>
                    <a:gd name="connsiteY7" fmla="*/ 955142 h 977923"/>
                    <a:gd name="connsiteX8" fmla="*/ 477965 w 1209257"/>
                    <a:gd name="connsiteY8" fmla="*/ 949030 h 977923"/>
                    <a:gd name="connsiteX9" fmla="*/ 483303 w 1209257"/>
                    <a:gd name="connsiteY9" fmla="*/ 942918 h 977923"/>
                    <a:gd name="connsiteX10" fmla="*/ 463893 w 1209257"/>
                    <a:gd name="connsiteY10" fmla="*/ 942362 h 977923"/>
                    <a:gd name="connsiteX11" fmla="*/ 469716 w 1209257"/>
                    <a:gd name="connsiteY11" fmla="*/ 949030 h 977923"/>
                    <a:gd name="connsiteX12" fmla="*/ 463893 w 1209257"/>
                    <a:gd name="connsiteY12" fmla="*/ 955142 h 977923"/>
                    <a:gd name="connsiteX13" fmla="*/ 458556 w 1209257"/>
                    <a:gd name="connsiteY13" fmla="*/ 949030 h 977923"/>
                    <a:gd name="connsiteX14" fmla="*/ 463893 w 1209257"/>
                    <a:gd name="connsiteY14" fmla="*/ 942362 h 977923"/>
                    <a:gd name="connsiteX15" fmla="*/ 483303 w 1209257"/>
                    <a:gd name="connsiteY15" fmla="*/ 920137 h 977923"/>
                    <a:gd name="connsiteX16" fmla="*/ 489611 w 1209257"/>
                    <a:gd name="connsiteY16" fmla="*/ 926804 h 977923"/>
                    <a:gd name="connsiteX17" fmla="*/ 483303 w 1209257"/>
                    <a:gd name="connsiteY17" fmla="*/ 934028 h 977923"/>
                    <a:gd name="connsiteX18" fmla="*/ 476995 w 1209257"/>
                    <a:gd name="connsiteY18" fmla="*/ 926804 h 977923"/>
                    <a:gd name="connsiteX19" fmla="*/ 483303 w 1209257"/>
                    <a:gd name="connsiteY19" fmla="*/ 920137 h 977923"/>
                    <a:gd name="connsiteX20" fmla="*/ 463893 w 1209257"/>
                    <a:gd name="connsiteY20" fmla="*/ 920137 h 977923"/>
                    <a:gd name="connsiteX21" fmla="*/ 470201 w 1209257"/>
                    <a:gd name="connsiteY21" fmla="*/ 926804 h 977923"/>
                    <a:gd name="connsiteX22" fmla="*/ 463893 w 1209257"/>
                    <a:gd name="connsiteY22" fmla="*/ 934028 h 977923"/>
                    <a:gd name="connsiteX23" fmla="*/ 458070 w 1209257"/>
                    <a:gd name="connsiteY23" fmla="*/ 926804 h 977923"/>
                    <a:gd name="connsiteX24" fmla="*/ 463893 w 1209257"/>
                    <a:gd name="connsiteY24" fmla="*/ 920137 h 977923"/>
                    <a:gd name="connsiteX25" fmla="*/ 483303 w 1209257"/>
                    <a:gd name="connsiteY25" fmla="*/ 897911 h 977923"/>
                    <a:gd name="connsiteX26" fmla="*/ 489611 w 1209257"/>
                    <a:gd name="connsiteY26" fmla="*/ 905135 h 977923"/>
                    <a:gd name="connsiteX27" fmla="*/ 483303 w 1209257"/>
                    <a:gd name="connsiteY27" fmla="*/ 912358 h 977923"/>
                    <a:gd name="connsiteX28" fmla="*/ 476995 w 1209257"/>
                    <a:gd name="connsiteY28" fmla="*/ 905135 h 977923"/>
                    <a:gd name="connsiteX29" fmla="*/ 483303 w 1209257"/>
                    <a:gd name="connsiteY29" fmla="*/ 897911 h 977923"/>
                    <a:gd name="connsiteX30" fmla="*/ 463893 w 1209257"/>
                    <a:gd name="connsiteY30" fmla="*/ 897911 h 977923"/>
                    <a:gd name="connsiteX31" fmla="*/ 470201 w 1209257"/>
                    <a:gd name="connsiteY31" fmla="*/ 905135 h 977923"/>
                    <a:gd name="connsiteX32" fmla="*/ 463893 w 1209257"/>
                    <a:gd name="connsiteY32" fmla="*/ 912358 h 977923"/>
                    <a:gd name="connsiteX33" fmla="*/ 458070 w 1209257"/>
                    <a:gd name="connsiteY33" fmla="*/ 905135 h 977923"/>
                    <a:gd name="connsiteX34" fmla="*/ 463893 w 1209257"/>
                    <a:gd name="connsiteY34" fmla="*/ 897911 h 977923"/>
                    <a:gd name="connsiteX35" fmla="*/ 463893 w 1209257"/>
                    <a:gd name="connsiteY35" fmla="*/ 878464 h 977923"/>
                    <a:gd name="connsiteX36" fmla="*/ 468260 w 1209257"/>
                    <a:gd name="connsiteY36" fmla="*/ 883465 h 977923"/>
                    <a:gd name="connsiteX37" fmla="*/ 463893 w 1209257"/>
                    <a:gd name="connsiteY37" fmla="*/ 887910 h 977923"/>
                    <a:gd name="connsiteX38" fmla="*/ 460011 w 1209257"/>
                    <a:gd name="connsiteY38" fmla="*/ 883465 h 977923"/>
                    <a:gd name="connsiteX39" fmla="*/ 463893 w 1209257"/>
                    <a:gd name="connsiteY39" fmla="*/ 878464 h 977923"/>
                    <a:gd name="connsiteX40" fmla="*/ 502227 w 1209257"/>
                    <a:gd name="connsiteY40" fmla="*/ 876241 h 977923"/>
                    <a:gd name="connsiteX41" fmla="*/ 508536 w 1209257"/>
                    <a:gd name="connsiteY41" fmla="*/ 883465 h 977923"/>
                    <a:gd name="connsiteX42" fmla="*/ 502227 w 1209257"/>
                    <a:gd name="connsiteY42" fmla="*/ 890132 h 977923"/>
                    <a:gd name="connsiteX43" fmla="*/ 496405 w 1209257"/>
                    <a:gd name="connsiteY43" fmla="*/ 883465 h 977923"/>
                    <a:gd name="connsiteX44" fmla="*/ 502227 w 1209257"/>
                    <a:gd name="connsiteY44" fmla="*/ 876241 h 977923"/>
                    <a:gd name="connsiteX45" fmla="*/ 483303 w 1209257"/>
                    <a:gd name="connsiteY45" fmla="*/ 876241 h 977923"/>
                    <a:gd name="connsiteX46" fmla="*/ 489611 w 1209257"/>
                    <a:gd name="connsiteY46" fmla="*/ 883465 h 977923"/>
                    <a:gd name="connsiteX47" fmla="*/ 483303 w 1209257"/>
                    <a:gd name="connsiteY47" fmla="*/ 890132 h 977923"/>
                    <a:gd name="connsiteX48" fmla="*/ 476995 w 1209257"/>
                    <a:gd name="connsiteY48" fmla="*/ 883465 h 977923"/>
                    <a:gd name="connsiteX49" fmla="*/ 483303 w 1209257"/>
                    <a:gd name="connsiteY49" fmla="*/ 876241 h 977923"/>
                    <a:gd name="connsiteX50" fmla="*/ 502227 w 1209257"/>
                    <a:gd name="connsiteY50" fmla="*/ 854016 h 977923"/>
                    <a:gd name="connsiteX51" fmla="*/ 508536 w 1209257"/>
                    <a:gd name="connsiteY51" fmla="*/ 861239 h 977923"/>
                    <a:gd name="connsiteX52" fmla="*/ 502227 w 1209257"/>
                    <a:gd name="connsiteY52" fmla="*/ 868462 h 977923"/>
                    <a:gd name="connsiteX53" fmla="*/ 496405 w 1209257"/>
                    <a:gd name="connsiteY53" fmla="*/ 861239 h 977923"/>
                    <a:gd name="connsiteX54" fmla="*/ 502227 w 1209257"/>
                    <a:gd name="connsiteY54" fmla="*/ 854016 h 977923"/>
                    <a:gd name="connsiteX55" fmla="*/ 483303 w 1209257"/>
                    <a:gd name="connsiteY55" fmla="*/ 854016 h 977923"/>
                    <a:gd name="connsiteX56" fmla="*/ 489611 w 1209257"/>
                    <a:gd name="connsiteY56" fmla="*/ 861239 h 977923"/>
                    <a:gd name="connsiteX57" fmla="*/ 483303 w 1209257"/>
                    <a:gd name="connsiteY57" fmla="*/ 868462 h 977923"/>
                    <a:gd name="connsiteX58" fmla="*/ 476995 w 1209257"/>
                    <a:gd name="connsiteY58" fmla="*/ 861239 h 977923"/>
                    <a:gd name="connsiteX59" fmla="*/ 483303 w 1209257"/>
                    <a:gd name="connsiteY59" fmla="*/ 854016 h 977923"/>
                    <a:gd name="connsiteX60" fmla="*/ 463893 w 1209257"/>
                    <a:gd name="connsiteY60" fmla="*/ 854016 h 977923"/>
                    <a:gd name="connsiteX61" fmla="*/ 470201 w 1209257"/>
                    <a:gd name="connsiteY61" fmla="*/ 861239 h 977923"/>
                    <a:gd name="connsiteX62" fmla="*/ 463893 w 1209257"/>
                    <a:gd name="connsiteY62" fmla="*/ 868462 h 977923"/>
                    <a:gd name="connsiteX63" fmla="*/ 458070 w 1209257"/>
                    <a:gd name="connsiteY63" fmla="*/ 861239 h 977923"/>
                    <a:gd name="connsiteX64" fmla="*/ 463893 w 1209257"/>
                    <a:gd name="connsiteY64" fmla="*/ 854016 h 977923"/>
                    <a:gd name="connsiteX65" fmla="*/ 521637 w 1209257"/>
                    <a:gd name="connsiteY65" fmla="*/ 832346 h 977923"/>
                    <a:gd name="connsiteX66" fmla="*/ 527460 w 1209257"/>
                    <a:gd name="connsiteY66" fmla="*/ 839569 h 977923"/>
                    <a:gd name="connsiteX67" fmla="*/ 521637 w 1209257"/>
                    <a:gd name="connsiteY67" fmla="*/ 846793 h 977923"/>
                    <a:gd name="connsiteX68" fmla="*/ 515329 w 1209257"/>
                    <a:gd name="connsiteY68" fmla="*/ 839569 h 977923"/>
                    <a:gd name="connsiteX69" fmla="*/ 521637 w 1209257"/>
                    <a:gd name="connsiteY69" fmla="*/ 832346 h 977923"/>
                    <a:gd name="connsiteX70" fmla="*/ 502227 w 1209257"/>
                    <a:gd name="connsiteY70" fmla="*/ 832346 h 977923"/>
                    <a:gd name="connsiteX71" fmla="*/ 508536 w 1209257"/>
                    <a:gd name="connsiteY71" fmla="*/ 839569 h 977923"/>
                    <a:gd name="connsiteX72" fmla="*/ 502227 w 1209257"/>
                    <a:gd name="connsiteY72" fmla="*/ 846793 h 977923"/>
                    <a:gd name="connsiteX73" fmla="*/ 496405 w 1209257"/>
                    <a:gd name="connsiteY73" fmla="*/ 839569 h 977923"/>
                    <a:gd name="connsiteX74" fmla="*/ 502227 w 1209257"/>
                    <a:gd name="connsiteY74" fmla="*/ 832346 h 977923"/>
                    <a:gd name="connsiteX75" fmla="*/ 483303 w 1209257"/>
                    <a:gd name="connsiteY75" fmla="*/ 832346 h 977923"/>
                    <a:gd name="connsiteX76" fmla="*/ 489611 w 1209257"/>
                    <a:gd name="connsiteY76" fmla="*/ 839569 h 977923"/>
                    <a:gd name="connsiteX77" fmla="*/ 483303 w 1209257"/>
                    <a:gd name="connsiteY77" fmla="*/ 846793 h 977923"/>
                    <a:gd name="connsiteX78" fmla="*/ 476995 w 1209257"/>
                    <a:gd name="connsiteY78" fmla="*/ 839569 h 977923"/>
                    <a:gd name="connsiteX79" fmla="*/ 483303 w 1209257"/>
                    <a:gd name="connsiteY79" fmla="*/ 832346 h 977923"/>
                    <a:gd name="connsiteX80" fmla="*/ 961268 w 1209257"/>
                    <a:gd name="connsiteY80" fmla="*/ 810676 h 977923"/>
                    <a:gd name="connsiteX81" fmla="*/ 967576 w 1209257"/>
                    <a:gd name="connsiteY81" fmla="*/ 817344 h 977923"/>
                    <a:gd name="connsiteX82" fmla="*/ 961268 w 1209257"/>
                    <a:gd name="connsiteY82" fmla="*/ 824567 h 977923"/>
                    <a:gd name="connsiteX83" fmla="*/ 955445 w 1209257"/>
                    <a:gd name="connsiteY83" fmla="*/ 817344 h 977923"/>
                    <a:gd name="connsiteX84" fmla="*/ 961268 w 1209257"/>
                    <a:gd name="connsiteY84" fmla="*/ 810676 h 977923"/>
                    <a:gd name="connsiteX85" fmla="*/ 942343 w 1209257"/>
                    <a:gd name="connsiteY85" fmla="*/ 810676 h 977923"/>
                    <a:gd name="connsiteX86" fmla="*/ 948652 w 1209257"/>
                    <a:gd name="connsiteY86" fmla="*/ 817344 h 977923"/>
                    <a:gd name="connsiteX87" fmla="*/ 942343 w 1209257"/>
                    <a:gd name="connsiteY87" fmla="*/ 824567 h 977923"/>
                    <a:gd name="connsiteX88" fmla="*/ 936035 w 1209257"/>
                    <a:gd name="connsiteY88" fmla="*/ 817344 h 977923"/>
                    <a:gd name="connsiteX89" fmla="*/ 942343 w 1209257"/>
                    <a:gd name="connsiteY89" fmla="*/ 810676 h 977923"/>
                    <a:gd name="connsiteX90" fmla="*/ 923419 w 1209257"/>
                    <a:gd name="connsiteY90" fmla="*/ 810676 h 977923"/>
                    <a:gd name="connsiteX91" fmla="*/ 929242 w 1209257"/>
                    <a:gd name="connsiteY91" fmla="*/ 817344 h 977923"/>
                    <a:gd name="connsiteX92" fmla="*/ 923419 w 1209257"/>
                    <a:gd name="connsiteY92" fmla="*/ 824567 h 977923"/>
                    <a:gd name="connsiteX93" fmla="*/ 917111 w 1209257"/>
                    <a:gd name="connsiteY93" fmla="*/ 817344 h 977923"/>
                    <a:gd name="connsiteX94" fmla="*/ 923419 w 1209257"/>
                    <a:gd name="connsiteY94" fmla="*/ 810676 h 977923"/>
                    <a:gd name="connsiteX95" fmla="*/ 559971 w 1209257"/>
                    <a:gd name="connsiteY95" fmla="*/ 810676 h 977923"/>
                    <a:gd name="connsiteX96" fmla="*/ 565794 w 1209257"/>
                    <a:gd name="connsiteY96" fmla="*/ 817344 h 977923"/>
                    <a:gd name="connsiteX97" fmla="*/ 559971 w 1209257"/>
                    <a:gd name="connsiteY97" fmla="*/ 824567 h 977923"/>
                    <a:gd name="connsiteX98" fmla="*/ 553663 w 1209257"/>
                    <a:gd name="connsiteY98" fmla="*/ 817344 h 977923"/>
                    <a:gd name="connsiteX99" fmla="*/ 559971 w 1209257"/>
                    <a:gd name="connsiteY99" fmla="*/ 810676 h 977923"/>
                    <a:gd name="connsiteX100" fmla="*/ 540562 w 1209257"/>
                    <a:gd name="connsiteY100" fmla="*/ 810676 h 977923"/>
                    <a:gd name="connsiteX101" fmla="*/ 546870 w 1209257"/>
                    <a:gd name="connsiteY101" fmla="*/ 817344 h 977923"/>
                    <a:gd name="connsiteX102" fmla="*/ 540562 w 1209257"/>
                    <a:gd name="connsiteY102" fmla="*/ 824567 h 977923"/>
                    <a:gd name="connsiteX103" fmla="*/ 534254 w 1209257"/>
                    <a:gd name="connsiteY103" fmla="*/ 817344 h 977923"/>
                    <a:gd name="connsiteX104" fmla="*/ 540562 w 1209257"/>
                    <a:gd name="connsiteY104" fmla="*/ 810676 h 977923"/>
                    <a:gd name="connsiteX105" fmla="*/ 521637 w 1209257"/>
                    <a:gd name="connsiteY105" fmla="*/ 810676 h 977923"/>
                    <a:gd name="connsiteX106" fmla="*/ 527460 w 1209257"/>
                    <a:gd name="connsiteY106" fmla="*/ 817344 h 977923"/>
                    <a:gd name="connsiteX107" fmla="*/ 521637 w 1209257"/>
                    <a:gd name="connsiteY107" fmla="*/ 824567 h 977923"/>
                    <a:gd name="connsiteX108" fmla="*/ 515329 w 1209257"/>
                    <a:gd name="connsiteY108" fmla="*/ 817344 h 977923"/>
                    <a:gd name="connsiteX109" fmla="*/ 521637 w 1209257"/>
                    <a:gd name="connsiteY109" fmla="*/ 810676 h 977923"/>
                    <a:gd name="connsiteX110" fmla="*/ 502227 w 1209257"/>
                    <a:gd name="connsiteY110" fmla="*/ 810676 h 977923"/>
                    <a:gd name="connsiteX111" fmla="*/ 508536 w 1209257"/>
                    <a:gd name="connsiteY111" fmla="*/ 817344 h 977923"/>
                    <a:gd name="connsiteX112" fmla="*/ 502227 w 1209257"/>
                    <a:gd name="connsiteY112" fmla="*/ 824567 h 977923"/>
                    <a:gd name="connsiteX113" fmla="*/ 496405 w 1209257"/>
                    <a:gd name="connsiteY113" fmla="*/ 817344 h 977923"/>
                    <a:gd name="connsiteX114" fmla="*/ 502227 w 1209257"/>
                    <a:gd name="connsiteY114" fmla="*/ 810676 h 977923"/>
                    <a:gd name="connsiteX115" fmla="*/ 483303 w 1209257"/>
                    <a:gd name="connsiteY115" fmla="*/ 810676 h 977923"/>
                    <a:gd name="connsiteX116" fmla="*/ 489611 w 1209257"/>
                    <a:gd name="connsiteY116" fmla="*/ 817344 h 977923"/>
                    <a:gd name="connsiteX117" fmla="*/ 483303 w 1209257"/>
                    <a:gd name="connsiteY117" fmla="*/ 824567 h 977923"/>
                    <a:gd name="connsiteX118" fmla="*/ 476995 w 1209257"/>
                    <a:gd name="connsiteY118" fmla="*/ 817344 h 977923"/>
                    <a:gd name="connsiteX119" fmla="*/ 483303 w 1209257"/>
                    <a:gd name="connsiteY119" fmla="*/ 810676 h 977923"/>
                    <a:gd name="connsiteX120" fmla="*/ 961268 w 1209257"/>
                    <a:gd name="connsiteY120" fmla="*/ 788451 h 977923"/>
                    <a:gd name="connsiteX121" fmla="*/ 967576 w 1209257"/>
                    <a:gd name="connsiteY121" fmla="*/ 795674 h 977923"/>
                    <a:gd name="connsiteX122" fmla="*/ 961268 w 1209257"/>
                    <a:gd name="connsiteY122" fmla="*/ 802897 h 977923"/>
                    <a:gd name="connsiteX123" fmla="*/ 955445 w 1209257"/>
                    <a:gd name="connsiteY123" fmla="*/ 795674 h 977923"/>
                    <a:gd name="connsiteX124" fmla="*/ 961268 w 1209257"/>
                    <a:gd name="connsiteY124" fmla="*/ 788451 h 977923"/>
                    <a:gd name="connsiteX125" fmla="*/ 942343 w 1209257"/>
                    <a:gd name="connsiteY125" fmla="*/ 788451 h 977923"/>
                    <a:gd name="connsiteX126" fmla="*/ 948652 w 1209257"/>
                    <a:gd name="connsiteY126" fmla="*/ 795674 h 977923"/>
                    <a:gd name="connsiteX127" fmla="*/ 942343 w 1209257"/>
                    <a:gd name="connsiteY127" fmla="*/ 802897 h 977923"/>
                    <a:gd name="connsiteX128" fmla="*/ 936035 w 1209257"/>
                    <a:gd name="connsiteY128" fmla="*/ 795674 h 977923"/>
                    <a:gd name="connsiteX129" fmla="*/ 942343 w 1209257"/>
                    <a:gd name="connsiteY129" fmla="*/ 788451 h 977923"/>
                    <a:gd name="connsiteX130" fmla="*/ 923419 w 1209257"/>
                    <a:gd name="connsiteY130" fmla="*/ 788451 h 977923"/>
                    <a:gd name="connsiteX131" fmla="*/ 929242 w 1209257"/>
                    <a:gd name="connsiteY131" fmla="*/ 795674 h 977923"/>
                    <a:gd name="connsiteX132" fmla="*/ 923419 w 1209257"/>
                    <a:gd name="connsiteY132" fmla="*/ 802897 h 977923"/>
                    <a:gd name="connsiteX133" fmla="*/ 917111 w 1209257"/>
                    <a:gd name="connsiteY133" fmla="*/ 795674 h 977923"/>
                    <a:gd name="connsiteX134" fmla="*/ 923419 w 1209257"/>
                    <a:gd name="connsiteY134" fmla="*/ 788451 h 977923"/>
                    <a:gd name="connsiteX135" fmla="*/ 578896 w 1209257"/>
                    <a:gd name="connsiteY135" fmla="*/ 788451 h 977923"/>
                    <a:gd name="connsiteX136" fmla="*/ 585204 w 1209257"/>
                    <a:gd name="connsiteY136" fmla="*/ 795674 h 977923"/>
                    <a:gd name="connsiteX137" fmla="*/ 578896 w 1209257"/>
                    <a:gd name="connsiteY137" fmla="*/ 802897 h 977923"/>
                    <a:gd name="connsiteX138" fmla="*/ 572588 w 1209257"/>
                    <a:gd name="connsiteY138" fmla="*/ 795674 h 977923"/>
                    <a:gd name="connsiteX139" fmla="*/ 578896 w 1209257"/>
                    <a:gd name="connsiteY139" fmla="*/ 788451 h 977923"/>
                    <a:gd name="connsiteX140" fmla="*/ 559971 w 1209257"/>
                    <a:gd name="connsiteY140" fmla="*/ 788451 h 977923"/>
                    <a:gd name="connsiteX141" fmla="*/ 565794 w 1209257"/>
                    <a:gd name="connsiteY141" fmla="*/ 795674 h 977923"/>
                    <a:gd name="connsiteX142" fmla="*/ 559971 w 1209257"/>
                    <a:gd name="connsiteY142" fmla="*/ 802897 h 977923"/>
                    <a:gd name="connsiteX143" fmla="*/ 553663 w 1209257"/>
                    <a:gd name="connsiteY143" fmla="*/ 795674 h 977923"/>
                    <a:gd name="connsiteX144" fmla="*/ 559971 w 1209257"/>
                    <a:gd name="connsiteY144" fmla="*/ 788451 h 977923"/>
                    <a:gd name="connsiteX145" fmla="*/ 540562 w 1209257"/>
                    <a:gd name="connsiteY145" fmla="*/ 788451 h 977923"/>
                    <a:gd name="connsiteX146" fmla="*/ 546870 w 1209257"/>
                    <a:gd name="connsiteY146" fmla="*/ 795674 h 977923"/>
                    <a:gd name="connsiteX147" fmla="*/ 540562 w 1209257"/>
                    <a:gd name="connsiteY147" fmla="*/ 802897 h 977923"/>
                    <a:gd name="connsiteX148" fmla="*/ 534254 w 1209257"/>
                    <a:gd name="connsiteY148" fmla="*/ 795674 h 977923"/>
                    <a:gd name="connsiteX149" fmla="*/ 540562 w 1209257"/>
                    <a:gd name="connsiteY149" fmla="*/ 788451 h 977923"/>
                    <a:gd name="connsiteX150" fmla="*/ 521637 w 1209257"/>
                    <a:gd name="connsiteY150" fmla="*/ 788451 h 977923"/>
                    <a:gd name="connsiteX151" fmla="*/ 527460 w 1209257"/>
                    <a:gd name="connsiteY151" fmla="*/ 795674 h 977923"/>
                    <a:gd name="connsiteX152" fmla="*/ 521637 w 1209257"/>
                    <a:gd name="connsiteY152" fmla="*/ 802897 h 977923"/>
                    <a:gd name="connsiteX153" fmla="*/ 515329 w 1209257"/>
                    <a:gd name="connsiteY153" fmla="*/ 795674 h 977923"/>
                    <a:gd name="connsiteX154" fmla="*/ 521637 w 1209257"/>
                    <a:gd name="connsiteY154" fmla="*/ 788451 h 977923"/>
                    <a:gd name="connsiteX155" fmla="*/ 502227 w 1209257"/>
                    <a:gd name="connsiteY155" fmla="*/ 788451 h 977923"/>
                    <a:gd name="connsiteX156" fmla="*/ 508536 w 1209257"/>
                    <a:gd name="connsiteY156" fmla="*/ 795674 h 977923"/>
                    <a:gd name="connsiteX157" fmla="*/ 502227 w 1209257"/>
                    <a:gd name="connsiteY157" fmla="*/ 802897 h 977923"/>
                    <a:gd name="connsiteX158" fmla="*/ 496405 w 1209257"/>
                    <a:gd name="connsiteY158" fmla="*/ 795674 h 977923"/>
                    <a:gd name="connsiteX159" fmla="*/ 502227 w 1209257"/>
                    <a:gd name="connsiteY159" fmla="*/ 788451 h 977923"/>
                    <a:gd name="connsiteX160" fmla="*/ 483303 w 1209257"/>
                    <a:gd name="connsiteY160" fmla="*/ 788451 h 977923"/>
                    <a:gd name="connsiteX161" fmla="*/ 489611 w 1209257"/>
                    <a:gd name="connsiteY161" fmla="*/ 795674 h 977923"/>
                    <a:gd name="connsiteX162" fmla="*/ 483303 w 1209257"/>
                    <a:gd name="connsiteY162" fmla="*/ 802897 h 977923"/>
                    <a:gd name="connsiteX163" fmla="*/ 476995 w 1209257"/>
                    <a:gd name="connsiteY163" fmla="*/ 795674 h 977923"/>
                    <a:gd name="connsiteX164" fmla="*/ 483303 w 1209257"/>
                    <a:gd name="connsiteY164" fmla="*/ 788451 h 977923"/>
                    <a:gd name="connsiteX165" fmla="*/ 980678 w 1209257"/>
                    <a:gd name="connsiteY165" fmla="*/ 766781 h 977923"/>
                    <a:gd name="connsiteX166" fmla="*/ 986986 w 1209257"/>
                    <a:gd name="connsiteY166" fmla="*/ 774004 h 977923"/>
                    <a:gd name="connsiteX167" fmla="*/ 980678 w 1209257"/>
                    <a:gd name="connsiteY167" fmla="*/ 780672 h 977923"/>
                    <a:gd name="connsiteX168" fmla="*/ 974370 w 1209257"/>
                    <a:gd name="connsiteY168" fmla="*/ 774004 h 977923"/>
                    <a:gd name="connsiteX169" fmla="*/ 980678 w 1209257"/>
                    <a:gd name="connsiteY169" fmla="*/ 766781 h 977923"/>
                    <a:gd name="connsiteX170" fmla="*/ 961268 w 1209257"/>
                    <a:gd name="connsiteY170" fmla="*/ 766781 h 977923"/>
                    <a:gd name="connsiteX171" fmla="*/ 967576 w 1209257"/>
                    <a:gd name="connsiteY171" fmla="*/ 774004 h 977923"/>
                    <a:gd name="connsiteX172" fmla="*/ 961268 w 1209257"/>
                    <a:gd name="connsiteY172" fmla="*/ 780672 h 977923"/>
                    <a:gd name="connsiteX173" fmla="*/ 955445 w 1209257"/>
                    <a:gd name="connsiteY173" fmla="*/ 774004 h 977923"/>
                    <a:gd name="connsiteX174" fmla="*/ 961268 w 1209257"/>
                    <a:gd name="connsiteY174" fmla="*/ 766781 h 977923"/>
                    <a:gd name="connsiteX175" fmla="*/ 942343 w 1209257"/>
                    <a:gd name="connsiteY175" fmla="*/ 766781 h 977923"/>
                    <a:gd name="connsiteX176" fmla="*/ 948652 w 1209257"/>
                    <a:gd name="connsiteY176" fmla="*/ 774004 h 977923"/>
                    <a:gd name="connsiteX177" fmla="*/ 942343 w 1209257"/>
                    <a:gd name="connsiteY177" fmla="*/ 780672 h 977923"/>
                    <a:gd name="connsiteX178" fmla="*/ 936035 w 1209257"/>
                    <a:gd name="connsiteY178" fmla="*/ 774004 h 977923"/>
                    <a:gd name="connsiteX179" fmla="*/ 942343 w 1209257"/>
                    <a:gd name="connsiteY179" fmla="*/ 766781 h 977923"/>
                    <a:gd name="connsiteX180" fmla="*/ 923419 w 1209257"/>
                    <a:gd name="connsiteY180" fmla="*/ 766781 h 977923"/>
                    <a:gd name="connsiteX181" fmla="*/ 929242 w 1209257"/>
                    <a:gd name="connsiteY181" fmla="*/ 774004 h 977923"/>
                    <a:gd name="connsiteX182" fmla="*/ 923419 w 1209257"/>
                    <a:gd name="connsiteY182" fmla="*/ 780672 h 977923"/>
                    <a:gd name="connsiteX183" fmla="*/ 917111 w 1209257"/>
                    <a:gd name="connsiteY183" fmla="*/ 774004 h 977923"/>
                    <a:gd name="connsiteX184" fmla="*/ 923419 w 1209257"/>
                    <a:gd name="connsiteY184" fmla="*/ 766781 h 977923"/>
                    <a:gd name="connsiteX185" fmla="*/ 904009 w 1209257"/>
                    <a:gd name="connsiteY185" fmla="*/ 766781 h 977923"/>
                    <a:gd name="connsiteX186" fmla="*/ 910317 w 1209257"/>
                    <a:gd name="connsiteY186" fmla="*/ 774004 h 977923"/>
                    <a:gd name="connsiteX187" fmla="*/ 904009 w 1209257"/>
                    <a:gd name="connsiteY187" fmla="*/ 780672 h 977923"/>
                    <a:gd name="connsiteX188" fmla="*/ 897701 w 1209257"/>
                    <a:gd name="connsiteY188" fmla="*/ 774004 h 977923"/>
                    <a:gd name="connsiteX189" fmla="*/ 904009 w 1209257"/>
                    <a:gd name="connsiteY189" fmla="*/ 766781 h 977923"/>
                    <a:gd name="connsiteX190" fmla="*/ 578896 w 1209257"/>
                    <a:gd name="connsiteY190" fmla="*/ 766781 h 977923"/>
                    <a:gd name="connsiteX191" fmla="*/ 585204 w 1209257"/>
                    <a:gd name="connsiteY191" fmla="*/ 774004 h 977923"/>
                    <a:gd name="connsiteX192" fmla="*/ 578896 w 1209257"/>
                    <a:gd name="connsiteY192" fmla="*/ 780672 h 977923"/>
                    <a:gd name="connsiteX193" fmla="*/ 572588 w 1209257"/>
                    <a:gd name="connsiteY193" fmla="*/ 774004 h 977923"/>
                    <a:gd name="connsiteX194" fmla="*/ 578896 w 1209257"/>
                    <a:gd name="connsiteY194" fmla="*/ 766781 h 977923"/>
                    <a:gd name="connsiteX195" fmla="*/ 559971 w 1209257"/>
                    <a:gd name="connsiteY195" fmla="*/ 766781 h 977923"/>
                    <a:gd name="connsiteX196" fmla="*/ 565794 w 1209257"/>
                    <a:gd name="connsiteY196" fmla="*/ 774004 h 977923"/>
                    <a:gd name="connsiteX197" fmla="*/ 559971 w 1209257"/>
                    <a:gd name="connsiteY197" fmla="*/ 780672 h 977923"/>
                    <a:gd name="connsiteX198" fmla="*/ 553663 w 1209257"/>
                    <a:gd name="connsiteY198" fmla="*/ 774004 h 977923"/>
                    <a:gd name="connsiteX199" fmla="*/ 559971 w 1209257"/>
                    <a:gd name="connsiteY199" fmla="*/ 766781 h 977923"/>
                    <a:gd name="connsiteX200" fmla="*/ 540562 w 1209257"/>
                    <a:gd name="connsiteY200" fmla="*/ 766781 h 977923"/>
                    <a:gd name="connsiteX201" fmla="*/ 546870 w 1209257"/>
                    <a:gd name="connsiteY201" fmla="*/ 774004 h 977923"/>
                    <a:gd name="connsiteX202" fmla="*/ 540562 w 1209257"/>
                    <a:gd name="connsiteY202" fmla="*/ 780672 h 977923"/>
                    <a:gd name="connsiteX203" fmla="*/ 534254 w 1209257"/>
                    <a:gd name="connsiteY203" fmla="*/ 774004 h 977923"/>
                    <a:gd name="connsiteX204" fmla="*/ 540562 w 1209257"/>
                    <a:gd name="connsiteY204" fmla="*/ 766781 h 977923"/>
                    <a:gd name="connsiteX205" fmla="*/ 521637 w 1209257"/>
                    <a:gd name="connsiteY205" fmla="*/ 766781 h 977923"/>
                    <a:gd name="connsiteX206" fmla="*/ 527460 w 1209257"/>
                    <a:gd name="connsiteY206" fmla="*/ 774004 h 977923"/>
                    <a:gd name="connsiteX207" fmla="*/ 521637 w 1209257"/>
                    <a:gd name="connsiteY207" fmla="*/ 780672 h 977923"/>
                    <a:gd name="connsiteX208" fmla="*/ 515329 w 1209257"/>
                    <a:gd name="connsiteY208" fmla="*/ 774004 h 977923"/>
                    <a:gd name="connsiteX209" fmla="*/ 521637 w 1209257"/>
                    <a:gd name="connsiteY209" fmla="*/ 766781 h 977923"/>
                    <a:gd name="connsiteX210" fmla="*/ 502227 w 1209257"/>
                    <a:gd name="connsiteY210" fmla="*/ 766781 h 977923"/>
                    <a:gd name="connsiteX211" fmla="*/ 508536 w 1209257"/>
                    <a:gd name="connsiteY211" fmla="*/ 774004 h 977923"/>
                    <a:gd name="connsiteX212" fmla="*/ 502227 w 1209257"/>
                    <a:gd name="connsiteY212" fmla="*/ 780672 h 977923"/>
                    <a:gd name="connsiteX213" fmla="*/ 496405 w 1209257"/>
                    <a:gd name="connsiteY213" fmla="*/ 774004 h 977923"/>
                    <a:gd name="connsiteX214" fmla="*/ 502227 w 1209257"/>
                    <a:gd name="connsiteY214" fmla="*/ 766781 h 977923"/>
                    <a:gd name="connsiteX215" fmla="*/ 483303 w 1209257"/>
                    <a:gd name="connsiteY215" fmla="*/ 766781 h 977923"/>
                    <a:gd name="connsiteX216" fmla="*/ 489611 w 1209257"/>
                    <a:gd name="connsiteY216" fmla="*/ 774004 h 977923"/>
                    <a:gd name="connsiteX217" fmla="*/ 483303 w 1209257"/>
                    <a:gd name="connsiteY217" fmla="*/ 780672 h 977923"/>
                    <a:gd name="connsiteX218" fmla="*/ 476995 w 1209257"/>
                    <a:gd name="connsiteY218" fmla="*/ 774004 h 977923"/>
                    <a:gd name="connsiteX219" fmla="*/ 483303 w 1209257"/>
                    <a:gd name="connsiteY219" fmla="*/ 766781 h 977923"/>
                    <a:gd name="connsiteX220" fmla="*/ 1057346 w 1209257"/>
                    <a:gd name="connsiteY220" fmla="*/ 744555 h 977923"/>
                    <a:gd name="connsiteX221" fmla="*/ 1063169 w 1209257"/>
                    <a:gd name="connsiteY221" fmla="*/ 751778 h 977923"/>
                    <a:gd name="connsiteX222" fmla="*/ 1057346 w 1209257"/>
                    <a:gd name="connsiteY222" fmla="*/ 759002 h 977923"/>
                    <a:gd name="connsiteX223" fmla="*/ 1051038 w 1209257"/>
                    <a:gd name="connsiteY223" fmla="*/ 751778 h 977923"/>
                    <a:gd name="connsiteX224" fmla="*/ 1057346 w 1209257"/>
                    <a:gd name="connsiteY224" fmla="*/ 744555 h 977923"/>
                    <a:gd name="connsiteX225" fmla="*/ 1037936 w 1209257"/>
                    <a:gd name="connsiteY225" fmla="*/ 744555 h 977923"/>
                    <a:gd name="connsiteX226" fmla="*/ 1044245 w 1209257"/>
                    <a:gd name="connsiteY226" fmla="*/ 751778 h 977923"/>
                    <a:gd name="connsiteX227" fmla="*/ 1037936 w 1209257"/>
                    <a:gd name="connsiteY227" fmla="*/ 759002 h 977923"/>
                    <a:gd name="connsiteX228" fmla="*/ 1031628 w 1209257"/>
                    <a:gd name="connsiteY228" fmla="*/ 751778 h 977923"/>
                    <a:gd name="connsiteX229" fmla="*/ 1037936 w 1209257"/>
                    <a:gd name="connsiteY229" fmla="*/ 744555 h 977923"/>
                    <a:gd name="connsiteX230" fmla="*/ 980678 w 1209257"/>
                    <a:gd name="connsiteY230" fmla="*/ 744555 h 977923"/>
                    <a:gd name="connsiteX231" fmla="*/ 986986 w 1209257"/>
                    <a:gd name="connsiteY231" fmla="*/ 751778 h 977923"/>
                    <a:gd name="connsiteX232" fmla="*/ 980678 w 1209257"/>
                    <a:gd name="connsiteY232" fmla="*/ 759002 h 977923"/>
                    <a:gd name="connsiteX233" fmla="*/ 974370 w 1209257"/>
                    <a:gd name="connsiteY233" fmla="*/ 751778 h 977923"/>
                    <a:gd name="connsiteX234" fmla="*/ 980678 w 1209257"/>
                    <a:gd name="connsiteY234" fmla="*/ 744555 h 977923"/>
                    <a:gd name="connsiteX235" fmla="*/ 961268 w 1209257"/>
                    <a:gd name="connsiteY235" fmla="*/ 744555 h 977923"/>
                    <a:gd name="connsiteX236" fmla="*/ 967576 w 1209257"/>
                    <a:gd name="connsiteY236" fmla="*/ 751778 h 977923"/>
                    <a:gd name="connsiteX237" fmla="*/ 961268 w 1209257"/>
                    <a:gd name="connsiteY237" fmla="*/ 759002 h 977923"/>
                    <a:gd name="connsiteX238" fmla="*/ 955445 w 1209257"/>
                    <a:gd name="connsiteY238" fmla="*/ 751778 h 977923"/>
                    <a:gd name="connsiteX239" fmla="*/ 961268 w 1209257"/>
                    <a:gd name="connsiteY239" fmla="*/ 744555 h 977923"/>
                    <a:gd name="connsiteX240" fmla="*/ 942343 w 1209257"/>
                    <a:gd name="connsiteY240" fmla="*/ 744555 h 977923"/>
                    <a:gd name="connsiteX241" fmla="*/ 948652 w 1209257"/>
                    <a:gd name="connsiteY241" fmla="*/ 751778 h 977923"/>
                    <a:gd name="connsiteX242" fmla="*/ 942343 w 1209257"/>
                    <a:gd name="connsiteY242" fmla="*/ 759002 h 977923"/>
                    <a:gd name="connsiteX243" fmla="*/ 936035 w 1209257"/>
                    <a:gd name="connsiteY243" fmla="*/ 751778 h 977923"/>
                    <a:gd name="connsiteX244" fmla="*/ 942343 w 1209257"/>
                    <a:gd name="connsiteY244" fmla="*/ 744555 h 977923"/>
                    <a:gd name="connsiteX245" fmla="*/ 923419 w 1209257"/>
                    <a:gd name="connsiteY245" fmla="*/ 744555 h 977923"/>
                    <a:gd name="connsiteX246" fmla="*/ 929242 w 1209257"/>
                    <a:gd name="connsiteY246" fmla="*/ 751778 h 977923"/>
                    <a:gd name="connsiteX247" fmla="*/ 923419 w 1209257"/>
                    <a:gd name="connsiteY247" fmla="*/ 759002 h 977923"/>
                    <a:gd name="connsiteX248" fmla="*/ 917111 w 1209257"/>
                    <a:gd name="connsiteY248" fmla="*/ 751778 h 977923"/>
                    <a:gd name="connsiteX249" fmla="*/ 923419 w 1209257"/>
                    <a:gd name="connsiteY249" fmla="*/ 744555 h 977923"/>
                    <a:gd name="connsiteX250" fmla="*/ 904009 w 1209257"/>
                    <a:gd name="connsiteY250" fmla="*/ 744555 h 977923"/>
                    <a:gd name="connsiteX251" fmla="*/ 910317 w 1209257"/>
                    <a:gd name="connsiteY251" fmla="*/ 751778 h 977923"/>
                    <a:gd name="connsiteX252" fmla="*/ 904009 w 1209257"/>
                    <a:gd name="connsiteY252" fmla="*/ 759002 h 977923"/>
                    <a:gd name="connsiteX253" fmla="*/ 897701 w 1209257"/>
                    <a:gd name="connsiteY253" fmla="*/ 751778 h 977923"/>
                    <a:gd name="connsiteX254" fmla="*/ 904009 w 1209257"/>
                    <a:gd name="connsiteY254" fmla="*/ 744555 h 977923"/>
                    <a:gd name="connsiteX255" fmla="*/ 617230 w 1209257"/>
                    <a:gd name="connsiteY255" fmla="*/ 744555 h 977923"/>
                    <a:gd name="connsiteX256" fmla="*/ 623538 w 1209257"/>
                    <a:gd name="connsiteY256" fmla="*/ 751778 h 977923"/>
                    <a:gd name="connsiteX257" fmla="*/ 617230 w 1209257"/>
                    <a:gd name="connsiteY257" fmla="*/ 759002 h 977923"/>
                    <a:gd name="connsiteX258" fmla="*/ 610922 w 1209257"/>
                    <a:gd name="connsiteY258" fmla="*/ 751778 h 977923"/>
                    <a:gd name="connsiteX259" fmla="*/ 617230 w 1209257"/>
                    <a:gd name="connsiteY259" fmla="*/ 744555 h 977923"/>
                    <a:gd name="connsiteX260" fmla="*/ 597820 w 1209257"/>
                    <a:gd name="connsiteY260" fmla="*/ 744555 h 977923"/>
                    <a:gd name="connsiteX261" fmla="*/ 604129 w 1209257"/>
                    <a:gd name="connsiteY261" fmla="*/ 751778 h 977923"/>
                    <a:gd name="connsiteX262" fmla="*/ 597820 w 1209257"/>
                    <a:gd name="connsiteY262" fmla="*/ 759002 h 977923"/>
                    <a:gd name="connsiteX263" fmla="*/ 591998 w 1209257"/>
                    <a:gd name="connsiteY263" fmla="*/ 751778 h 977923"/>
                    <a:gd name="connsiteX264" fmla="*/ 597820 w 1209257"/>
                    <a:gd name="connsiteY264" fmla="*/ 744555 h 977923"/>
                    <a:gd name="connsiteX265" fmla="*/ 578896 w 1209257"/>
                    <a:gd name="connsiteY265" fmla="*/ 744555 h 977923"/>
                    <a:gd name="connsiteX266" fmla="*/ 585204 w 1209257"/>
                    <a:gd name="connsiteY266" fmla="*/ 751778 h 977923"/>
                    <a:gd name="connsiteX267" fmla="*/ 578896 w 1209257"/>
                    <a:gd name="connsiteY267" fmla="*/ 759002 h 977923"/>
                    <a:gd name="connsiteX268" fmla="*/ 572588 w 1209257"/>
                    <a:gd name="connsiteY268" fmla="*/ 751778 h 977923"/>
                    <a:gd name="connsiteX269" fmla="*/ 578896 w 1209257"/>
                    <a:gd name="connsiteY269" fmla="*/ 744555 h 977923"/>
                    <a:gd name="connsiteX270" fmla="*/ 559971 w 1209257"/>
                    <a:gd name="connsiteY270" fmla="*/ 744555 h 977923"/>
                    <a:gd name="connsiteX271" fmla="*/ 565794 w 1209257"/>
                    <a:gd name="connsiteY271" fmla="*/ 751778 h 977923"/>
                    <a:gd name="connsiteX272" fmla="*/ 559971 w 1209257"/>
                    <a:gd name="connsiteY272" fmla="*/ 759002 h 977923"/>
                    <a:gd name="connsiteX273" fmla="*/ 553663 w 1209257"/>
                    <a:gd name="connsiteY273" fmla="*/ 751778 h 977923"/>
                    <a:gd name="connsiteX274" fmla="*/ 559971 w 1209257"/>
                    <a:gd name="connsiteY274" fmla="*/ 744555 h 977923"/>
                    <a:gd name="connsiteX275" fmla="*/ 540562 w 1209257"/>
                    <a:gd name="connsiteY275" fmla="*/ 744555 h 977923"/>
                    <a:gd name="connsiteX276" fmla="*/ 546870 w 1209257"/>
                    <a:gd name="connsiteY276" fmla="*/ 751778 h 977923"/>
                    <a:gd name="connsiteX277" fmla="*/ 540562 w 1209257"/>
                    <a:gd name="connsiteY277" fmla="*/ 759002 h 977923"/>
                    <a:gd name="connsiteX278" fmla="*/ 534254 w 1209257"/>
                    <a:gd name="connsiteY278" fmla="*/ 751778 h 977923"/>
                    <a:gd name="connsiteX279" fmla="*/ 540562 w 1209257"/>
                    <a:gd name="connsiteY279" fmla="*/ 744555 h 977923"/>
                    <a:gd name="connsiteX280" fmla="*/ 521637 w 1209257"/>
                    <a:gd name="connsiteY280" fmla="*/ 744555 h 977923"/>
                    <a:gd name="connsiteX281" fmla="*/ 527460 w 1209257"/>
                    <a:gd name="connsiteY281" fmla="*/ 751778 h 977923"/>
                    <a:gd name="connsiteX282" fmla="*/ 521637 w 1209257"/>
                    <a:gd name="connsiteY282" fmla="*/ 759002 h 977923"/>
                    <a:gd name="connsiteX283" fmla="*/ 515329 w 1209257"/>
                    <a:gd name="connsiteY283" fmla="*/ 751778 h 977923"/>
                    <a:gd name="connsiteX284" fmla="*/ 521637 w 1209257"/>
                    <a:gd name="connsiteY284" fmla="*/ 744555 h 977923"/>
                    <a:gd name="connsiteX285" fmla="*/ 502227 w 1209257"/>
                    <a:gd name="connsiteY285" fmla="*/ 744555 h 977923"/>
                    <a:gd name="connsiteX286" fmla="*/ 508536 w 1209257"/>
                    <a:gd name="connsiteY286" fmla="*/ 751778 h 977923"/>
                    <a:gd name="connsiteX287" fmla="*/ 502227 w 1209257"/>
                    <a:gd name="connsiteY287" fmla="*/ 759002 h 977923"/>
                    <a:gd name="connsiteX288" fmla="*/ 496405 w 1209257"/>
                    <a:gd name="connsiteY288" fmla="*/ 751778 h 977923"/>
                    <a:gd name="connsiteX289" fmla="*/ 502227 w 1209257"/>
                    <a:gd name="connsiteY289" fmla="*/ 744555 h 977923"/>
                    <a:gd name="connsiteX290" fmla="*/ 483303 w 1209257"/>
                    <a:gd name="connsiteY290" fmla="*/ 744555 h 977923"/>
                    <a:gd name="connsiteX291" fmla="*/ 489611 w 1209257"/>
                    <a:gd name="connsiteY291" fmla="*/ 751778 h 977923"/>
                    <a:gd name="connsiteX292" fmla="*/ 483303 w 1209257"/>
                    <a:gd name="connsiteY292" fmla="*/ 759002 h 977923"/>
                    <a:gd name="connsiteX293" fmla="*/ 476995 w 1209257"/>
                    <a:gd name="connsiteY293" fmla="*/ 751778 h 977923"/>
                    <a:gd name="connsiteX294" fmla="*/ 483303 w 1209257"/>
                    <a:gd name="connsiteY294" fmla="*/ 744555 h 977923"/>
                    <a:gd name="connsiteX295" fmla="*/ 1057346 w 1209257"/>
                    <a:gd name="connsiteY295" fmla="*/ 722885 h 977923"/>
                    <a:gd name="connsiteX296" fmla="*/ 1063169 w 1209257"/>
                    <a:gd name="connsiteY296" fmla="*/ 730109 h 977923"/>
                    <a:gd name="connsiteX297" fmla="*/ 1057346 w 1209257"/>
                    <a:gd name="connsiteY297" fmla="*/ 736776 h 977923"/>
                    <a:gd name="connsiteX298" fmla="*/ 1051038 w 1209257"/>
                    <a:gd name="connsiteY298" fmla="*/ 730109 h 977923"/>
                    <a:gd name="connsiteX299" fmla="*/ 1057346 w 1209257"/>
                    <a:gd name="connsiteY299" fmla="*/ 722885 h 977923"/>
                    <a:gd name="connsiteX300" fmla="*/ 999602 w 1209257"/>
                    <a:gd name="connsiteY300" fmla="*/ 722885 h 977923"/>
                    <a:gd name="connsiteX301" fmla="*/ 1005910 w 1209257"/>
                    <a:gd name="connsiteY301" fmla="*/ 730109 h 977923"/>
                    <a:gd name="connsiteX302" fmla="*/ 999602 w 1209257"/>
                    <a:gd name="connsiteY302" fmla="*/ 736776 h 977923"/>
                    <a:gd name="connsiteX303" fmla="*/ 993779 w 1209257"/>
                    <a:gd name="connsiteY303" fmla="*/ 730109 h 977923"/>
                    <a:gd name="connsiteX304" fmla="*/ 999602 w 1209257"/>
                    <a:gd name="connsiteY304" fmla="*/ 722885 h 977923"/>
                    <a:gd name="connsiteX305" fmla="*/ 980678 w 1209257"/>
                    <a:gd name="connsiteY305" fmla="*/ 722885 h 977923"/>
                    <a:gd name="connsiteX306" fmla="*/ 986986 w 1209257"/>
                    <a:gd name="connsiteY306" fmla="*/ 730109 h 977923"/>
                    <a:gd name="connsiteX307" fmla="*/ 980678 w 1209257"/>
                    <a:gd name="connsiteY307" fmla="*/ 736776 h 977923"/>
                    <a:gd name="connsiteX308" fmla="*/ 974370 w 1209257"/>
                    <a:gd name="connsiteY308" fmla="*/ 730109 h 977923"/>
                    <a:gd name="connsiteX309" fmla="*/ 980678 w 1209257"/>
                    <a:gd name="connsiteY309" fmla="*/ 722885 h 977923"/>
                    <a:gd name="connsiteX310" fmla="*/ 961268 w 1209257"/>
                    <a:gd name="connsiteY310" fmla="*/ 722885 h 977923"/>
                    <a:gd name="connsiteX311" fmla="*/ 967576 w 1209257"/>
                    <a:gd name="connsiteY311" fmla="*/ 730109 h 977923"/>
                    <a:gd name="connsiteX312" fmla="*/ 961268 w 1209257"/>
                    <a:gd name="connsiteY312" fmla="*/ 736776 h 977923"/>
                    <a:gd name="connsiteX313" fmla="*/ 955445 w 1209257"/>
                    <a:gd name="connsiteY313" fmla="*/ 730109 h 977923"/>
                    <a:gd name="connsiteX314" fmla="*/ 961268 w 1209257"/>
                    <a:gd name="connsiteY314" fmla="*/ 722885 h 977923"/>
                    <a:gd name="connsiteX315" fmla="*/ 942343 w 1209257"/>
                    <a:gd name="connsiteY315" fmla="*/ 722885 h 977923"/>
                    <a:gd name="connsiteX316" fmla="*/ 948652 w 1209257"/>
                    <a:gd name="connsiteY316" fmla="*/ 730109 h 977923"/>
                    <a:gd name="connsiteX317" fmla="*/ 942343 w 1209257"/>
                    <a:gd name="connsiteY317" fmla="*/ 736776 h 977923"/>
                    <a:gd name="connsiteX318" fmla="*/ 936035 w 1209257"/>
                    <a:gd name="connsiteY318" fmla="*/ 730109 h 977923"/>
                    <a:gd name="connsiteX319" fmla="*/ 942343 w 1209257"/>
                    <a:gd name="connsiteY319" fmla="*/ 722885 h 977923"/>
                    <a:gd name="connsiteX320" fmla="*/ 923419 w 1209257"/>
                    <a:gd name="connsiteY320" fmla="*/ 722885 h 977923"/>
                    <a:gd name="connsiteX321" fmla="*/ 929242 w 1209257"/>
                    <a:gd name="connsiteY321" fmla="*/ 730109 h 977923"/>
                    <a:gd name="connsiteX322" fmla="*/ 923419 w 1209257"/>
                    <a:gd name="connsiteY322" fmla="*/ 736776 h 977923"/>
                    <a:gd name="connsiteX323" fmla="*/ 917111 w 1209257"/>
                    <a:gd name="connsiteY323" fmla="*/ 730109 h 977923"/>
                    <a:gd name="connsiteX324" fmla="*/ 923419 w 1209257"/>
                    <a:gd name="connsiteY324" fmla="*/ 722885 h 977923"/>
                    <a:gd name="connsiteX325" fmla="*/ 904009 w 1209257"/>
                    <a:gd name="connsiteY325" fmla="*/ 722885 h 977923"/>
                    <a:gd name="connsiteX326" fmla="*/ 910317 w 1209257"/>
                    <a:gd name="connsiteY326" fmla="*/ 730109 h 977923"/>
                    <a:gd name="connsiteX327" fmla="*/ 904009 w 1209257"/>
                    <a:gd name="connsiteY327" fmla="*/ 736776 h 977923"/>
                    <a:gd name="connsiteX328" fmla="*/ 897701 w 1209257"/>
                    <a:gd name="connsiteY328" fmla="*/ 730109 h 977923"/>
                    <a:gd name="connsiteX329" fmla="*/ 904009 w 1209257"/>
                    <a:gd name="connsiteY329" fmla="*/ 722885 h 977923"/>
                    <a:gd name="connsiteX330" fmla="*/ 885085 w 1209257"/>
                    <a:gd name="connsiteY330" fmla="*/ 722885 h 977923"/>
                    <a:gd name="connsiteX331" fmla="*/ 891393 w 1209257"/>
                    <a:gd name="connsiteY331" fmla="*/ 730109 h 977923"/>
                    <a:gd name="connsiteX332" fmla="*/ 885085 w 1209257"/>
                    <a:gd name="connsiteY332" fmla="*/ 736776 h 977923"/>
                    <a:gd name="connsiteX333" fmla="*/ 878777 w 1209257"/>
                    <a:gd name="connsiteY333" fmla="*/ 730109 h 977923"/>
                    <a:gd name="connsiteX334" fmla="*/ 885085 w 1209257"/>
                    <a:gd name="connsiteY334" fmla="*/ 722885 h 977923"/>
                    <a:gd name="connsiteX335" fmla="*/ 617230 w 1209257"/>
                    <a:gd name="connsiteY335" fmla="*/ 722885 h 977923"/>
                    <a:gd name="connsiteX336" fmla="*/ 623538 w 1209257"/>
                    <a:gd name="connsiteY336" fmla="*/ 730109 h 977923"/>
                    <a:gd name="connsiteX337" fmla="*/ 617230 w 1209257"/>
                    <a:gd name="connsiteY337" fmla="*/ 736776 h 977923"/>
                    <a:gd name="connsiteX338" fmla="*/ 610922 w 1209257"/>
                    <a:gd name="connsiteY338" fmla="*/ 730109 h 977923"/>
                    <a:gd name="connsiteX339" fmla="*/ 617230 w 1209257"/>
                    <a:gd name="connsiteY339" fmla="*/ 722885 h 977923"/>
                    <a:gd name="connsiteX340" fmla="*/ 597820 w 1209257"/>
                    <a:gd name="connsiteY340" fmla="*/ 722885 h 977923"/>
                    <a:gd name="connsiteX341" fmla="*/ 604129 w 1209257"/>
                    <a:gd name="connsiteY341" fmla="*/ 730109 h 977923"/>
                    <a:gd name="connsiteX342" fmla="*/ 597820 w 1209257"/>
                    <a:gd name="connsiteY342" fmla="*/ 736776 h 977923"/>
                    <a:gd name="connsiteX343" fmla="*/ 591998 w 1209257"/>
                    <a:gd name="connsiteY343" fmla="*/ 730109 h 977923"/>
                    <a:gd name="connsiteX344" fmla="*/ 597820 w 1209257"/>
                    <a:gd name="connsiteY344" fmla="*/ 722885 h 977923"/>
                    <a:gd name="connsiteX345" fmla="*/ 578896 w 1209257"/>
                    <a:gd name="connsiteY345" fmla="*/ 722885 h 977923"/>
                    <a:gd name="connsiteX346" fmla="*/ 585204 w 1209257"/>
                    <a:gd name="connsiteY346" fmla="*/ 730109 h 977923"/>
                    <a:gd name="connsiteX347" fmla="*/ 578896 w 1209257"/>
                    <a:gd name="connsiteY347" fmla="*/ 736776 h 977923"/>
                    <a:gd name="connsiteX348" fmla="*/ 572588 w 1209257"/>
                    <a:gd name="connsiteY348" fmla="*/ 730109 h 977923"/>
                    <a:gd name="connsiteX349" fmla="*/ 578896 w 1209257"/>
                    <a:gd name="connsiteY349" fmla="*/ 722885 h 977923"/>
                    <a:gd name="connsiteX350" fmla="*/ 559971 w 1209257"/>
                    <a:gd name="connsiteY350" fmla="*/ 722885 h 977923"/>
                    <a:gd name="connsiteX351" fmla="*/ 565794 w 1209257"/>
                    <a:gd name="connsiteY351" fmla="*/ 730109 h 977923"/>
                    <a:gd name="connsiteX352" fmla="*/ 559971 w 1209257"/>
                    <a:gd name="connsiteY352" fmla="*/ 736776 h 977923"/>
                    <a:gd name="connsiteX353" fmla="*/ 553663 w 1209257"/>
                    <a:gd name="connsiteY353" fmla="*/ 730109 h 977923"/>
                    <a:gd name="connsiteX354" fmla="*/ 559971 w 1209257"/>
                    <a:gd name="connsiteY354" fmla="*/ 722885 h 977923"/>
                    <a:gd name="connsiteX355" fmla="*/ 540562 w 1209257"/>
                    <a:gd name="connsiteY355" fmla="*/ 722885 h 977923"/>
                    <a:gd name="connsiteX356" fmla="*/ 546870 w 1209257"/>
                    <a:gd name="connsiteY356" fmla="*/ 730109 h 977923"/>
                    <a:gd name="connsiteX357" fmla="*/ 540562 w 1209257"/>
                    <a:gd name="connsiteY357" fmla="*/ 736776 h 977923"/>
                    <a:gd name="connsiteX358" fmla="*/ 534254 w 1209257"/>
                    <a:gd name="connsiteY358" fmla="*/ 730109 h 977923"/>
                    <a:gd name="connsiteX359" fmla="*/ 540562 w 1209257"/>
                    <a:gd name="connsiteY359" fmla="*/ 722885 h 977923"/>
                    <a:gd name="connsiteX360" fmla="*/ 521637 w 1209257"/>
                    <a:gd name="connsiteY360" fmla="*/ 722885 h 977923"/>
                    <a:gd name="connsiteX361" fmla="*/ 527460 w 1209257"/>
                    <a:gd name="connsiteY361" fmla="*/ 730109 h 977923"/>
                    <a:gd name="connsiteX362" fmla="*/ 521637 w 1209257"/>
                    <a:gd name="connsiteY362" fmla="*/ 736776 h 977923"/>
                    <a:gd name="connsiteX363" fmla="*/ 515329 w 1209257"/>
                    <a:gd name="connsiteY363" fmla="*/ 730109 h 977923"/>
                    <a:gd name="connsiteX364" fmla="*/ 521637 w 1209257"/>
                    <a:gd name="connsiteY364" fmla="*/ 722885 h 977923"/>
                    <a:gd name="connsiteX365" fmla="*/ 502227 w 1209257"/>
                    <a:gd name="connsiteY365" fmla="*/ 722885 h 977923"/>
                    <a:gd name="connsiteX366" fmla="*/ 508536 w 1209257"/>
                    <a:gd name="connsiteY366" fmla="*/ 730109 h 977923"/>
                    <a:gd name="connsiteX367" fmla="*/ 502227 w 1209257"/>
                    <a:gd name="connsiteY367" fmla="*/ 736776 h 977923"/>
                    <a:gd name="connsiteX368" fmla="*/ 496405 w 1209257"/>
                    <a:gd name="connsiteY368" fmla="*/ 730109 h 977923"/>
                    <a:gd name="connsiteX369" fmla="*/ 502227 w 1209257"/>
                    <a:gd name="connsiteY369" fmla="*/ 722885 h 977923"/>
                    <a:gd name="connsiteX370" fmla="*/ 483303 w 1209257"/>
                    <a:gd name="connsiteY370" fmla="*/ 722885 h 977923"/>
                    <a:gd name="connsiteX371" fmla="*/ 489611 w 1209257"/>
                    <a:gd name="connsiteY371" fmla="*/ 730109 h 977923"/>
                    <a:gd name="connsiteX372" fmla="*/ 483303 w 1209257"/>
                    <a:gd name="connsiteY372" fmla="*/ 736776 h 977923"/>
                    <a:gd name="connsiteX373" fmla="*/ 476995 w 1209257"/>
                    <a:gd name="connsiteY373" fmla="*/ 730109 h 977923"/>
                    <a:gd name="connsiteX374" fmla="*/ 483303 w 1209257"/>
                    <a:gd name="connsiteY374" fmla="*/ 722885 h 977923"/>
                    <a:gd name="connsiteX375" fmla="*/ 999602 w 1209257"/>
                    <a:gd name="connsiteY375" fmla="*/ 701215 h 977923"/>
                    <a:gd name="connsiteX376" fmla="*/ 1005910 w 1209257"/>
                    <a:gd name="connsiteY376" fmla="*/ 707883 h 977923"/>
                    <a:gd name="connsiteX377" fmla="*/ 999602 w 1209257"/>
                    <a:gd name="connsiteY377" fmla="*/ 715106 h 977923"/>
                    <a:gd name="connsiteX378" fmla="*/ 993779 w 1209257"/>
                    <a:gd name="connsiteY378" fmla="*/ 707883 h 977923"/>
                    <a:gd name="connsiteX379" fmla="*/ 999602 w 1209257"/>
                    <a:gd name="connsiteY379" fmla="*/ 701215 h 977923"/>
                    <a:gd name="connsiteX380" fmla="*/ 1019012 w 1209257"/>
                    <a:gd name="connsiteY380" fmla="*/ 700660 h 977923"/>
                    <a:gd name="connsiteX381" fmla="*/ 1024835 w 1209257"/>
                    <a:gd name="connsiteY381" fmla="*/ 707883 h 977923"/>
                    <a:gd name="connsiteX382" fmla="*/ 1019012 w 1209257"/>
                    <a:gd name="connsiteY382" fmla="*/ 715106 h 977923"/>
                    <a:gd name="connsiteX383" fmla="*/ 1012704 w 1209257"/>
                    <a:gd name="connsiteY383" fmla="*/ 707883 h 977923"/>
                    <a:gd name="connsiteX384" fmla="*/ 1019012 w 1209257"/>
                    <a:gd name="connsiteY384" fmla="*/ 700660 h 977923"/>
                    <a:gd name="connsiteX385" fmla="*/ 980678 w 1209257"/>
                    <a:gd name="connsiteY385" fmla="*/ 700660 h 977923"/>
                    <a:gd name="connsiteX386" fmla="*/ 986986 w 1209257"/>
                    <a:gd name="connsiteY386" fmla="*/ 707883 h 977923"/>
                    <a:gd name="connsiteX387" fmla="*/ 980678 w 1209257"/>
                    <a:gd name="connsiteY387" fmla="*/ 715106 h 977923"/>
                    <a:gd name="connsiteX388" fmla="*/ 974370 w 1209257"/>
                    <a:gd name="connsiteY388" fmla="*/ 707883 h 977923"/>
                    <a:gd name="connsiteX389" fmla="*/ 980678 w 1209257"/>
                    <a:gd name="connsiteY389" fmla="*/ 700660 h 977923"/>
                    <a:gd name="connsiteX390" fmla="*/ 961268 w 1209257"/>
                    <a:gd name="connsiteY390" fmla="*/ 700660 h 977923"/>
                    <a:gd name="connsiteX391" fmla="*/ 967576 w 1209257"/>
                    <a:gd name="connsiteY391" fmla="*/ 707883 h 977923"/>
                    <a:gd name="connsiteX392" fmla="*/ 961268 w 1209257"/>
                    <a:gd name="connsiteY392" fmla="*/ 715106 h 977923"/>
                    <a:gd name="connsiteX393" fmla="*/ 955445 w 1209257"/>
                    <a:gd name="connsiteY393" fmla="*/ 707883 h 977923"/>
                    <a:gd name="connsiteX394" fmla="*/ 961268 w 1209257"/>
                    <a:gd name="connsiteY394" fmla="*/ 700660 h 977923"/>
                    <a:gd name="connsiteX395" fmla="*/ 942343 w 1209257"/>
                    <a:gd name="connsiteY395" fmla="*/ 700660 h 977923"/>
                    <a:gd name="connsiteX396" fmla="*/ 948652 w 1209257"/>
                    <a:gd name="connsiteY396" fmla="*/ 707883 h 977923"/>
                    <a:gd name="connsiteX397" fmla="*/ 942343 w 1209257"/>
                    <a:gd name="connsiteY397" fmla="*/ 715106 h 977923"/>
                    <a:gd name="connsiteX398" fmla="*/ 936035 w 1209257"/>
                    <a:gd name="connsiteY398" fmla="*/ 707883 h 977923"/>
                    <a:gd name="connsiteX399" fmla="*/ 942343 w 1209257"/>
                    <a:gd name="connsiteY399" fmla="*/ 700660 h 977923"/>
                    <a:gd name="connsiteX400" fmla="*/ 923419 w 1209257"/>
                    <a:gd name="connsiteY400" fmla="*/ 700660 h 977923"/>
                    <a:gd name="connsiteX401" fmla="*/ 929242 w 1209257"/>
                    <a:gd name="connsiteY401" fmla="*/ 707883 h 977923"/>
                    <a:gd name="connsiteX402" fmla="*/ 923419 w 1209257"/>
                    <a:gd name="connsiteY402" fmla="*/ 715106 h 977923"/>
                    <a:gd name="connsiteX403" fmla="*/ 917111 w 1209257"/>
                    <a:gd name="connsiteY403" fmla="*/ 707883 h 977923"/>
                    <a:gd name="connsiteX404" fmla="*/ 923419 w 1209257"/>
                    <a:gd name="connsiteY404" fmla="*/ 700660 h 977923"/>
                    <a:gd name="connsiteX405" fmla="*/ 904009 w 1209257"/>
                    <a:gd name="connsiteY405" fmla="*/ 700660 h 977923"/>
                    <a:gd name="connsiteX406" fmla="*/ 910317 w 1209257"/>
                    <a:gd name="connsiteY406" fmla="*/ 707883 h 977923"/>
                    <a:gd name="connsiteX407" fmla="*/ 904009 w 1209257"/>
                    <a:gd name="connsiteY407" fmla="*/ 715106 h 977923"/>
                    <a:gd name="connsiteX408" fmla="*/ 897701 w 1209257"/>
                    <a:gd name="connsiteY408" fmla="*/ 707883 h 977923"/>
                    <a:gd name="connsiteX409" fmla="*/ 904009 w 1209257"/>
                    <a:gd name="connsiteY409" fmla="*/ 700660 h 977923"/>
                    <a:gd name="connsiteX410" fmla="*/ 885085 w 1209257"/>
                    <a:gd name="connsiteY410" fmla="*/ 700660 h 977923"/>
                    <a:gd name="connsiteX411" fmla="*/ 891393 w 1209257"/>
                    <a:gd name="connsiteY411" fmla="*/ 707883 h 977923"/>
                    <a:gd name="connsiteX412" fmla="*/ 885085 w 1209257"/>
                    <a:gd name="connsiteY412" fmla="*/ 715106 h 977923"/>
                    <a:gd name="connsiteX413" fmla="*/ 878777 w 1209257"/>
                    <a:gd name="connsiteY413" fmla="*/ 707883 h 977923"/>
                    <a:gd name="connsiteX414" fmla="*/ 885085 w 1209257"/>
                    <a:gd name="connsiteY414" fmla="*/ 700660 h 977923"/>
                    <a:gd name="connsiteX415" fmla="*/ 617230 w 1209257"/>
                    <a:gd name="connsiteY415" fmla="*/ 700660 h 977923"/>
                    <a:gd name="connsiteX416" fmla="*/ 623538 w 1209257"/>
                    <a:gd name="connsiteY416" fmla="*/ 707883 h 977923"/>
                    <a:gd name="connsiteX417" fmla="*/ 617230 w 1209257"/>
                    <a:gd name="connsiteY417" fmla="*/ 715106 h 977923"/>
                    <a:gd name="connsiteX418" fmla="*/ 610922 w 1209257"/>
                    <a:gd name="connsiteY418" fmla="*/ 707883 h 977923"/>
                    <a:gd name="connsiteX419" fmla="*/ 617230 w 1209257"/>
                    <a:gd name="connsiteY419" fmla="*/ 700660 h 977923"/>
                    <a:gd name="connsiteX420" fmla="*/ 597820 w 1209257"/>
                    <a:gd name="connsiteY420" fmla="*/ 700660 h 977923"/>
                    <a:gd name="connsiteX421" fmla="*/ 604129 w 1209257"/>
                    <a:gd name="connsiteY421" fmla="*/ 707883 h 977923"/>
                    <a:gd name="connsiteX422" fmla="*/ 597820 w 1209257"/>
                    <a:gd name="connsiteY422" fmla="*/ 715106 h 977923"/>
                    <a:gd name="connsiteX423" fmla="*/ 591998 w 1209257"/>
                    <a:gd name="connsiteY423" fmla="*/ 707883 h 977923"/>
                    <a:gd name="connsiteX424" fmla="*/ 597820 w 1209257"/>
                    <a:gd name="connsiteY424" fmla="*/ 700660 h 977923"/>
                    <a:gd name="connsiteX425" fmla="*/ 578896 w 1209257"/>
                    <a:gd name="connsiteY425" fmla="*/ 700660 h 977923"/>
                    <a:gd name="connsiteX426" fmla="*/ 585204 w 1209257"/>
                    <a:gd name="connsiteY426" fmla="*/ 707883 h 977923"/>
                    <a:gd name="connsiteX427" fmla="*/ 578896 w 1209257"/>
                    <a:gd name="connsiteY427" fmla="*/ 715106 h 977923"/>
                    <a:gd name="connsiteX428" fmla="*/ 572588 w 1209257"/>
                    <a:gd name="connsiteY428" fmla="*/ 707883 h 977923"/>
                    <a:gd name="connsiteX429" fmla="*/ 578896 w 1209257"/>
                    <a:gd name="connsiteY429" fmla="*/ 700660 h 977923"/>
                    <a:gd name="connsiteX430" fmla="*/ 559971 w 1209257"/>
                    <a:gd name="connsiteY430" fmla="*/ 700660 h 977923"/>
                    <a:gd name="connsiteX431" fmla="*/ 565794 w 1209257"/>
                    <a:gd name="connsiteY431" fmla="*/ 707883 h 977923"/>
                    <a:gd name="connsiteX432" fmla="*/ 559971 w 1209257"/>
                    <a:gd name="connsiteY432" fmla="*/ 715106 h 977923"/>
                    <a:gd name="connsiteX433" fmla="*/ 553663 w 1209257"/>
                    <a:gd name="connsiteY433" fmla="*/ 707883 h 977923"/>
                    <a:gd name="connsiteX434" fmla="*/ 559971 w 1209257"/>
                    <a:gd name="connsiteY434" fmla="*/ 700660 h 977923"/>
                    <a:gd name="connsiteX435" fmla="*/ 540562 w 1209257"/>
                    <a:gd name="connsiteY435" fmla="*/ 700660 h 977923"/>
                    <a:gd name="connsiteX436" fmla="*/ 546870 w 1209257"/>
                    <a:gd name="connsiteY436" fmla="*/ 707883 h 977923"/>
                    <a:gd name="connsiteX437" fmla="*/ 540562 w 1209257"/>
                    <a:gd name="connsiteY437" fmla="*/ 715106 h 977923"/>
                    <a:gd name="connsiteX438" fmla="*/ 534254 w 1209257"/>
                    <a:gd name="connsiteY438" fmla="*/ 707883 h 977923"/>
                    <a:gd name="connsiteX439" fmla="*/ 540562 w 1209257"/>
                    <a:gd name="connsiteY439" fmla="*/ 700660 h 977923"/>
                    <a:gd name="connsiteX440" fmla="*/ 521637 w 1209257"/>
                    <a:gd name="connsiteY440" fmla="*/ 700660 h 977923"/>
                    <a:gd name="connsiteX441" fmla="*/ 527460 w 1209257"/>
                    <a:gd name="connsiteY441" fmla="*/ 707883 h 977923"/>
                    <a:gd name="connsiteX442" fmla="*/ 521637 w 1209257"/>
                    <a:gd name="connsiteY442" fmla="*/ 715106 h 977923"/>
                    <a:gd name="connsiteX443" fmla="*/ 515329 w 1209257"/>
                    <a:gd name="connsiteY443" fmla="*/ 707883 h 977923"/>
                    <a:gd name="connsiteX444" fmla="*/ 521637 w 1209257"/>
                    <a:gd name="connsiteY444" fmla="*/ 700660 h 977923"/>
                    <a:gd name="connsiteX445" fmla="*/ 502227 w 1209257"/>
                    <a:gd name="connsiteY445" fmla="*/ 700660 h 977923"/>
                    <a:gd name="connsiteX446" fmla="*/ 508536 w 1209257"/>
                    <a:gd name="connsiteY446" fmla="*/ 707883 h 977923"/>
                    <a:gd name="connsiteX447" fmla="*/ 502227 w 1209257"/>
                    <a:gd name="connsiteY447" fmla="*/ 715106 h 977923"/>
                    <a:gd name="connsiteX448" fmla="*/ 496405 w 1209257"/>
                    <a:gd name="connsiteY448" fmla="*/ 707883 h 977923"/>
                    <a:gd name="connsiteX449" fmla="*/ 502227 w 1209257"/>
                    <a:gd name="connsiteY449" fmla="*/ 700660 h 977923"/>
                    <a:gd name="connsiteX450" fmla="*/ 483303 w 1209257"/>
                    <a:gd name="connsiteY450" fmla="*/ 700660 h 977923"/>
                    <a:gd name="connsiteX451" fmla="*/ 489611 w 1209257"/>
                    <a:gd name="connsiteY451" fmla="*/ 707883 h 977923"/>
                    <a:gd name="connsiteX452" fmla="*/ 483303 w 1209257"/>
                    <a:gd name="connsiteY452" fmla="*/ 715106 h 977923"/>
                    <a:gd name="connsiteX453" fmla="*/ 476995 w 1209257"/>
                    <a:gd name="connsiteY453" fmla="*/ 707883 h 977923"/>
                    <a:gd name="connsiteX454" fmla="*/ 483303 w 1209257"/>
                    <a:gd name="connsiteY454" fmla="*/ 700660 h 977923"/>
                    <a:gd name="connsiteX455" fmla="*/ 463893 w 1209257"/>
                    <a:gd name="connsiteY455" fmla="*/ 700660 h 977923"/>
                    <a:gd name="connsiteX456" fmla="*/ 470201 w 1209257"/>
                    <a:gd name="connsiteY456" fmla="*/ 707883 h 977923"/>
                    <a:gd name="connsiteX457" fmla="*/ 463893 w 1209257"/>
                    <a:gd name="connsiteY457" fmla="*/ 715106 h 977923"/>
                    <a:gd name="connsiteX458" fmla="*/ 458070 w 1209257"/>
                    <a:gd name="connsiteY458" fmla="*/ 707883 h 977923"/>
                    <a:gd name="connsiteX459" fmla="*/ 463893 w 1209257"/>
                    <a:gd name="connsiteY459" fmla="*/ 700660 h 977923"/>
                    <a:gd name="connsiteX460" fmla="*/ 1019012 w 1209257"/>
                    <a:gd name="connsiteY460" fmla="*/ 678990 h 977923"/>
                    <a:gd name="connsiteX461" fmla="*/ 1024835 w 1209257"/>
                    <a:gd name="connsiteY461" fmla="*/ 686213 h 977923"/>
                    <a:gd name="connsiteX462" fmla="*/ 1019012 w 1209257"/>
                    <a:gd name="connsiteY462" fmla="*/ 693436 h 977923"/>
                    <a:gd name="connsiteX463" fmla="*/ 1012704 w 1209257"/>
                    <a:gd name="connsiteY463" fmla="*/ 686213 h 977923"/>
                    <a:gd name="connsiteX464" fmla="*/ 1019012 w 1209257"/>
                    <a:gd name="connsiteY464" fmla="*/ 678990 h 977923"/>
                    <a:gd name="connsiteX465" fmla="*/ 999602 w 1209257"/>
                    <a:gd name="connsiteY465" fmla="*/ 678990 h 977923"/>
                    <a:gd name="connsiteX466" fmla="*/ 1005910 w 1209257"/>
                    <a:gd name="connsiteY466" fmla="*/ 686213 h 977923"/>
                    <a:gd name="connsiteX467" fmla="*/ 999602 w 1209257"/>
                    <a:gd name="connsiteY467" fmla="*/ 693436 h 977923"/>
                    <a:gd name="connsiteX468" fmla="*/ 993779 w 1209257"/>
                    <a:gd name="connsiteY468" fmla="*/ 686213 h 977923"/>
                    <a:gd name="connsiteX469" fmla="*/ 999602 w 1209257"/>
                    <a:gd name="connsiteY469" fmla="*/ 678990 h 977923"/>
                    <a:gd name="connsiteX470" fmla="*/ 980678 w 1209257"/>
                    <a:gd name="connsiteY470" fmla="*/ 678990 h 977923"/>
                    <a:gd name="connsiteX471" fmla="*/ 986986 w 1209257"/>
                    <a:gd name="connsiteY471" fmla="*/ 686213 h 977923"/>
                    <a:gd name="connsiteX472" fmla="*/ 980678 w 1209257"/>
                    <a:gd name="connsiteY472" fmla="*/ 693436 h 977923"/>
                    <a:gd name="connsiteX473" fmla="*/ 974370 w 1209257"/>
                    <a:gd name="connsiteY473" fmla="*/ 686213 h 977923"/>
                    <a:gd name="connsiteX474" fmla="*/ 980678 w 1209257"/>
                    <a:gd name="connsiteY474" fmla="*/ 678990 h 977923"/>
                    <a:gd name="connsiteX475" fmla="*/ 961268 w 1209257"/>
                    <a:gd name="connsiteY475" fmla="*/ 678990 h 977923"/>
                    <a:gd name="connsiteX476" fmla="*/ 967576 w 1209257"/>
                    <a:gd name="connsiteY476" fmla="*/ 686213 h 977923"/>
                    <a:gd name="connsiteX477" fmla="*/ 961268 w 1209257"/>
                    <a:gd name="connsiteY477" fmla="*/ 693436 h 977923"/>
                    <a:gd name="connsiteX478" fmla="*/ 955445 w 1209257"/>
                    <a:gd name="connsiteY478" fmla="*/ 686213 h 977923"/>
                    <a:gd name="connsiteX479" fmla="*/ 961268 w 1209257"/>
                    <a:gd name="connsiteY479" fmla="*/ 678990 h 977923"/>
                    <a:gd name="connsiteX480" fmla="*/ 942343 w 1209257"/>
                    <a:gd name="connsiteY480" fmla="*/ 678990 h 977923"/>
                    <a:gd name="connsiteX481" fmla="*/ 948652 w 1209257"/>
                    <a:gd name="connsiteY481" fmla="*/ 686213 h 977923"/>
                    <a:gd name="connsiteX482" fmla="*/ 942343 w 1209257"/>
                    <a:gd name="connsiteY482" fmla="*/ 693436 h 977923"/>
                    <a:gd name="connsiteX483" fmla="*/ 936035 w 1209257"/>
                    <a:gd name="connsiteY483" fmla="*/ 686213 h 977923"/>
                    <a:gd name="connsiteX484" fmla="*/ 942343 w 1209257"/>
                    <a:gd name="connsiteY484" fmla="*/ 678990 h 977923"/>
                    <a:gd name="connsiteX485" fmla="*/ 923419 w 1209257"/>
                    <a:gd name="connsiteY485" fmla="*/ 678990 h 977923"/>
                    <a:gd name="connsiteX486" fmla="*/ 929242 w 1209257"/>
                    <a:gd name="connsiteY486" fmla="*/ 686213 h 977923"/>
                    <a:gd name="connsiteX487" fmla="*/ 923419 w 1209257"/>
                    <a:gd name="connsiteY487" fmla="*/ 693436 h 977923"/>
                    <a:gd name="connsiteX488" fmla="*/ 917111 w 1209257"/>
                    <a:gd name="connsiteY488" fmla="*/ 686213 h 977923"/>
                    <a:gd name="connsiteX489" fmla="*/ 923419 w 1209257"/>
                    <a:gd name="connsiteY489" fmla="*/ 678990 h 977923"/>
                    <a:gd name="connsiteX490" fmla="*/ 904009 w 1209257"/>
                    <a:gd name="connsiteY490" fmla="*/ 678990 h 977923"/>
                    <a:gd name="connsiteX491" fmla="*/ 910317 w 1209257"/>
                    <a:gd name="connsiteY491" fmla="*/ 686213 h 977923"/>
                    <a:gd name="connsiteX492" fmla="*/ 904009 w 1209257"/>
                    <a:gd name="connsiteY492" fmla="*/ 693436 h 977923"/>
                    <a:gd name="connsiteX493" fmla="*/ 897701 w 1209257"/>
                    <a:gd name="connsiteY493" fmla="*/ 686213 h 977923"/>
                    <a:gd name="connsiteX494" fmla="*/ 904009 w 1209257"/>
                    <a:gd name="connsiteY494" fmla="*/ 678990 h 977923"/>
                    <a:gd name="connsiteX495" fmla="*/ 636155 w 1209257"/>
                    <a:gd name="connsiteY495" fmla="*/ 678990 h 977923"/>
                    <a:gd name="connsiteX496" fmla="*/ 642463 w 1209257"/>
                    <a:gd name="connsiteY496" fmla="*/ 686213 h 977923"/>
                    <a:gd name="connsiteX497" fmla="*/ 636155 w 1209257"/>
                    <a:gd name="connsiteY497" fmla="*/ 693436 h 977923"/>
                    <a:gd name="connsiteX498" fmla="*/ 629847 w 1209257"/>
                    <a:gd name="connsiteY498" fmla="*/ 686213 h 977923"/>
                    <a:gd name="connsiteX499" fmla="*/ 636155 w 1209257"/>
                    <a:gd name="connsiteY499" fmla="*/ 678990 h 977923"/>
                    <a:gd name="connsiteX500" fmla="*/ 617230 w 1209257"/>
                    <a:gd name="connsiteY500" fmla="*/ 678990 h 977923"/>
                    <a:gd name="connsiteX501" fmla="*/ 623538 w 1209257"/>
                    <a:gd name="connsiteY501" fmla="*/ 686213 h 977923"/>
                    <a:gd name="connsiteX502" fmla="*/ 617230 w 1209257"/>
                    <a:gd name="connsiteY502" fmla="*/ 693436 h 977923"/>
                    <a:gd name="connsiteX503" fmla="*/ 610922 w 1209257"/>
                    <a:gd name="connsiteY503" fmla="*/ 686213 h 977923"/>
                    <a:gd name="connsiteX504" fmla="*/ 617230 w 1209257"/>
                    <a:gd name="connsiteY504" fmla="*/ 678990 h 977923"/>
                    <a:gd name="connsiteX505" fmla="*/ 597820 w 1209257"/>
                    <a:gd name="connsiteY505" fmla="*/ 678990 h 977923"/>
                    <a:gd name="connsiteX506" fmla="*/ 604129 w 1209257"/>
                    <a:gd name="connsiteY506" fmla="*/ 686213 h 977923"/>
                    <a:gd name="connsiteX507" fmla="*/ 597820 w 1209257"/>
                    <a:gd name="connsiteY507" fmla="*/ 693436 h 977923"/>
                    <a:gd name="connsiteX508" fmla="*/ 591998 w 1209257"/>
                    <a:gd name="connsiteY508" fmla="*/ 686213 h 977923"/>
                    <a:gd name="connsiteX509" fmla="*/ 597820 w 1209257"/>
                    <a:gd name="connsiteY509" fmla="*/ 678990 h 977923"/>
                    <a:gd name="connsiteX510" fmla="*/ 578896 w 1209257"/>
                    <a:gd name="connsiteY510" fmla="*/ 678990 h 977923"/>
                    <a:gd name="connsiteX511" fmla="*/ 585204 w 1209257"/>
                    <a:gd name="connsiteY511" fmla="*/ 686213 h 977923"/>
                    <a:gd name="connsiteX512" fmla="*/ 578896 w 1209257"/>
                    <a:gd name="connsiteY512" fmla="*/ 693436 h 977923"/>
                    <a:gd name="connsiteX513" fmla="*/ 572588 w 1209257"/>
                    <a:gd name="connsiteY513" fmla="*/ 686213 h 977923"/>
                    <a:gd name="connsiteX514" fmla="*/ 578896 w 1209257"/>
                    <a:gd name="connsiteY514" fmla="*/ 678990 h 977923"/>
                    <a:gd name="connsiteX515" fmla="*/ 559971 w 1209257"/>
                    <a:gd name="connsiteY515" fmla="*/ 678990 h 977923"/>
                    <a:gd name="connsiteX516" fmla="*/ 565794 w 1209257"/>
                    <a:gd name="connsiteY516" fmla="*/ 686213 h 977923"/>
                    <a:gd name="connsiteX517" fmla="*/ 559971 w 1209257"/>
                    <a:gd name="connsiteY517" fmla="*/ 693436 h 977923"/>
                    <a:gd name="connsiteX518" fmla="*/ 553663 w 1209257"/>
                    <a:gd name="connsiteY518" fmla="*/ 686213 h 977923"/>
                    <a:gd name="connsiteX519" fmla="*/ 559971 w 1209257"/>
                    <a:gd name="connsiteY519" fmla="*/ 678990 h 977923"/>
                    <a:gd name="connsiteX520" fmla="*/ 540562 w 1209257"/>
                    <a:gd name="connsiteY520" fmla="*/ 678990 h 977923"/>
                    <a:gd name="connsiteX521" fmla="*/ 546870 w 1209257"/>
                    <a:gd name="connsiteY521" fmla="*/ 686213 h 977923"/>
                    <a:gd name="connsiteX522" fmla="*/ 540562 w 1209257"/>
                    <a:gd name="connsiteY522" fmla="*/ 693436 h 977923"/>
                    <a:gd name="connsiteX523" fmla="*/ 534254 w 1209257"/>
                    <a:gd name="connsiteY523" fmla="*/ 686213 h 977923"/>
                    <a:gd name="connsiteX524" fmla="*/ 540562 w 1209257"/>
                    <a:gd name="connsiteY524" fmla="*/ 678990 h 977923"/>
                    <a:gd name="connsiteX525" fmla="*/ 521637 w 1209257"/>
                    <a:gd name="connsiteY525" fmla="*/ 678990 h 977923"/>
                    <a:gd name="connsiteX526" fmla="*/ 527460 w 1209257"/>
                    <a:gd name="connsiteY526" fmla="*/ 686213 h 977923"/>
                    <a:gd name="connsiteX527" fmla="*/ 521637 w 1209257"/>
                    <a:gd name="connsiteY527" fmla="*/ 693436 h 977923"/>
                    <a:gd name="connsiteX528" fmla="*/ 515329 w 1209257"/>
                    <a:gd name="connsiteY528" fmla="*/ 686213 h 977923"/>
                    <a:gd name="connsiteX529" fmla="*/ 521637 w 1209257"/>
                    <a:gd name="connsiteY529" fmla="*/ 678990 h 977923"/>
                    <a:gd name="connsiteX530" fmla="*/ 502227 w 1209257"/>
                    <a:gd name="connsiteY530" fmla="*/ 678990 h 977923"/>
                    <a:gd name="connsiteX531" fmla="*/ 508536 w 1209257"/>
                    <a:gd name="connsiteY531" fmla="*/ 686213 h 977923"/>
                    <a:gd name="connsiteX532" fmla="*/ 502227 w 1209257"/>
                    <a:gd name="connsiteY532" fmla="*/ 693436 h 977923"/>
                    <a:gd name="connsiteX533" fmla="*/ 496405 w 1209257"/>
                    <a:gd name="connsiteY533" fmla="*/ 686213 h 977923"/>
                    <a:gd name="connsiteX534" fmla="*/ 502227 w 1209257"/>
                    <a:gd name="connsiteY534" fmla="*/ 678990 h 977923"/>
                    <a:gd name="connsiteX535" fmla="*/ 483303 w 1209257"/>
                    <a:gd name="connsiteY535" fmla="*/ 678990 h 977923"/>
                    <a:gd name="connsiteX536" fmla="*/ 489611 w 1209257"/>
                    <a:gd name="connsiteY536" fmla="*/ 686213 h 977923"/>
                    <a:gd name="connsiteX537" fmla="*/ 483303 w 1209257"/>
                    <a:gd name="connsiteY537" fmla="*/ 693436 h 977923"/>
                    <a:gd name="connsiteX538" fmla="*/ 476995 w 1209257"/>
                    <a:gd name="connsiteY538" fmla="*/ 686213 h 977923"/>
                    <a:gd name="connsiteX539" fmla="*/ 483303 w 1209257"/>
                    <a:gd name="connsiteY539" fmla="*/ 678990 h 977923"/>
                    <a:gd name="connsiteX540" fmla="*/ 463893 w 1209257"/>
                    <a:gd name="connsiteY540" fmla="*/ 678990 h 977923"/>
                    <a:gd name="connsiteX541" fmla="*/ 470201 w 1209257"/>
                    <a:gd name="connsiteY541" fmla="*/ 686213 h 977923"/>
                    <a:gd name="connsiteX542" fmla="*/ 463893 w 1209257"/>
                    <a:gd name="connsiteY542" fmla="*/ 693436 h 977923"/>
                    <a:gd name="connsiteX543" fmla="*/ 458070 w 1209257"/>
                    <a:gd name="connsiteY543" fmla="*/ 686213 h 977923"/>
                    <a:gd name="connsiteX544" fmla="*/ 463893 w 1209257"/>
                    <a:gd name="connsiteY544" fmla="*/ 678990 h 977923"/>
                    <a:gd name="connsiteX545" fmla="*/ 444969 w 1209257"/>
                    <a:gd name="connsiteY545" fmla="*/ 678990 h 977923"/>
                    <a:gd name="connsiteX546" fmla="*/ 451277 w 1209257"/>
                    <a:gd name="connsiteY546" fmla="*/ 686213 h 977923"/>
                    <a:gd name="connsiteX547" fmla="*/ 444969 w 1209257"/>
                    <a:gd name="connsiteY547" fmla="*/ 693436 h 977923"/>
                    <a:gd name="connsiteX548" fmla="*/ 438661 w 1209257"/>
                    <a:gd name="connsiteY548" fmla="*/ 686213 h 977923"/>
                    <a:gd name="connsiteX549" fmla="*/ 444969 w 1209257"/>
                    <a:gd name="connsiteY549" fmla="*/ 678990 h 977923"/>
                    <a:gd name="connsiteX550" fmla="*/ 426044 w 1209257"/>
                    <a:gd name="connsiteY550" fmla="*/ 660098 h 977923"/>
                    <a:gd name="connsiteX551" fmla="*/ 429441 w 1209257"/>
                    <a:gd name="connsiteY551" fmla="*/ 663988 h 977923"/>
                    <a:gd name="connsiteX552" fmla="*/ 426044 w 1209257"/>
                    <a:gd name="connsiteY552" fmla="*/ 668433 h 977923"/>
                    <a:gd name="connsiteX553" fmla="*/ 422162 w 1209257"/>
                    <a:gd name="connsiteY553" fmla="*/ 663988 h 977923"/>
                    <a:gd name="connsiteX554" fmla="*/ 426044 w 1209257"/>
                    <a:gd name="connsiteY554" fmla="*/ 660098 h 977923"/>
                    <a:gd name="connsiteX555" fmla="*/ 999602 w 1209257"/>
                    <a:gd name="connsiteY555" fmla="*/ 657320 h 977923"/>
                    <a:gd name="connsiteX556" fmla="*/ 1005910 w 1209257"/>
                    <a:gd name="connsiteY556" fmla="*/ 663988 h 977923"/>
                    <a:gd name="connsiteX557" fmla="*/ 999602 w 1209257"/>
                    <a:gd name="connsiteY557" fmla="*/ 671211 h 977923"/>
                    <a:gd name="connsiteX558" fmla="*/ 993779 w 1209257"/>
                    <a:gd name="connsiteY558" fmla="*/ 663988 h 977923"/>
                    <a:gd name="connsiteX559" fmla="*/ 999602 w 1209257"/>
                    <a:gd name="connsiteY559" fmla="*/ 657320 h 977923"/>
                    <a:gd name="connsiteX560" fmla="*/ 980678 w 1209257"/>
                    <a:gd name="connsiteY560" fmla="*/ 657320 h 977923"/>
                    <a:gd name="connsiteX561" fmla="*/ 986986 w 1209257"/>
                    <a:gd name="connsiteY561" fmla="*/ 663988 h 977923"/>
                    <a:gd name="connsiteX562" fmla="*/ 980678 w 1209257"/>
                    <a:gd name="connsiteY562" fmla="*/ 671211 h 977923"/>
                    <a:gd name="connsiteX563" fmla="*/ 974370 w 1209257"/>
                    <a:gd name="connsiteY563" fmla="*/ 663988 h 977923"/>
                    <a:gd name="connsiteX564" fmla="*/ 980678 w 1209257"/>
                    <a:gd name="connsiteY564" fmla="*/ 657320 h 977923"/>
                    <a:gd name="connsiteX565" fmla="*/ 961268 w 1209257"/>
                    <a:gd name="connsiteY565" fmla="*/ 657320 h 977923"/>
                    <a:gd name="connsiteX566" fmla="*/ 967576 w 1209257"/>
                    <a:gd name="connsiteY566" fmla="*/ 663988 h 977923"/>
                    <a:gd name="connsiteX567" fmla="*/ 961268 w 1209257"/>
                    <a:gd name="connsiteY567" fmla="*/ 671211 h 977923"/>
                    <a:gd name="connsiteX568" fmla="*/ 955445 w 1209257"/>
                    <a:gd name="connsiteY568" fmla="*/ 663988 h 977923"/>
                    <a:gd name="connsiteX569" fmla="*/ 961268 w 1209257"/>
                    <a:gd name="connsiteY569" fmla="*/ 657320 h 977923"/>
                    <a:gd name="connsiteX570" fmla="*/ 942343 w 1209257"/>
                    <a:gd name="connsiteY570" fmla="*/ 657320 h 977923"/>
                    <a:gd name="connsiteX571" fmla="*/ 948652 w 1209257"/>
                    <a:gd name="connsiteY571" fmla="*/ 663988 h 977923"/>
                    <a:gd name="connsiteX572" fmla="*/ 942343 w 1209257"/>
                    <a:gd name="connsiteY572" fmla="*/ 671211 h 977923"/>
                    <a:gd name="connsiteX573" fmla="*/ 936035 w 1209257"/>
                    <a:gd name="connsiteY573" fmla="*/ 663988 h 977923"/>
                    <a:gd name="connsiteX574" fmla="*/ 942343 w 1209257"/>
                    <a:gd name="connsiteY574" fmla="*/ 657320 h 977923"/>
                    <a:gd name="connsiteX575" fmla="*/ 923419 w 1209257"/>
                    <a:gd name="connsiteY575" fmla="*/ 657320 h 977923"/>
                    <a:gd name="connsiteX576" fmla="*/ 929242 w 1209257"/>
                    <a:gd name="connsiteY576" fmla="*/ 663988 h 977923"/>
                    <a:gd name="connsiteX577" fmla="*/ 923419 w 1209257"/>
                    <a:gd name="connsiteY577" fmla="*/ 671211 h 977923"/>
                    <a:gd name="connsiteX578" fmla="*/ 917111 w 1209257"/>
                    <a:gd name="connsiteY578" fmla="*/ 663988 h 977923"/>
                    <a:gd name="connsiteX579" fmla="*/ 923419 w 1209257"/>
                    <a:gd name="connsiteY579" fmla="*/ 657320 h 977923"/>
                    <a:gd name="connsiteX580" fmla="*/ 904009 w 1209257"/>
                    <a:gd name="connsiteY580" fmla="*/ 657320 h 977923"/>
                    <a:gd name="connsiteX581" fmla="*/ 910317 w 1209257"/>
                    <a:gd name="connsiteY581" fmla="*/ 663988 h 977923"/>
                    <a:gd name="connsiteX582" fmla="*/ 904009 w 1209257"/>
                    <a:gd name="connsiteY582" fmla="*/ 671211 h 977923"/>
                    <a:gd name="connsiteX583" fmla="*/ 897701 w 1209257"/>
                    <a:gd name="connsiteY583" fmla="*/ 663988 h 977923"/>
                    <a:gd name="connsiteX584" fmla="*/ 904009 w 1209257"/>
                    <a:gd name="connsiteY584" fmla="*/ 657320 h 977923"/>
                    <a:gd name="connsiteX585" fmla="*/ 885085 w 1209257"/>
                    <a:gd name="connsiteY585" fmla="*/ 657320 h 977923"/>
                    <a:gd name="connsiteX586" fmla="*/ 890908 w 1209257"/>
                    <a:gd name="connsiteY586" fmla="*/ 663988 h 977923"/>
                    <a:gd name="connsiteX587" fmla="*/ 885085 w 1209257"/>
                    <a:gd name="connsiteY587" fmla="*/ 671211 h 977923"/>
                    <a:gd name="connsiteX588" fmla="*/ 878777 w 1209257"/>
                    <a:gd name="connsiteY588" fmla="*/ 663988 h 977923"/>
                    <a:gd name="connsiteX589" fmla="*/ 885085 w 1209257"/>
                    <a:gd name="connsiteY589" fmla="*/ 657320 h 977923"/>
                    <a:gd name="connsiteX590" fmla="*/ 636155 w 1209257"/>
                    <a:gd name="connsiteY590" fmla="*/ 657320 h 977923"/>
                    <a:gd name="connsiteX591" fmla="*/ 642463 w 1209257"/>
                    <a:gd name="connsiteY591" fmla="*/ 663988 h 977923"/>
                    <a:gd name="connsiteX592" fmla="*/ 636155 w 1209257"/>
                    <a:gd name="connsiteY592" fmla="*/ 671211 h 977923"/>
                    <a:gd name="connsiteX593" fmla="*/ 629847 w 1209257"/>
                    <a:gd name="connsiteY593" fmla="*/ 663988 h 977923"/>
                    <a:gd name="connsiteX594" fmla="*/ 636155 w 1209257"/>
                    <a:gd name="connsiteY594" fmla="*/ 657320 h 977923"/>
                    <a:gd name="connsiteX595" fmla="*/ 617230 w 1209257"/>
                    <a:gd name="connsiteY595" fmla="*/ 657320 h 977923"/>
                    <a:gd name="connsiteX596" fmla="*/ 623538 w 1209257"/>
                    <a:gd name="connsiteY596" fmla="*/ 663988 h 977923"/>
                    <a:gd name="connsiteX597" fmla="*/ 617230 w 1209257"/>
                    <a:gd name="connsiteY597" fmla="*/ 671211 h 977923"/>
                    <a:gd name="connsiteX598" fmla="*/ 610922 w 1209257"/>
                    <a:gd name="connsiteY598" fmla="*/ 663988 h 977923"/>
                    <a:gd name="connsiteX599" fmla="*/ 617230 w 1209257"/>
                    <a:gd name="connsiteY599" fmla="*/ 657320 h 977923"/>
                    <a:gd name="connsiteX600" fmla="*/ 597820 w 1209257"/>
                    <a:gd name="connsiteY600" fmla="*/ 657320 h 977923"/>
                    <a:gd name="connsiteX601" fmla="*/ 604129 w 1209257"/>
                    <a:gd name="connsiteY601" fmla="*/ 663988 h 977923"/>
                    <a:gd name="connsiteX602" fmla="*/ 597820 w 1209257"/>
                    <a:gd name="connsiteY602" fmla="*/ 671211 h 977923"/>
                    <a:gd name="connsiteX603" fmla="*/ 591998 w 1209257"/>
                    <a:gd name="connsiteY603" fmla="*/ 663988 h 977923"/>
                    <a:gd name="connsiteX604" fmla="*/ 597820 w 1209257"/>
                    <a:gd name="connsiteY604" fmla="*/ 657320 h 977923"/>
                    <a:gd name="connsiteX605" fmla="*/ 578896 w 1209257"/>
                    <a:gd name="connsiteY605" fmla="*/ 657320 h 977923"/>
                    <a:gd name="connsiteX606" fmla="*/ 585204 w 1209257"/>
                    <a:gd name="connsiteY606" fmla="*/ 663988 h 977923"/>
                    <a:gd name="connsiteX607" fmla="*/ 578896 w 1209257"/>
                    <a:gd name="connsiteY607" fmla="*/ 671211 h 977923"/>
                    <a:gd name="connsiteX608" fmla="*/ 572588 w 1209257"/>
                    <a:gd name="connsiteY608" fmla="*/ 663988 h 977923"/>
                    <a:gd name="connsiteX609" fmla="*/ 578896 w 1209257"/>
                    <a:gd name="connsiteY609" fmla="*/ 657320 h 977923"/>
                    <a:gd name="connsiteX610" fmla="*/ 559971 w 1209257"/>
                    <a:gd name="connsiteY610" fmla="*/ 657320 h 977923"/>
                    <a:gd name="connsiteX611" fmla="*/ 565794 w 1209257"/>
                    <a:gd name="connsiteY611" fmla="*/ 663988 h 977923"/>
                    <a:gd name="connsiteX612" fmla="*/ 559971 w 1209257"/>
                    <a:gd name="connsiteY612" fmla="*/ 671211 h 977923"/>
                    <a:gd name="connsiteX613" fmla="*/ 553663 w 1209257"/>
                    <a:gd name="connsiteY613" fmla="*/ 663988 h 977923"/>
                    <a:gd name="connsiteX614" fmla="*/ 559971 w 1209257"/>
                    <a:gd name="connsiteY614" fmla="*/ 657320 h 977923"/>
                    <a:gd name="connsiteX615" fmla="*/ 540562 w 1209257"/>
                    <a:gd name="connsiteY615" fmla="*/ 657320 h 977923"/>
                    <a:gd name="connsiteX616" fmla="*/ 546870 w 1209257"/>
                    <a:gd name="connsiteY616" fmla="*/ 663988 h 977923"/>
                    <a:gd name="connsiteX617" fmla="*/ 540562 w 1209257"/>
                    <a:gd name="connsiteY617" fmla="*/ 671211 h 977923"/>
                    <a:gd name="connsiteX618" fmla="*/ 534254 w 1209257"/>
                    <a:gd name="connsiteY618" fmla="*/ 663988 h 977923"/>
                    <a:gd name="connsiteX619" fmla="*/ 540562 w 1209257"/>
                    <a:gd name="connsiteY619" fmla="*/ 657320 h 977923"/>
                    <a:gd name="connsiteX620" fmla="*/ 521637 w 1209257"/>
                    <a:gd name="connsiteY620" fmla="*/ 657320 h 977923"/>
                    <a:gd name="connsiteX621" fmla="*/ 527460 w 1209257"/>
                    <a:gd name="connsiteY621" fmla="*/ 663988 h 977923"/>
                    <a:gd name="connsiteX622" fmla="*/ 521637 w 1209257"/>
                    <a:gd name="connsiteY622" fmla="*/ 671211 h 977923"/>
                    <a:gd name="connsiteX623" fmla="*/ 515329 w 1209257"/>
                    <a:gd name="connsiteY623" fmla="*/ 663988 h 977923"/>
                    <a:gd name="connsiteX624" fmla="*/ 521637 w 1209257"/>
                    <a:gd name="connsiteY624" fmla="*/ 657320 h 977923"/>
                    <a:gd name="connsiteX625" fmla="*/ 502227 w 1209257"/>
                    <a:gd name="connsiteY625" fmla="*/ 657320 h 977923"/>
                    <a:gd name="connsiteX626" fmla="*/ 508536 w 1209257"/>
                    <a:gd name="connsiteY626" fmla="*/ 663988 h 977923"/>
                    <a:gd name="connsiteX627" fmla="*/ 502227 w 1209257"/>
                    <a:gd name="connsiteY627" fmla="*/ 671211 h 977923"/>
                    <a:gd name="connsiteX628" fmla="*/ 496405 w 1209257"/>
                    <a:gd name="connsiteY628" fmla="*/ 663988 h 977923"/>
                    <a:gd name="connsiteX629" fmla="*/ 502227 w 1209257"/>
                    <a:gd name="connsiteY629" fmla="*/ 657320 h 977923"/>
                    <a:gd name="connsiteX630" fmla="*/ 483303 w 1209257"/>
                    <a:gd name="connsiteY630" fmla="*/ 657320 h 977923"/>
                    <a:gd name="connsiteX631" fmla="*/ 489611 w 1209257"/>
                    <a:gd name="connsiteY631" fmla="*/ 663988 h 977923"/>
                    <a:gd name="connsiteX632" fmla="*/ 483303 w 1209257"/>
                    <a:gd name="connsiteY632" fmla="*/ 671211 h 977923"/>
                    <a:gd name="connsiteX633" fmla="*/ 476995 w 1209257"/>
                    <a:gd name="connsiteY633" fmla="*/ 663988 h 977923"/>
                    <a:gd name="connsiteX634" fmla="*/ 483303 w 1209257"/>
                    <a:gd name="connsiteY634" fmla="*/ 657320 h 977923"/>
                    <a:gd name="connsiteX635" fmla="*/ 463893 w 1209257"/>
                    <a:gd name="connsiteY635" fmla="*/ 657320 h 977923"/>
                    <a:gd name="connsiteX636" fmla="*/ 470201 w 1209257"/>
                    <a:gd name="connsiteY636" fmla="*/ 663988 h 977923"/>
                    <a:gd name="connsiteX637" fmla="*/ 463893 w 1209257"/>
                    <a:gd name="connsiteY637" fmla="*/ 671211 h 977923"/>
                    <a:gd name="connsiteX638" fmla="*/ 458070 w 1209257"/>
                    <a:gd name="connsiteY638" fmla="*/ 663988 h 977923"/>
                    <a:gd name="connsiteX639" fmla="*/ 463893 w 1209257"/>
                    <a:gd name="connsiteY639" fmla="*/ 657320 h 977923"/>
                    <a:gd name="connsiteX640" fmla="*/ 444969 w 1209257"/>
                    <a:gd name="connsiteY640" fmla="*/ 657320 h 977923"/>
                    <a:gd name="connsiteX641" fmla="*/ 451277 w 1209257"/>
                    <a:gd name="connsiteY641" fmla="*/ 663988 h 977923"/>
                    <a:gd name="connsiteX642" fmla="*/ 444969 w 1209257"/>
                    <a:gd name="connsiteY642" fmla="*/ 671211 h 977923"/>
                    <a:gd name="connsiteX643" fmla="*/ 438661 w 1209257"/>
                    <a:gd name="connsiteY643" fmla="*/ 663988 h 977923"/>
                    <a:gd name="connsiteX644" fmla="*/ 444969 w 1209257"/>
                    <a:gd name="connsiteY644" fmla="*/ 657320 h 977923"/>
                    <a:gd name="connsiteX645" fmla="*/ 426044 w 1209257"/>
                    <a:gd name="connsiteY645" fmla="*/ 640095 h 977923"/>
                    <a:gd name="connsiteX646" fmla="*/ 427985 w 1209257"/>
                    <a:gd name="connsiteY646" fmla="*/ 642318 h 977923"/>
                    <a:gd name="connsiteX647" fmla="*/ 426044 w 1209257"/>
                    <a:gd name="connsiteY647" fmla="*/ 644540 h 977923"/>
                    <a:gd name="connsiteX648" fmla="*/ 423618 w 1209257"/>
                    <a:gd name="connsiteY648" fmla="*/ 642318 h 977923"/>
                    <a:gd name="connsiteX649" fmla="*/ 426044 w 1209257"/>
                    <a:gd name="connsiteY649" fmla="*/ 640095 h 977923"/>
                    <a:gd name="connsiteX650" fmla="*/ 1019012 w 1209257"/>
                    <a:gd name="connsiteY650" fmla="*/ 635094 h 977923"/>
                    <a:gd name="connsiteX651" fmla="*/ 1024835 w 1209257"/>
                    <a:gd name="connsiteY651" fmla="*/ 642318 h 977923"/>
                    <a:gd name="connsiteX652" fmla="*/ 1019012 w 1209257"/>
                    <a:gd name="connsiteY652" fmla="*/ 649541 h 977923"/>
                    <a:gd name="connsiteX653" fmla="*/ 1012704 w 1209257"/>
                    <a:gd name="connsiteY653" fmla="*/ 642318 h 977923"/>
                    <a:gd name="connsiteX654" fmla="*/ 1019012 w 1209257"/>
                    <a:gd name="connsiteY654" fmla="*/ 635094 h 977923"/>
                    <a:gd name="connsiteX655" fmla="*/ 999602 w 1209257"/>
                    <a:gd name="connsiteY655" fmla="*/ 635094 h 977923"/>
                    <a:gd name="connsiteX656" fmla="*/ 1005910 w 1209257"/>
                    <a:gd name="connsiteY656" fmla="*/ 642318 h 977923"/>
                    <a:gd name="connsiteX657" fmla="*/ 999602 w 1209257"/>
                    <a:gd name="connsiteY657" fmla="*/ 649541 h 977923"/>
                    <a:gd name="connsiteX658" fmla="*/ 993779 w 1209257"/>
                    <a:gd name="connsiteY658" fmla="*/ 642318 h 977923"/>
                    <a:gd name="connsiteX659" fmla="*/ 999602 w 1209257"/>
                    <a:gd name="connsiteY659" fmla="*/ 635094 h 977923"/>
                    <a:gd name="connsiteX660" fmla="*/ 980678 w 1209257"/>
                    <a:gd name="connsiteY660" fmla="*/ 635094 h 977923"/>
                    <a:gd name="connsiteX661" fmla="*/ 986986 w 1209257"/>
                    <a:gd name="connsiteY661" fmla="*/ 642318 h 977923"/>
                    <a:gd name="connsiteX662" fmla="*/ 980678 w 1209257"/>
                    <a:gd name="connsiteY662" fmla="*/ 649541 h 977923"/>
                    <a:gd name="connsiteX663" fmla="*/ 974370 w 1209257"/>
                    <a:gd name="connsiteY663" fmla="*/ 642318 h 977923"/>
                    <a:gd name="connsiteX664" fmla="*/ 980678 w 1209257"/>
                    <a:gd name="connsiteY664" fmla="*/ 635094 h 977923"/>
                    <a:gd name="connsiteX665" fmla="*/ 961268 w 1209257"/>
                    <a:gd name="connsiteY665" fmla="*/ 635094 h 977923"/>
                    <a:gd name="connsiteX666" fmla="*/ 967576 w 1209257"/>
                    <a:gd name="connsiteY666" fmla="*/ 642318 h 977923"/>
                    <a:gd name="connsiteX667" fmla="*/ 961268 w 1209257"/>
                    <a:gd name="connsiteY667" fmla="*/ 649541 h 977923"/>
                    <a:gd name="connsiteX668" fmla="*/ 955445 w 1209257"/>
                    <a:gd name="connsiteY668" fmla="*/ 642318 h 977923"/>
                    <a:gd name="connsiteX669" fmla="*/ 961268 w 1209257"/>
                    <a:gd name="connsiteY669" fmla="*/ 635094 h 977923"/>
                    <a:gd name="connsiteX670" fmla="*/ 942343 w 1209257"/>
                    <a:gd name="connsiteY670" fmla="*/ 635094 h 977923"/>
                    <a:gd name="connsiteX671" fmla="*/ 948652 w 1209257"/>
                    <a:gd name="connsiteY671" fmla="*/ 642318 h 977923"/>
                    <a:gd name="connsiteX672" fmla="*/ 942343 w 1209257"/>
                    <a:gd name="connsiteY672" fmla="*/ 649541 h 977923"/>
                    <a:gd name="connsiteX673" fmla="*/ 936035 w 1209257"/>
                    <a:gd name="connsiteY673" fmla="*/ 642318 h 977923"/>
                    <a:gd name="connsiteX674" fmla="*/ 942343 w 1209257"/>
                    <a:gd name="connsiteY674" fmla="*/ 635094 h 977923"/>
                    <a:gd name="connsiteX675" fmla="*/ 923419 w 1209257"/>
                    <a:gd name="connsiteY675" fmla="*/ 635094 h 977923"/>
                    <a:gd name="connsiteX676" fmla="*/ 929242 w 1209257"/>
                    <a:gd name="connsiteY676" fmla="*/ 642318 h 977923"/>
                    <a:gd name="connsiteX677" fmla="*/ 923419 w 1209257"/>
                    <a:gd name="connsiteY677" fmla="*/ 649541 h 977923"/>
                    <a:gd name="connsiteX678" fmla="*/ 917111 w 1209257"/>
                    <a:gd name="connsiteY678" fmla="*/ 642318 h 977923"/>
                    <a:gd name="connsiteX679" fmla="*/ 923419 w 1209257"/>
                    <a:gd name="connsiteY679" fmla="*/ 635094 h 977923"/>
                    <a:gd name="connsiteX680" fmla="*/ 904009 w 1209257"/>
                    <a:gd name="connsiteY680" fmla="*/ 635094 h 977923"/>
                    <a:gd name="connsiteX681" fmla="*/ 910317 w 1209257"/>
                    <a:gd name="connsiteY681" fmla="*/ 642318 h 977923"/>
                    <a:gd name="connsiteX682" fmla="*/ 904009 w 1209257"/>
                    <a:gd name="connsiteY682" fmla="*/ 649541 h 977923"/>
                    <a:gd name="connsiteX683" fmla="*/ 897701 w 1209257"/>
                    <a:gd name="connsiteY683" fmla="*/ 642318 h 977923"/>
                    <a:gd name="connsiteX684" fmla="*/ 904009 w 1209257"/>
                    <a:gd name="connsiteY684" fmla="*/ 635094 h 977923"/>
                    <a:gd name="connsiteX685" fmla="*/ 885085 w 1209257"/>
                    <a:gd name="connsiteY685" fmla="*/ 635094 h 977923"/>
                    <a:gd name="connsiteX686" fmla="*/ 890908 w 1209257"/>
                    <a:gd name="connsiteY686" fmla="*/ 642318 h 977923"/>
                    <a:gd name="connsiteX687" fmla="*/ 885085 w 1209257"/>
                    <a:gd name="connsiteY687" fmla="*/ 649541 h 977923"/>
                    <a:gd name="connsiteX688" fmla="*/ 878777 w 1209257"/>
                    <a:gd name="connsiteY688" fmla="*/ 642318 h 977923"/>
                    <a:gd name="connsiteX689" fmla="*/ 885085 w 1209257"/>
                    <a:gd name="connsiteY689" fmla="*/ 635094 h 977923"/>
                    <a:gd name="connsiteX690" fmla="*/ 597820 w 1209257"/>
                    <a:gd name="connsiteY690" fmla="*/ 635094 h 977923"/>
                    <a:gd name="connsiteX691" fmla="*/ 604129 w 1209257"/>
                    <a:gd name="connsiteY691" fmla="*/ 642318 h 977923"/>
                    <a:gd name="connsiteX692" fmla="*/ 597820 w 1209257"/>
                    <a:gd name="connsiteY692" fmla="*/ 649541 h 977923"/>
                    <a:gd name="connsiteX693" fmla="*/ 591998 w 1209257"/>
                    <a:gd name="connsiteY693" fmla="*/ 642318 h 977923"/>
                    <a:gd name="connsiteX694" fmla="*/ 597820 w 1209257"/>
                    <a:gd name="connsiteY694" fmla="*/ 635094 h 977923"/>
                    <a:gd name="connsiteX695" fmla="*/ 578896 w 1209257"/>
                    <a:gd name="connsiteY695" fmla="*/ 635094 h 977923"/>
                    <a:gd name="connsiteX696" fmla="*/ 585204 w 1209257"/>
                    <a:gd name="connsiteY696" fmla="*/ 642318 h 977923"/>
                    <a:gd name="connsiteX697" fmla="*/ 578896 w 1209257"/>
                    <a:gd name="connsiteY697" fmla="*/ 649541 h 977923"/>
                    <a:gd name="connsiteX698" fmla="*/ 572588 w 1209257"/>
                    <a:gd name="connsiteY698" fmla="*/ 642318 h 977923"/>
                    <a:gd name="connsiteX699" fmla="*/ 578896 w 1209257"/>
                    <a:gd name="connsiteY699" fmla="*/ 635094 h 977923"/>
                    <a:gd name="connsiteX700" fmla="*/ 559971 w 1209257"/>
                    <a:gd name="connsiteY700" fmla="*/ 635094 h 977923"/>
                    <a:gd name="connsiteX701" fmla="*/ 565794 w 1209257"/>
                    <a:gd name="connsiteY701" fmla="*/ 642318 h 977923"/>
                    <a:gd name="connsiteX702" fmla="*/ 559971 w 1209257"/>
                    <a:gd name="connsiteY702" fmla="*/ 649541 h 977923"/>
                    <a:gd name="connsiteX703" fmla="*/ 553663 w 1209257"/>
                    <a:gd name="connsiteY703" fmla="*/ 642318 h 977923"/>
                    <a:gd name="connsiteX704" fmla="*/ 559971 w 1209257"/>
                    <a:gd name="connsiteY704" fmla="*/ 635094 h 977923"/>
                    <a:gd name="connsiteX705" fmla="*/ 540562 w 1209257"/>
                    <a:gd name="connsiteY705" fmla="*/ 635094 h 977923"/>
                    <a:gd name="connsiteX706" fmla="*/ 546870 w 1209257"/>
                    <a:gd name="connsiteY706" fmla="*/ 642318 h 977923"/>
                    <a:gd name="connsiteX707" fmla="*/ 540562 w 1209257"/>
                    <a:gd name="connsiteY707" fmla="*/ 649541 h 977923"/>
                    <a:gd name="connsiteX708" fmla="*/ 534254 w 1209257"/>
                    <a:gd name="connsiteY708" fmla="*/ 642318 h 977923"/>
                    <a:gd name="connsiteX709" fmla="*/ 540562 w 1209257"/>
                    <a:gd name="connsiteY709" fmla="*/ 635094 h 977923"/>
                    <a:gd name="connsiteX710" fmla="*/ 521637 w 1209257"/>
                    <a:gd name="connsiteY710" fmla="*/ 635094 h 977923"/>
                    <a:gd name="connsiteX711" fmla="*/ 527460 w 1209257"/>
                    <a:gd name="connsiteY711" fmla="*/ 642318 h 977923"/>
                    <a:gd name="connsiteX712" fmla="*/ 521637 w 1209257"/>
                    <a:gd name="connsiteY712" fmla="*/ 649541 h 977923"/>
                    <a:gd name="connsiteX713" fmla="*/ 515329 w 1209257"/>
                    <a:gd name="connsiteY713" fmla="*/ 642318 h 977923"/>
                    <a:gd name="connsiteX714" fmla="*/ 521637 w 1209257"/>
                    <a:gd name="connsiteY714" fmla="*/ 635094 h 977923"/>
                    <a:gd name="connsiteX715" fmla="*/ 502227 w 1209257"/>
                    <a:gd name="connsiteY715" fmla="*/ 635094 h 977923"/>
                    <a:gd name="connsiteX716" fmla="*/ 508536 w 1209257"/>
                    <a:gd name="connsiteY716" fmla="*/ 642318 h 977923"/>
                    <a:gd name="connsiteX717" fmla="*/ 502227 w 1209257"/>
                    <a:gd name="connsiteY717" fmla="*/ 649541 h 977923"/>
                    <a:gd name="connsiteX718" fmla="*/ 496405 w 1209257"/>
                    <a:gd name="connsiteY718" fmla="*/ 642318 h 977923"/>
                    <a:gd name="connsiteX719" fmla="*/ 502227 w 1209257"/>
                    <a:gd name="connsiteY719" fmla="*/ 635094 h 977923"/>
                    <a:gd name="connsiteX720" fmla="*/ 483303 w 1209257"/>
                    <a:gd name="connsiteY720" fmla="*/ 635094 h 977923"/>
                    <a:gd name="connsiteX721" fmla="*/ 489611 w 1209257"/>
                    <a:gd name="connsiteY721" fmla="*/ 642318 h 977923"/>
                    <a:gd name="connsiteX722" fmla="*/ 483303 w 1209257"/>
                    <a:gd name="connsiteY722" fmla="*/ 649541 h 977923"/>
                    <a:gd name="connsiteX723" fmla="*/ 476995 w 1209257"/>
                    <a:gd name="connsiteY723" fmla="*/ 642318 h 977923"/>
                    <a:gd name="connsiteX724" fmla="*/ 483303 w 1209257"/>
                    <a:gd name="connsiteY724" fmla="*/ 635094 h 977923"/>
                    <a:gd name="connsiteX725" fmla="*/ 463893 w 1209257"/>
                    <a:gd name="connsiteY725" fmla="*/ 635094 h 977923"/>
                    <a:gd name="connsiteX726" fmla="*/ 470201 w 1209257"/>
                    <a:gd name="connsiteY726" fmla="*/ 642318 h 977923"/>
                    <a:gd name="connsiteX727" fmla="*/ 463893 w 1209257"/>
                    <a:gd name="connsiteY727" fmla="*/ 649541 h 977923"/>
                    <a:gd name="connsiteX728" fmla="*/ 458070 w 1209257"/>
                    <a:gd name="connsiteY728" fmla="*/ 642318 h 977923"/>
                    <a:gd name="connsiteX729" fmla="*/ 463893 w 1209257"/>
                    <a:gd name="connsiteY729" fmla="*/ 635094 h 977923"/>
                    <a:gd name="connsiteX730" fmla="*/ 444969 w 1209257"/>
                    <a:gd name="connsiteY730" fmla="*/ 635094 h 977923"/>
                    <a:gd name="connsiteX731" fmla="*/ 451277 w 1209257"/>
                    <a:gd name="connsiteY731" fmla="*/ 642318 h 977923"/>
                    <a:gd name="connsiteX732" fmla="*/ 444969 w 1209257"/>
                    <a:gd name="connsiteY732" fmla="*/ 649541 h 977923"/>
                    <a:gd name="connsiteX733" fmla="*/ 438661 w 1209257"/>
                    <a:gd name="connsiteY733" fmla="*/ 642318 h 977923"/>
                    <a:gd name="connsiteX734" fmla="*/ 444969 w 1209257"/>
                    <a:gd name="connsiteY734" fmla="*/ 635094 h 977923"/>
                    <a:gd name="connsiteX735" fmla="*/ 1037936 w 1209257"/>
                    <a:gd name="connsiteY735" fmla="*/ 613425 h 977923"/>
                    <a:gd name="connsiteX736" fmla="*/ 1044245 w 1209257"/>
                    <a:gd name="connsiteY736" fmla="*/ 620648 h 977923"/>
                    <a:gd name="connsiteX737" fmla="*/ 1037936 w 1209257"/>
                    <a:gd name="connsiteY737" fmla="*/ 627316 h 977923"/>
                    <a:gd name="connsiteX738" fmla="*/ 1031628 w 1209257"/>
                    <a:gd name="connsiteY738" fmla="*/ 620648 h 977923"/>
                    <a:gd name="connsiteX739" fmla="*/ 1037936 w 1209257"/>
                    <a:gd name="connsiteY739" fmla="*/ 613425 h 977923"/>
                    <a:gd name="connsiteX740" fmla="*/ 1019012 w 1209257"/>
                    <a:gd name="connsiteY740" fmla="*/ 613425 h 977923"/>
                    <a:gd name="connsiteX741" fmla="*/ 1024835 w 1209257"/>
                    <a:gd name="connsiteY741" fmla="*/ 620648 h 977923"/>
                    <a:gd name="connsiteX742" fmla="*/ 1019012 w 1209257"/>
                    <a:gd name="connsiteY742" fmla="*/ 627316 h 977923"/>
                    <a:gd name="connsiteX743" fmla="*/ 1012704 w 1209257"/>
                    <a:gd name="connsiteY743" fmla="*/ 620648 h 977923"/>
                    <a:gd name="connsiteX744" fmla="*/ 1019012 w 1209257"/>
                    <a:gd name="connsiteY744" fmla="*/ 613425 h 977923"/>
                    <a:gd name="connsiteX745" fmla="*/ 999602 w 1209257"/>
                    <a:gd name="connsiteY745" fmla="*/ 613425 h 977923"/>
                    <a:gd name="connsiteX746" fmla="*/ 1005910 w 1209257"/>
                    <a:gd name="connsiteY746" fmla="*/ 620648 h 977923"/>
                    <a:gd name="connsiteX747" fmla="*/ 999602 w 1209257"/>
                    <a:gd name="connsiteY747" fmla="*/ 627316 h 977923"/>
                    <a:gd name="connsiteX748" fmla="*/ 993779 w 1209257"/>
                    <a:gd name="connsiteY748" fmla="*/ 620648 h 977923"/>
                    <a:gd name="connsiteX749" fmla="*/ 999602 w 1209257"/>
                    <a:gd name="connsiteY749" fmla="*/ 613425 h 977923"/>
                    <a:gd name="connsiteX750" fmla="*/ 980678 w 1209257"/>
                    <a:gd name="connsiteY750" fmla="*/ 613425 h 977923"/>
                    <a:gd name="connsiteX751" fmla="*/ 986986 w 1209257"/>
                    <a:gd name="connsiteY751" fmla="*/ 620648 h 977923"/>
                    <a:gd name="connsiteX752" fmla="*/ 980678 w 1209257"/>
                    <a:gd name="connsiteY752" fmla="*/ 627316 h 977923"/>
                    <a:gd name="connsiteX753" fmla="*/ 974370 w 1209257"/>
                    <a:gd name="connsiteY753" fmla="*/ 620648 h 977923"/>
                    <a:gd name="connsiteX754" fmla="*/ 980678 w 1209257"/>
                    <a:gd name="connsiteY754" fmla="*/ 613425 h 977923"/>
                    <a:gd name="connsiteX755" fmla="*/ 961268 w 1209257"/>
                    <a:gd name="connsiteY755" fmla="*/ 613425 h 977923"/>
                    <a:gd name="connsiteX756" fmla="*/ 967576 w 1209257"/>
                    <a:gd name="connsiteY756" fmla="*/ 620648 h 977923"/>
                    <a:gd name="connsiteX757" fmla="*/ 961268 w 1209257"/>
                    <a:gd name="connsiteY757" fmla="*/ 627316 h 977923"/>
                    <a:gd name="connsiteX758" fmla="*/ 955445 w 1209257"/>
                    <a:gd name="connsiteY758" fmla="*/ 620648 h 977923"/>
                    <a:gd name="connsiteX759" fmla="*/ 961268 w 1209257"/>
                    <a:gd name="connsiteY759" fmla="*/ 613425 h 977923"/>
                    <a:gd name="connsiteX760" fmla="*/ 942343 w 1209257"/>
                    <a:gd name="connsiteY760" fmla="*/ 613425 h 977923"/>
                    <a:gd name="connsiteX761" fmla="*/ 948652 w 1209257"/>
                    <a:gd name="connsiteY761" fmla="*/ 620648 h 977923"/>
                    <a:gd name="connsiteX762" fmla="*/ 942343 w 1209257"/>
                    <a:gd name="connsiteY762" fmla="*/ 627316 h 977923"/>
                    <a:gd name="connsiteX763" fmla="*/ 936035 w 1209257"/>
                    <a:gd name="connsiteY763" fmla="*/ 620648 h 977923"/>
                    <a:gd name="connsiteX764" fmla="*/ 942343 w 1209257"/>
                    <a:gd name="connsiteY764" fmla="*/ 613425 h 977923"/>
                    <a:gd name="connsiteX765" fmla="*/ 923419 w 1209257"/>
                    <a:gd name="connsiteY765" fmla="*/ 613425 h 977923"/>
                    <a:gd name="connsiteX766" fmla="*/ 929242 w 1209257"/>
                    <a:gd name="connsiteY766" fmla="*/ 620648 h 977923"/>
                    <a:gd name="connsiteX767" fmla="*/ 923419 w 1209257"/>
                    <a:gd name="connsiteY767" fmla="*/ 627316 h 977923"/>
                    <a:gd name="connsiteX768" fmla="*/ 917111 w 1209257"/>
                    <a:gd name="connsiteY768" fmla="*/ 620648 h 977923"/>
                    <a:gd name="connsiteX769" fmla="*/ 923419 w 1209257"/>
                    <a:gd name="connsiteY769" fmla="*/ 613425 h 977923"/>
                    <a:gd name="connsiteX770" fmla="*/ 904009 w 1209257"/>
                    <a:gd name="connsiteY770" fmla="*/ 613425 h 977923"/>
                    <a:gd name="connsiteX771" fmla="*/ 910317 w 1209257"/>
                    <a:gd name="connsiteY771" fmla="*/ 620648 h 977923"/>
                    <a:gd name="connsiteX772" fmla="*/ 904009 w 1209257"/>
                    <a:gd name="connsiteY772" fmla="*/ 627316 h 977923"/>
                    <a:gd name="connsiteX773" fmla="*/ 897701 w 1209257"/>
                    <a:gd name="connsiteY773" fmla="*/ 620648 h 977923"/>
                    <a:gd name="connsiteX774" fmla="*/ 904009 w 1209257"/>
                    <a:gd name="connsiteY774" fmla="*/ 613425 h 977923"/>
                    <a:gd name="connsiteX775" fmla="*/ 885085 w 1209257"/>
                    <a:gd name="connsiteY775" fmla="*/ 613425 h 977923"/>
                    <a:gd name="connsiteX776" fmla="*/ 890908 w 1209257"/>
                    <a:gd name="connsiteY776" fmla="*/ 620648 h 977923"/>
                    <a:gd name="connsiteX777" fmla="*/ 885085 w 1209257"/>
                    <a:gd name="connsiteY777" fmla="*/ 627316 h 977923"/>
                    <a:gd name="connsiteX778" fmla="*/ 878777 w 1209257"/>
                    <a:gd name="connsiteY778" fmla="*/ 620648 h 977923"/>
                    <a:gd name="connsiteX779" fmla="*/ 885085 w 1209257"/>
                    <a:gd name="connsiteY779" fmla="*/ 613425 h 977923"/>
                    <a:gd name="connsiteX780" fmla="*/ 559971 w 1209257"/>
                    <a:gd name="connsiteY780" fmla="*/ 613425 h 977923"/>
                    <a:gd name="connsiteX781" fmla="*/ 565794 w 1209257"/>
                    <a:gd name="connsiteY781" fmla="*/ 620648 h 977923"/>
                    <a:gd name="connsiteX782" fmla="*/ 559971 w 1209257"/>
                    <a:gd name="connsiteY782" fmla="*/ 627316 h 977923"/>
                    <a:gd name="connsiteX783" fmla="*/ 553663 w 1209257"/>
                    <a:gd name="connsiteY783" fmla="*/ 620648 h 977923"/>
                    <a:gd name="connsiteX784" fmla="*/ 559971 w 1209257"/>
                    <a:gd name="connsiteY784" fmla="*/ 613425 h 977923"/>
                    <a:gd name="connsiteX785" fmla="*/ 540562 w 1209257"/>
                    <a:gd name="connsiteY785" fmla="*/ 613425 h 977923"/>
                    <a:gd name="connsiteX786" fmla="*/ 546870 w 1209257"/>
                    <a:gd name="connsiteY786" fmla="*/ 620648 h 977923"/>
                    <a:gd name="connsiteX787" fmla="*/ 540562 w 1209257"/>
                    <a:gd name="connsiteY787" fmla="*/ 627316 h 977923"/>
                    <a:gd name="connsiteX788" fmla="*/ 534254 w 1209257"/>
                    <a:gd name="connsiteY788" fmla="*/ 620648 h 977923"/>
                    <a:gd name="connsiteX789" fmla="*/ 540562 w 1209257"/>
                    <a:gd name="connsiteY789" fmla="*/ 613425 h 977923"/>
                    <a:gd name="connsiteX790" fmla="*/ 521637 w 1209257"/>
                    <a:gd name="connsiteY790" fmla="*/ 613425 h 977923"/>
                    <a:gd name="connsiteX791" fmla="*/ 527460 w 1209257"/>
                    <a:gd name="connsiteY791" fmla="*/ 620648 h 977923"/>
                    <a:gd name="connsiteX792" fmla="*/ 521637 w 1209257"/>
                    <a:gd name="connsiteY792" fmla="*/ 627316 h 977923"/>
                    <a:gd name="connsiteX793" fmla="*/ 515329 w 1209257"/>
                    <a:gd name="connsiteY793" fmla="*/ 620648 h 977923"/>
                    <a:gd name="connsiteX794" fmla="*/ 521637 w 1209257"/>
                    <a:gd name="connsiteY794" fmla="*/ 613425 h 977923"/>
                    <a:gd name="connsiteX795" fmla="*/ 502227 w 1209257"/>
                    <a:gd name="connsiteY795" fmla="*/ 613425 h 977923"/>
                    <a:gd name="connsiteX796" fmla="*/ 508536 w 1209257"/>
                    <a:gd name="connsiteY796" fmla="*/ 620648 h 977923"/>
                    <a:gd name="connsiteX797" fmla="*/ 502227 w 1209257"/>
                    <a:gd name="connsiteY797" fmla="*/ 627316 h 977923"/>
                    <a:gd name="connsiteX798" fmla="*/ 496405 w 1209257"/>
                    <a:gd name="connsiteY798" fmla="*/ 620648 h 977923"/>
                    <a:gd name="connsiteX799" fmla="*/ 502227 w 1209257"/>
                    <a:gd name="connsiteY799" fmla="*/ 613425 h 977923"/>
                    <a:gd name="connsiteX800" fmla="*/ 483303 w 1209257"/>
                    <a:gd name="connsiteY800" fmla="*/ 613425 h 977923"/>
                    <a:gd name="connsiteX801" fmla="*/ 489611 w 1209257"/>
                    <a:gd name="connsiteY801" fmla="*/ 620648 h 977923"/>
                    <a:gd name="connsiteX802" fmla="*/ 483303 w 1209257"/>
                    <a:gd name="connsiteY802" fmla="*/ 627316 h 977923"/>
                    <a:gd name="connsiteX803" fmla="*/ 476995 w 1209257"/>
                    <a:gd name="connsiteY803" fmla="*/ 620648 h 977923"/>
                    <a:gd name="connsiteX804" fmla="*/ 483303 w 1209257"/>
                    <a:gd name="connsiteY804" fmla="*/ 613425 h 977923"/>
                    <a:gd name="connsiteX805" fmla="*/ 463893 w 1209257"/>
                    <a:gd name="connsiteY805" fmla="*/ 613425 h 977923"/>
                    <a:gd name="connsiteX806" fmla="*/ 470201 w 1209257"/>
                    <a:gd name="connsiteY806" fmla="*/ 620648 h 977923"/>
                    <a:gd name="connsiteX807" fmla="*/ 463893 w 1209257"/>
                    <a:gd name="connsiteY807" fmla="*/ 627316 h 977923"/>
                    <a:gd name="connsiteX808" fmla="*/ 458070 w 1209257"/>
                    <a:gd name="connsiteY808" fmla="*/ 620648 h 977923"/>
                    <a:gd name="connsiteX809" fmla="*/ 463893 w 1209257"/>
                    <a:gd name="connsiteY809" fmla="*/ 613425 h 977923"/>
                    <a:gd name="connsiteX810" fmla="*/ 444969 w 1209257"/>
                    <a:gd name="connsiteY810" fmla="*/ 613425 h 977923"/>
                    <a:gd name="connsiteX811" fmla="*/ 451277 w 1209257"/>
                    <a:gd name="connsiteY811" fmla="*/ 620648 h 977923"/>
                    <a:gd name="connsiteX812" fmla="*/ 444969 w 1209257"/>
                    <a:gd name="connsiteY812" fmla="*/ 627316 h 977923"/>
                    <a:gd name="connsiteX813" fmla="*/ 438661 w 1209257"/>
                    <a:gd name="connsiteY813" fmla="*/ 620648 h 977923"/>
                    <a:gd name="connsiteX814" fmla="*/ 444969 w 1209257"/>
                    <a:gd name="connsiteY814" fmla="*/ 613425 h 977923"/>
                    <a:gd name="connsiteX815" fmla="*/ 1057346 w 1209257"/>
                    <a:gd name="connsiteY815" fmla="*/ 591199 h 977923"/>
                    <a:gd name="connsiteX816" fmla="*/ 1063169 w 1209257"/>
                    <a:gd name="connsiteY816" fmla="*/ 598422 h 977923"/>
                    <a:gd name="connsiteX817" fmla="*/ 1057346 w 1209257"/>
                    <a:gd name="connsiteY817" fmla="*/ 605646 h 977923"/>
                    <a:gd name="connsiteX818" fmla="*/ 1051038 w 1209257"/>
                    <a:gd name="connsiteY818" fmla="*/ 598422 h 977923"/>
                    <a:gd name="connsiteX819" fmla="*/ 1057346 w 1209257"/>
                    <a:gd name="connsiteY819" fmla="*/ 591199 h 977923"/>
                    <a:gd name="connsiteX820" fmla="*/ 1037936 w 1209257"/>
                    <a:gd name="connsiteY820" fmla="*/ 591199 h 977923"/>
                    <a:gd name="connsiteX821" fmla="*/ 1044245 w 1209257"/>
                    <a:gd name="connsiteY821" fmla="*/ 598422 h 977923"/>
                    <a:gd name="connsiteX822" fmla="*/ 1037936 w 1209257"/>
                    <a:gd name="connsiteY822" fmla="*/ 605646 h 977923"/>
                    <a:gd name="connsiteX823" fmla="*/ 1031628 w 1209257"/>
                    <a:gd name="connsiteY823" fmla="*/ 598422 h 977923"/>
                    <a:gd name="connsiteX824" fmla="*/ 1037936 w 1209257"/>
                    <a:gd name="connsiteY824" fmla="*/ 591199 h 977923"/>
                    <a:gd name="connsiteX825" fmla="*/ 1019012 w 1209257"/>
                    <a:gd name="connsiteY825" fmla="*/ 591199 h 977923"/>
                    <a:gd name="connsiteX826" fmla="*/ 1024835 w 1209257"/>
                    <a:gd name="connsiteY826" fmla="*/ 598422 h 977923"/>
                    <a:gd name="connsiteX827" fmla="*/ 1019012 w 1209257"/>
                    <a:gd name="connsiteY827" fmla="*/ 605646 h 977923"/>
                    <a:gd name="connsiteX828" fmla="*/ 1012704 w 1209257"/>
                    <a:gd name="connsiteY828" fmla="*/ 598422 h 977923"/>
                    <a:gd name="connsiteX829" fmla="*/ 1019012 w 1209257"/>
                    <a:gd name="connsiteY829" fmla="*/ 591199 h 977923"/>
                    <a:gd name="connsiteX830" fmla="*/ 999602 w 1209257"/>
                    <a:gd name="connsiteY830" fmla="*/ 591199 h 977923"/>
                    <a:gd name="connsiteX831" fmla="*/ 1005910 w 1209257"/>
                    <a:gd name="connsiteY831" fmla="*/ 598422 h 977923"/>
                    <a:gd name="connsiteX832" fmla="*/ 999602 w 1209257"/>
                    <a:gd name="connsiteY832" fmla="*/ 605646 h 977923"/>
                    <a:gd name="connsiteX833" fmla="*/ 993779 w 1209257"/>
                    <a:gd name="connsiteY833" fmla="*/ 598422 h 977923"/>
                    <a:gd name="connsiteX834" fmla="*/ 999602 w 1209257"/>
                    <a:gd name="connsiteY834" fmla="*/ 591199 h 977923"/>
                    <a:gd name="connsiteX835" fmla="*/ 980678 w 1209257"/>
                    <a:gd name="connsiteY835" fmla="*/ 591199 h 977923"/>
                    <a:gd name="connsiteX836" fmla="*/ 986986 w 1209257"/>
                    <a:gd name="connsiteY836" fmla="*/ 598422 h 977923"/>
                    <a:gd name="connsiteX837" fmla="*/ 980678 w 1209257"/>
                    <a:gd name="connsiteY837" fmla="*/ 605646 h 977923"/>
                    <a:gd name="connsiteX838" fmla="*/ 974370 w 1209257"/>
                    <a:gd name="connsiteY838" fmla="*/ 598422 h 977923"/>
                    <a:gd name="connsiteX839" fmla="*/ 980678 w 1209257"/>
                    <a:gd name="connsiteY839" fmla="*/ 591199 h 977923"/>
                    <a:gd name="connsiteX840" fmla="*/ 961268 w 1209257"/>
                    <a:gd name="connsiteY840" fmla="*/ 591199 h 977923"/>
                    <a:gd name="connsiteX841" fmla="*/ 967576 w 1209257"/>
                    <a:gd name="connsiteY841" fmla="*/ 598422 h 977923"/>
                    <a:gd name="connsiteX842" fmla="*/ 961268 w 1209257"/>
                    <a:gd name="connsiteY842" fmla="*/ 605646 h 977923"/>
                    <a:gd name="connsiteX843" fmla="*/ 955445 w 1209257"/>
                    <a:gd name="connsiteY843" fmla="*/ 598422 h 977923"/>
                    <a:gd name="connsiteX844" fmla="*/ 961268 w 1209257"/>
                    <a:gd name="connsiteY844" fmla="*/ 591199 h 977923"/>
                    <a:gd name="connsiteX845" fmla="*/ 942343 w 1209257"/>
                    <a:gd name="connsiteY845" fmla="*/ 591199 h 977923"/>
                    <a:gd name="connsiteX846" fmla="*/ 948652 w 1209257"/>
                    <a:gd name="connsiteY846" fmla="*/ 598422 h 977923"/>
                    <a:gd name="connsiteX847" fmla="*/ 942343 w 1209257"/>
                    <a:gd name="connsiteY847" fmla="*/ 605646 h 977923"/>
                    <a:gd name="connsiteX848" fmla="*/ 936035 w 1209257"/>
                    <a:gd name="connsiteY848" fmla="*/ 598422 h 977923"/>
                    <a:gd name="connsiteX849" fmla="*/ 942343 w 1209257"/>
                    <a:gd name="connsiteY849" fmla="*/ 591199 h 977923"/>
                    <a:gd name="connsiteX850" fmla="*/ 923419 w 1209257"/>
                    <a:gd name="connsiteY850" fmla="*/ 591199 h 977923"/>
                    <a:gd name="connsiteX851" fmla="*/ 929242 w 1209257"/>
                    <a:gd name="connsiteY851" fmla="*/ 598422 h 977923"/>
                    <a:gd name="connsiteX852" fmla="*/ 923419 w 1209257"/>
                    <a:gd name="connsiteY852" fmla="*/ 605646 h 977923"/>
                    <a:gd name="connsiteX853" fmla="*/ 917111 w 1209257"/>
                    <a:gd name="connsiteY853" fmla="*/ 598422 h 977923"/>
                    <a:gd name="connsiteX854" fmla="*/ 923419 w 1209257"/>
                    <a:gd name="connsiteY854" fmla="*/ 591199 h 977923"/>
                    <a:gd name="connsiteX855" fmla="*/ 904009 w 1209257"/>
                    <a:gd name="connsiteY855" fmla="*/ 591199 h 977923"/>
                    <a:gd name="connsiteX856" fmla="*/ 910317 w 1209257"/>
                    <a:gd name="connsiteY856" fmla="*/ 598422 h 977923"/>
                    <a:gd name="connsiteX857" fmla="*/ 904009 w 1209257"/>
                    <a:gd name="connsiteY857" fmla="*/ 605646 h 977923"/>
                    <a:gd name="connsiteX858" fmla="*/ 897701 w 1209257"/>
                    <a:gd name="connsiteY858" fmla="*/ 598422 h 977923"/>
                    <a:gd name="connsiteX859" fmla="*/ 904009 w 1209257"/>
                    <a:gd name="connsiteY859" fmla="*/ 591199 h 977923"/>
                    <a:gd name="connsiteX860" fmla="*/ 885085 w 1209257"/>
                    <a:gd name="connsiteY860" fmla="*/ 591199 h 977923"/>
                    <a:gd name="connsiteX861" fmla="*/ 890908 w 1209257"/>
                    <a:gd name="connsiteY861" fmla="*/ 598422 h 977923"/>
                    <a:gd name="connsiteX862" fmla="*/ 885085 w 1209257"/>
                    <a:gd name="connsiteY862" fmla="*/ 605646 h 977923"/>
                    <a:gd name="connsiteX863" fmla="*/ 878777 w 1209257"/>
                    <a:gd name="connsiteY863" fmla="*/ 598422 h 977923"/>
                    <a:gd name="connsiteX864" fmla="*/ 885085 w 1209257"/>
                    <a:gd name="connsiteY864" fmla="*/ 591199 h 977923"/>
                    <a:gd name="connsiteX865" fmla="*/ 865675 w 1209257"/>
                    <a:gd name="connsiteY865" fmla="*/ 591199 h 977923"/>
                    <a:gd name="connsiteX866" fmla="*/ 871983 w 1209257"/>
                    <a:gd name="connsiteY866" fmla="*/ 598422 h 977923"/>
                    <a:gd name="connsiteX867" fmla="*/ 865675 w 1209257"/>
                    <a:gd name="connsiteY867" fmla="*/ 605646 h 977923"/>
                    <a:gd name="connsiteX868" fmla="*/ 859852 w 1209257"/>
                    <a:gd name="connsiteY868" fmla="*/ 598422 h 977923"/>
                    <a:gd name="connsiteX869" fmla="*/ 865675 w 1209257"/>
                    <a:gd name="connsiteY869" fmla="*/ 591199 h 977923"/>
                    <a:gd name="connsiteX870" fmla="*/ 808416 w 1209257"/>
                    <a:gd name="connsiteY870" fmla="*/ 591199 h 977923"/>
                    <a:gd name="connsiteX871" fmla="*/ 814724 w 1209257"/>
                    <a:gd name="connsiteY871" fmla="*/ 598422 h 977923"/>
                    <a:gd name="connsiteX872" fmla="*/ 808416 w 1209257"/>
                    <a:gd name="connsiteY872" fmla="*/ 605646 h 977923"/>
                    <a:gd name="connsiteX873" fmla="*/ 802108 w 1209257"/>
                    <a:gd name="connsiteY873" fmla="*/ 598422 h 977923"/>
                    <a:gd name="connsiteX874" fmla="*/ 808416 w 1209257"/>
                    <a:gd name="connsiteY874" fmla="*/ 591199 h 977923"/>
                    <a:gd name="connsiteX875" fmla="*/ 789492 w 1209257"/>
                    <a:gd name="connsiteY875" fmla="*/ 591199 h 977923"/>
                    <a:gd name="connsiteX876" fmla="*/ 795315 w 1209257"/>
                    <a:gd name="connsiteY876" fmla="*/ 598422 h 977923"/>
                    <a:gd name="connsiteX877" fmla="*/ 789492 w 1209257"/>
                    <a:gd name="connsiteY877" fmla="*/ 605646 h 977923"/>
                    <a:gd name="connsiteX878" fmla="*/ 783184 w 1209257"/>
                    <a:gd name="connsiteY878" fmla="*/ 598422 h 977923"/>
                    <a:gd name="connsiteX879" fmla="*/ 789492 w 1209257"/>
                    <a:gd name="connsiteY879" fmla="*/ 591199 h 977923"/>
                    <a:gd name="connsiteX880" fmla="*/ 559971 w 1209257"/>
                    <a:gd name="connsiteY880" fmla="*/ 591199 h 977923"/>
                    <a:gd name="connsiteX881" fmla="*/ 565794 w 1209257"/>
                    <a:gd name="connsiteY881" fmla="*/ 598422 h 977923"/>
                    <a:gd name="connsiteX882" fmla="*/ 559971 w 1209257"/>
                    <a:gd name="connsiteY882" fmla="*/ 605646 h 977923"/>
                    <a:gd name="connsiteX883" fmla="*/ 553663 w 1209257"/>
                    <a:gd name="connsiteY883" fmla="*/ 598422 h 977923"/>
                    <a:gd name="connsiteX884" fmla="*/ 559971 w 1209257"/>
                    <a:gd name="connsiteY884" fmla="*/ 591199 h 977923"/>
                    <a:gd name="connsiteX885" fmla="*/ 540562 w 1209257"/>
                    <a:gd name="connsiteY885" fmla="*/ 591199 h 977923"/>
                    <a:gd name="connsiteX886" fmla="*/ 546870 w 1209257"/>
                    <a:gd name="connsiteY886" fmla="*/ 598422 h 977923"/>
                    <a:gd name="connsiteX887" fmla="*/ 540562 w 1209257"/>
                    <a:gd name="connsiteY887" fmla="*/ 605646 h 977923"/>
                    <a:gd name="connsiteX888" fmla="*/ 534254 w 1209257"/>
                    <a:gd name="connsiteY888" fmla="*/ 598422 h 977923"/>
                    <a:gd name="connsiteX889" fmla="*/ 540562 w 1209257"/>
                    <a:gd name="connsiteY889" fmla="*/ 591199 h 977923"/>
                    <a:gd name="connsiteX890" fmla="*/ 521637 w 1209257"/>
                    <a:gd name="connsiteY890" fmla="*/ 591199 h 977923"/>
                    <a:gd name="connsiteX891" fmla="*/ 527460 w 1209257"/>
                    <a:gd name="connsiteY891" fmla="*/ 598422 h 977923"/>
                    <a:gd name="connsiteX892" fmla="*/ 521637 w 1209257"/>
                    <a:gd name="connsiteY892" fmla="*/ 605646 h 977923"/>
                    <a:gd name="connsiteX893" fmla="*/ 515329 w 1209257"/>
                    <a:gd name="connsiteY893" fmla="*/ 598422 h 977923"/>
                    <a:gd name="connsiteX894" fmla="*/ 521637 w 1209257"/>
                    <a:gd name="connsiteY894" fmla="*/ 591199 h 977923"/>
                    <a:gd name="connsiteX895" fmla="*/ 502227 w 1209257"/>
                    <a:gd name="connsiteY895" fmla="*/ 591199 h 977923"/>
                    <a:gd name="connsiteX896" fmla="*/ 508536 w 1209257"/>
                    <a:gd name="connsiteY896" fmla="*/ 598422 h 977923"/>
                    <a:gd name="connsiteX897" fmla="*/ 502227 w 1209257"/>
                    <a:gd name="connsiteY897" fmla="*/ 605646 h 977923"/>
                    <a:gd name="connsiteX898" fmla="*/ 496405 w 1209257"/>
                    <a:gd name="connsiteY898" fmla="*/ 598422 h 977923"/>
                    <a:gd name="connsiteX899" fmla="*/ 502227 w 1209257"/>
                    <a:gd name="connsiteY899" fmla="*/ 591199 h 977923"/>
                    <a:gd name="connsiteX900" fmla="*/ 483303 w 1209257"/>
                    <a:gd name="connsiteY900" fmla="*/ 591199 h 977923"/>
                    <a:gd name="connsiteX901" fmla="*/ 489611 w 1209257"/>
                    <a:gd name="connsiteY901" fmla="*/ 598422 h 977923"/>
                    <a:gd name="connsiteX902" fmla="*/ 483303 w 1209257"/>
                    <a:gd name="connsiteY902" fmla="*/ 605646 h 977923"/>
                    <a:gd name="connsiteX903" fmla="*/ 476995 w 1209257"/>
                    <a:gd name="connsiteY903" fmla="*/ 598422 h 977923"/>
                    <a:gd name="connsiteX904" fmla="*/ 483303 w 1209257"/>
                    <a:gd name="connsiteY904" fmla="*/ 591199 h 977923"/>
                    <a:gd name="connsiteX905" fmla="*/ 463893 w 1209257"/>
                    <a:gd name="connsiteY905" fmla="*/ 591199 h 977923"/>
                    <a:gd name="connsiteX906" fmla="*/ 470201 w 1209257"/>
                    <a:gd name="connsiteY906" fmla="*/ 598422 h 977923"/>
                    <a:gd name="connsiteX907" fmla="*/ 463893 w 1209257"/>
                    <a:gd name="connsiteY907" fmla="*/ 605646 h 977923"/>
                    <a:gd name="connsiteX908" fmla="*/ 458070 w 1209257"/>
                    <a:gd name="connsiteY908" fmla="*/ 598422 h 977923"/>
                    <a:gd name="connsiteX909" fmla="*/ 463893 w 1209257"/>
                    <a:gd name="connsiteY909" fmla="*/ 591199 h 977923"/>
                    <a:gd name="connsiteX910" fmla="*/ 444969 w 1209257"/>
                    <a:gd name="connsiteY910" fmla="*/ 591199 h 977923"/>
                    <a:gd name="connsiteX911" fmla="*/ 451277 w 1209257"/>
                    <a:gd name="connsiteY911" fmla="*/ 598422 h 977923"/>
                    <a:gd name="connsiteX912" fmla="*/ 444969 w 1209257"/>
                    <a:gd name="connsiteY912" fmla="*/ 605646 h 977923"/>
                    <a:gd name="connsiteX913" fmla="*/ 438661 w 1209257"/>
                    <a:gd name="connsiteY913" fmla="*/ 598422 h 977923"/>
                    <a:gd name="connsiteX914" fmla="*/ 444969 w 1209257"/>
                    <a:gd name="connsiteY914" fmla="*/ 591199 h 977923"/>
                    <a:gd name="connsiteX915" fmla="*/ 426044 w 1209257"/>
                    <a:gd name="connsiteY915" fmla="*/ 571752 h 977923"/>
                    <a:gd name="connsiteX916" fmla="*/ 429926 w 1209257"/>
                    <a:gd name="connsiteY916" fmla="*/ 576752 h 977923"/>
                    <a:gd name="connsiteX917" fmla="*/ 426044 w 1209257"/>
                    <a:gd name="connsiteY917" fmla="*/ 581198 h 977923"/>
                    <a:gd name="connsiteX918" fmla="*/ 421677 w 1209257"/>
                    <a:gd name="connsiteY918" fmla="*/ 576752 h 977923"/>
                    <a:gd name="connsiteX919" fmla="*/ 426044 w 1209257"/>
                    <a:gd name="connsiteY919" fmla="*/ 571752 h 977923"/>
                    <a:gd name="connsiteX920" fmla="*/ 1057346 w 1209257"/>
                    <a:gd name="connsiteY920" fmla="*/ 569529 h 977923"/>
                    <a:gd name="connsiteX921" fmla="*/ 1063169 w 1209257"/>
                    <a:gd name="connsiteY921" fmla="*/ 576752 h 977923"/>
                    <a:gd name="connsiteX922" fmla="*/ 1057346 w 1209257"/>
                    <a:gd name="connsiteY922" fmla="*/ 583420 h 977923"/>
                    <a:gd name="connsiteX923" fmla="*/ 1051038 w 1209257"/>
                    <a:gd name="connsiteY923" fmla="*/ 576752 h 977923"/>
                    <a:gd name="connsiteX924" fmla="*/ 1057346 w 1209257"/>
                    <a:gd name="connsiteY924" fmla="*/ 569529 h 977923"/>
                    <a:gd name="connsiteX925" fmla="*/ 1037936 w 1209257"/>
                    <a:gd name="connsiteY925" fmla="*/ 569529 h 977923"/>
                    <a:gd name="connsiteX926" fmla="*/ 1044245 w 1209257"/>
                    <a:gd name="connsiteY926" fmla="*/ 576752 h 977923"/>
                    <a:gd name="connsiteX927" fmla="*/ 1037936 w 1209257"/>
                    <a:gd name="connsiteY927" fmla="*/ 583420 h 977923"/>
                    <a:gd name="connsiteX928" fmla="*/ 1031628 w 1209257"/>
                    <a:gd name="connsiteY928" fmla="*/ 576752 h 977923"/>
                    <a:gd name="connsiteX929" fmla="*/ 1037936 w 1209257"/>
                    <a:gd name="connsiteY929" fmla="*/ 569529 h 977923"/>
                    <a:gd name="connsiteX930" fmla="*/ 1019012 w 1209257"/>
                    <a:gd name="connsiteY930" fmla="*/ 569529 h 977923"/>
                    <a:gd name="connsiteX931" fmla="*/ 1024835 w 1209257"/>
                    <a:gd name="connsiteY931" fmla="*/ 576752 h 977923"/>
                    <a:gd name="connsiteX932" fmla="*/ 1019012 w 1209257"/>
                    <a:gd name="connsiteY932" fmla="*/ 583420 h 977923"/>
                    <a:gd name="connsiteX933" fmla="*/ 1012704 w 1209257"/>
                    <a:gd name="connsiteY933" fmla="*/ 576752 h 977923"/>
                    <a:gd name="connsiteX934" fmla="*/ 1019012 w 1209257"/>
                    <a:gd name="connsiteY934" fmla="*/ 569529 h 977923"/>
                    <a:gd name="connsiteX935" fmla="*/ 999602 w 1209257"/>
                    <a:gd name="connsiteY935" fmla="*/ 569529 h 977923"/>
                    <a:gd name="connsiteX936" fmla="*/ 1005910 w 1209257"/>
                    <a:gd name="connsiteY936" fmla="*/ 576752 h 977923"/>
                    <a:gd name="connsiteX937" fmla="*/ 999602 w 1209257"/>
                    <a:gd name="connsiteY937" fmla="*/ 583420 h 977923"/>
                    <a:gd name="connsiteX938" fmla="*/ 993779 w 1209257"/>
                    <a:gd name="connsiteY938" fmla="*/ 576752 h 977923"/>
                    <a:gd name="connsiteX939" fmla="*/ 999602 w 1209257"/>
                    <a:gd name="connsiteY939" fmla="*/ 569529 h 977923"/>
                    <a:gd name="connsiteX940" fmla="*/ 980678 w 1209257"/>
                    <a:gd name="connsiteY940" fmla="*/ 569529 h 977923"/>
                    <a:gd name="connsiteX941" fmla="*/ 986986 w 1209257"/>
                    <a:gd name="connsiteY941" fmla="*/ 576752 h 977923"/>
                    <a:gd name="connsiteX942" fmla="*/ 980678 w 1209257"/>
                    <a:gd name="connsiteY942" fmla="*/ 583420 h 977923"/>
                    <a:gd name="connsiteX943" fmla="*/ 974370 w 1209257"/>
                    <a:gd name="connsiteY943" fmla="*/ 576752 h 977923"/>
                    <a:gd name="connsiteX944" fmla="*/ 980678 w 1209257"/>
                    <a:gd name="connsiteY944" fmla="*/ 569529 h 977923"/>
                    <a:gd name="connsiteX945" fmla="*/ 961268 w 1209257"/>
                    <a:gd name="connsiteY945" fmla="*/ 569529 h 977923"/>
                    <a:gd name="connsiteX946" fmla="*/ 967576 w 1209257"/>
                    <a:gd name="connsiteY946" fmla="*/ 576752 h 977923"/>
                    <a:gd name="connsiteX947" fmla="*/ 961268 w 1209257"/>
                    <a:gd name="connsiteY947" fmla="*/ 583420 h 977923"/>
                    <a:gd name="connsiteX948" fmla="*/ 955445 w 1209257"/>
                    <a:gd name="connsiteY948" fmla="*/ 576752 h 977923"/>
                    <a:gd name="connsiteX949" fmla="*/ 961268 w 1209257"/>
                    <a:gd name="connsiteY949" fmla="*/ 569529 h 977923"/>
                    <a:gd name="connsiteX950" fmla="*/ 942343 w 1209257"/>
                    <a:gd name="connsiteY950" fmla="*/ 569529 h 977923"/>
                    <a:gd name="connsiteX951" fmla="*/ 948652 w 1209257"/>
                    <a:gd name="connsiteY951" fmla="*/ 576752 h 977923"/>
                    <a:gd name="connsiteX952" fmla="*/ 942343 w 1209257"/>
                    <a:gd name="connsiteY952" fmla="*/ 583420 h 977923"/>
                    <a:gd name="connsiteX953" fmla="*/ 936035 w 1209257"/>
                    <a:gd name="connsiteY953" fmla="*/ 576752 h 977923"/>
                    <a:gd name="connsiteX954" fmla="*/ 942343 w 1209257"/>
                    <a:gd name="connsiteY954" fmla="*/ 569529 h 977923"/>
                    <a:gd name="connsiteX955" fmla="*/ 923419 w 1209257"/>
                    <a:gd name="connsiteY955" fmla="*/ 569529 h 977923"/>
                    <a:gd name="connsiteX956" fmla="*/ 929242 w 1209257"/>
                    <a:gd name="connsiteY956" fmla="*/ 576752 h 977923"/>
                    <a:gd name="connsiteX957" fmla="*/ 923419 w 1209257"/>
                    <a:gd name="connsiteY957" fmla="*/ 583420 h 977923"/>
                    <a:gd name="connsiteX958" fmla="*/ 917111 w 1209257"/>
                    <a:gd name="connsiteY958" fmla="*/ 576752 h 977923"/>
                    <a:gd name="connsiteX959" fmla="*/ 923419 w 1209257"/>
                    <a:gd name="connsiteY959" fmla="*/ 569529 h 977923"/>
                    <a:gd name="connsiteX960" fmla="*/ 904009 w 1209257"/>
                    <a:gd name="connsiteY960" fmla="*/ 569529 h 977923"/>
                    <a:gd name="connsiteX961" fmla="*/ 910317 w 1209257"/>
                    <a:gd name="connsiteY961" fmla="*/ 576752 h 977923"/>
                    <a:gd name="connsiteX962" fmla="*/ 904009 w 1209257"/>
                    <a:gd name="connsiteY962" fmla="*/ 583420 h 977923"/>
                    <a:gd name="connsiteX963" fmla="*/ 897701 w 1209257"/>
                    <a:gd name="connsiteY963" fmla="*/ 576752 h 977923"/>
                    <a:gd name="connsiteX964" fmla="*/ 904009 w 1209257"/>
                    <a:gd name="connsiteY964" fmla="*/ 569529 h 977923"/>
                    <a:gd name="connsiteX965" fmla="*/ 885085 w 1209257"/>
                    <a:gd name="connsiteY965" fmla="*/ 569529 h 977923"/>
                    <a:gd name="connsiteX966" fmla="*/ 890908 w 1209257"/>
                    <a:gd name="connsiteY966" fmla="*/ 576752 h 977923"/>
                    <a:gd name="connsiteX967" fmla="*/ 885085 w 1209257"/>
                    <a:gd name="connsiteY967" fmla="*/ 583420 h 977923"/>
                    <a:gd name="connsiteX968" fmla="*/ 878777 w 1209257"/>
                    <a:gd name="connsiteY968" fmla="*/ 576752 h 977923"/>
                    <a:gd name="connsiteX969" fmla="*/ 885085 w 1209257"/>
                    <a:gd name="connsiteY969" fmla="*/ 569529 h 977923"/>
                    <a:gd name="connsiteX970" fmla="*/ 865675 w 1209257"/>
                    <a:gd name="connsiteY970" fmla="*/ 569529 h 977923"/>
                    <a:gd name="connsiteX971" fmla="*/ 871983 w 1209257"/>
                    <a:gd name="connsiteY971" fmla="*/ 576752 h 977923"/>
                    <a:gd name="connsiteX972" fmla="*/ 865675 w 1209257"/>
                    <a:gd name="connsiteY972" fmla="*/ 583420 h 977923"/>
                    <a:gd name="connsiteX973" fmla="*/ 859852 w 1209257"/>
                    <a:gd name="connsiteY973" fmla="*/ 576752 h 977923"/>
                    <a:gd name="connsiteX974" fmla="*/ 865675 w 1209257"/>
                    <a:gd name="connsiteY974" fmla="*/ 569529 h 977923"/>
                    <a:gd name="connsiteX975" fmla="*/ 846750 w 1209257"/>
                    <a:gd name="connsiteY975" fmla="*/ 569529 h 977923"/>
                    <a:gd name="connsiteX976" fmla="*/ 853059 w 1209257"/>
                    <a:gd name="connsiteY976" fmla="*/ 576752 h 977923"/>
                    <a:gd name="connsiteX977" fmla="*/ 846750 w 1209257"/>
                    <a:gd name="connsiteY977" fmla="*/ 583420 h 977923"/>
                    <a:gd name="connsiteX978" fmla="*/ 840442 w 1209257"/>
                    <a:gd name="connsiteY978" fmla="*/ 576752 h 977923"/>
                    <a:gd name="connsiteX979" fmla="*/ 846750 w 1209257"/>
                    <a:gd name="connsiteY979" fmla="*/ 569529 h 977923"/>
                    <a:gd name="connsiteX980" fmla="*/ 827341 w 1209257"/>
                    <a:gd name="connsiteY980" fmla="*/ 569529 h 977923"/>
                    <a:gd name="connsiteX981" fmla="*/ 833649 w 1209257"/>
                    <a:gd name="connsiteY981" fmla="*/ 576752 h 977923"/>
                    <a:gd name="connsiteX982" fmla="*/ 827341 w 1209257"/>
                    <a:gd name="connsiteY982" fmla="*/ 583420 h 977923"/>
                    <a:gd name="connsiteX983" fmla="*/ 821518 w 1209257"/>
                    <a:gd name="connsiteY983" fmla="*/ 576752 h 977923"/>
                    <a:gd name="connsiteX984" fmla="*/ 827341 w 1209257"/>
                    <a:gd name="connsiteY984" fmla="*/ 569529 h 977923"/>
                    <a:gd name="connsiteX985" fmla="*/ 808416 w 1209257"/>
                    <a:gd name="connsiteY985" fmla="*/ 569529 h 977923"/>
                    <a:gd name="connsiteX986" fmla="*/ 814724 w 1209257"/>
                    <a:gd name="connsiteY986" fmla="*/ 576752 h 977923"/>
                    <a:gd name="connsiteX987" fmla="*/ 808416 w 1209257"/>
                    <a:gd name="connsiteY987" fmla="*/ 583420 h 977923"/>
                    <a:gd name="connsiteX988" fmla="*/ 802108 w 1209257"/>
                    <a:gd name="connsiteY988" fmla="*/ 576752 h 977923"/>
                    <a:gd name="connsiteX989" fmla="*/ 808416 w 1209257"/>
                    <a:gd name="connsiteY989" fmla="*/ 569529 h 977923"/>
                    <a:gd name="connsiteX990" fmla="*/ 789492 w 1209257"/>
                    <a:gd name="connsiteY990" fmla="*/ 569529 h 977923"/>
                    <a:gd name="connsiteX991" fmla="*/ 795315 w 1209257"/>
                    <a:gd name="connsiteY991" fmla="*/ 576752 h 977923"/>
                    <a:gd name="connsiteX992" fmla="*/ 789492 w 1209257"/>
                    <a:gd name="connsiteY992" fmla="*/ 583420 h 977923"/>
                    <a:gd name="connsiteX993" fmla="*/ 783184 w 1209257"/>
                    <a:gd name="connsiteY993" fmla="*/ 576752 h 977923"/>
                    <a:gd name="connsiteX994" fmla="*/ 789492 w 1209257"/>
                    <a:gd name="connsiteY994" fmla="*/ 569529 h 977923"/>
                    <a:gd name="connsiteX995" fmla="*/ 770082 w 1209257"/>
                    <a:gd name="connsiteY995" fmla="*/ 569529 h 977923"/>
                    <a:gd name="connsiteX996" fmla="*/ 776390 w 1209257"/>
                    <a:gd name="connsiteY996" fmla="*/ 576752 h 977923"/>
                    <a:gd name="connsiteX997" fmla="*/ 770082 w 1209257"/>
                    <a:gd name="connsiteY997" fmla="*/ 583420 h 977923"/>
                    <a:gd name="connsiteX998" fmla="*/ 763774 w 1209257"/>
                    <a:gd name="connsiteY998" fmla="*/ 576752 h 977923"/>
                    <a:gd name="connsiteX999" fmla="*/ 770082 w 1209257"/>
                    <a:gd name="connsiteY999" fmla="*/ 569529 h 977923"/>
                    <a:gd name="connsiteX1000" fmla="*/ 521637 w 1209257"/>
                    <a:gd name="connsiteY1000" fmla="*/ 569529 h 977923"/>
                    <a:gd name="connsiteX1001" fmla="*/ 527460 w 1209257"/>
                    <a:gd name="connsiteY1001" fmla="*/ 576752 h 977923"/>
                    <a:gd name="connsiteX1002" fmla="*/ 521637 w 1209257"/>
                    <a:gd name="connsiteY1002" fmla="*/ 583420 h 977923"/>
                    <a:gd name="connsiteX1003" fmla="*/ 515329 w 1209257"/>
                    <a:gd name="connsiteY1003" fmla="*/ 576752 h 977923"/>
                    <a:gd name="connsiteX1004" fmla="*/ 521637 w 1209257"/>
                    <a:gd name="connsiteY1004" fmla="*/ 569529 h 977923"/>
                    <a:gd name="connsiteX1005" fmla="*/ 502227 w 1209257"/>
                    <a:gd name="connsiteY1005" fmla="*/ 569529 h 977923"/>
                    <a:gd name="connsiteX1006" fmla="*/ 508536 w 1209257"/>
                    <a:gd name="connsiteY1006" fmla="*/ 576752 h 977923"/>
                    <a:gd name="connsiteX1007" fmla="*/ 502227 w 1209257"/>
                    <a:gd name="connsiteY1007" fmla="*/ 583420 h 977923"/>
                    <a:gd name="connsiteX1008" fmla="*/ 496405 w 1209257"/>
                    <a:gd name="connsiteY1008" fmla="*/ 576752 h 977923"/>
                    <a:gd name="connsiteX1009" fmla="*/ 502227 w 1209257"/>
                    <a:gd name="connsiteY1009" fmla="*/ 569529 h 977923"/>
                    <a:gd name="connsiteX1010" fmla="*/ 483303 w 1209257"/>
                    <a:gd name="connsiteY1010" fmla="*/ 569529 h 977923"/>
                    <a:gd name="connsiteX1011" fmla="*/ 489611 w 1209257"/>
                    <a:gd name="connsiteY1011" fmla="*/ 576752 h 977923"/>
                    <a:gd name="connsiteX1012" fmla="*/ 483303 w 1209257"/>
                    <a:gd name="connsiteY1012" fmla="*/ 583420 h 977923"/>
                    <a:gd name="connsiteX1013" fmla="*/ 476995 w 1209257"/>
                    <a:gd name="connsiteY1013" fmla="*/ 576752 h 977923"/>
                    <a:gd name="connsiteX1014" fmla="*/ 483303 w 1209257"/>
                    <a:gd name="connsiteY1014" fmla="*/ 569529 h 977923"/>
                    <a:gd name="connsiteX1015" fmla="*/ 463893 w 1209257"/>
                    <a:gd name="connsiteY1015" fmla="*/ 569529 h 977923"/>
                    <a:gd name="connsiteX1016" fmla="*/ 470201 w 1209257"/>
                    <a:gd name="connsiteY1016" fmla="*/ 576752 h 977923"/>
                    <a:gd name="connsiteX1017" fmla="*/ 463893 w 1209257"/>
                    <a:gd name="connsiteY1017" fmla="*/ 583420 h 977923"/>
                    <a:gd name="connsiteX1018" fmla="*/ 458070 w 1209257"/>
                    <a:gd name="connsiteY1018" fmla="*/ 576752 h 977923"/>
                    <a:gd name="connsiteX1019" fmla="*/ 463893 w 1209257"/>
                    <a:gd name="connsiteY1019" fmla="*/ 569529 h 977923"/>
                    <a:gd name="connsiteX1020" fmla="*/ 1188712 w 1209257"/>
                    <a:gd name="connsiteY1020" fmla="*/ 554193 h 977923"/>
                    <a:gd name="connsiteX1021" fmla="*/ 1188552 w 1209257"/>
                    <a:gd name="connsiteY1021" fmla="*/ 554708 h 977923"/>
                    <a:gd name="connsiteX1022" fmla="*/ 1188362 w 1209257"/>
                    <a:gd name="connsiteY1022" fmla="*/ 554527 h 977923"/>
                    <a:gd name="connsiteX1023" fmla="*/ 1037936 w 1209257"/>
                    <a:gd name="connsiteY1023" fmla="*/ 547859 h 977923"/>
                    <a:gd name="connsiteX1024" fmla="*/ 1044245 w 1209257"/>
                    <a:gd name="connsiteY1024" fmla="*/ 554527 h 977923"/>
                    <a:gd name="connsiteX1025" fmla="*/ 1037936 w 1209257"/>
                    <a:gd name="connsiteY1025" fmla="*/ 561750 h 977923"/>
                    <a:gd name="connsiteX1026" fmla="*/ 1031628 w 1209257"/>
                    <a:gd name="connsiteY1026" fmla="*/ 554527 h 977923"/>
                    <a:gd name="connsiteX1027" fmla="*/ 1037936 w 1209257"/>
                    <a:gd name="connsiteY1027" fmla="*/ 547859 h 977923"/>
                    <a:gd name="connsiteX1028" fmla="*/ 1019012 w 1209257"/>
                    <a:gd name="connsiteY1028" fmla="*/ 547859 h 977923"/>
                    <a:gd name="connsiteX1029" fmla="*/ 1024835 w 1209257"/>
                    <a:gd name="connsiteY1029" fmla="*/ 554527 h 977923"/>
                    <a:gd name="connsiteX1030" fmla="*/ 1019012 w 1209257"/>
                    <a:gd name="connsiteY1030" fmla="*/ 561750 h 977923"/>
                    <a:gd name="connsiteX1031" fmla="*/ 1012704 w 1209257"/>
                    <a:gd name="connsiteY1031" fmla="*/ 554527 h 977923"/>
                    <a:gd name="connsiteX1032" fmla="*/ 1019012 w 1209257"/>
                    <a:gd name="connsiteY1032" fmla="*/ 547859 h 977923"/>
                    <a:gd name="connsiteX1033" fmla="*/ 999602 w 1209257"/>
                    <a:gd name="connsiteY1033" fmla="*/ 547859 h 977923"/>
                    <a:gd name="connsiteX1034" fmla="*/ 1005910 w 1209257"/>
                    <a:gd name="connsiteY1034" fmla="*/ 554527 h 977923"/>
                    <a:gd name="connsiteX1035" fmla="*/ 999602 w 1209257"/>
                    <a:gd name="connsiteY1035" fmla="*/ 561750 h 977923"/>
                    <a:gd name="connsiteX1036" fmla="*/ 993779 w 1209257"/>
                    <a:gd name="connsiteY1036" fmla="*/ 554527 h 977923"/>
                    <a:gd name="connsiteX1037" fmla="*/ 999602 w 1209257"/>
                    <a:gd name="connsiteY1037" fmla="*/ 547859 h 977923"/>
                    <a:gd name="connsiteX1038" fmla="*/ 980678 w 1209257"/>
                    <a:gd name="connsiteY1038" fmla="*/ 547859 h 977923"/>
                    <a:gd name="connsiteX1039" fmla="*/ 986986 w 1209257"/>
                    <a:gd name="connsiteY1039" fmla="*/ 554527 h 977923"/>
                    <a:gd name="connsiteX1040" fmla="*/ 980678 w 1209257"/>
                    <a:gd name="connsiteY1040" fmla="*/ 561750 h 977923"/>
                    <a:gd name="connsiteX1041" fmla="*/ 974370 w 1209257"/>
                    <a:gd name="connsiteY1041" fmla="*/ 554527 h 977923"/>
                    <a:gd name="connsiteX1042" fmla="*/ 980678 w 1209257"/>
                    <a:gd name="connsiteY1042" fmla="*/ 547859 h 977923"/>
                    <a:gd name="connsiteX1043" fmla="*/ 961268 w 1209257"/>
                    <a:gd name="connsiteY1043" fmla="*/ 547859 h 977923"/>
                    <a:gd name="connsiteX1044" fmla="*/ 967576 w 1209257"/>
                    <a:gd name="connsiteY1044" fmla="*/ 554527 h 977923"/>
                    <a:gd name="connsiteX1045" fmla="*/ 961268 w 1209257"/>
                    <a:gd name="connsiteY1045" fmla="*/ 561750 h 977923"/>
                    <a:gd name="connsiteX1046" fmla="*/ 955445 w 1209257"/>
                    <a:gd name="connsiteY1046" fmla="*/ 554527 h 977923"/>
                    <a:gd name="connsiteX1047" fmla="*/ 961268 w 1209257"/>
                    <a:gd name="connsiteY1047" fmla="*/ 547859 h 977923"/>
                    <a:gd name="connsiteX1048" fmla="*/ 942343 w 1209257"/>
                    <a:gd name="connsiteY1048" fmla="*/ 547859 h 977923"/>
                    <a:gd name="connsiteX1049" fmla="*/ 948652 w 1209257"/>
                    <a:gd name="connsiteY1049" fmla="*/ 554527 h 977923"/>
                    <a:gd name="connsiteX1050" fmla="*/ 942343 w 1209257"/>
                    <a:gd name="connsiteY1050" fmla="*/ 561750 h 977923"/>
                    <a:gd name="connsiteX1051" fmla="*/ 936035 w 1209257"/>
                    <a:gd name="connsiteY1051" fmla="*/ 554527 h 977923"/>
                    <a:gd name="connsiteX1052" fmla="*/ 942343 w 1209257"/>
                    <a:gd name="connsiteY1052" fmla="*/ 547859 h 977923"/>
                    <a:gd name="connsiteX1053" fmla="*/ 923419 w 1209257"/>
                    <a:gd name="connsiteY1053" fmla="*/ 547859 h 977923"/>
                    <a:gd name="connsiteX1054" fmla="*/ 929242 w 1209257"/>
                    <a:gd name="connsiteY1054" fmla="*/ 554527 h 977923"/>
                    <a:gd name="connsiteX1055" fmla="*/ 923419 w 1209257"/>
                    <a:gd name="connsiteY1055" fmla="*/ 561750 h 977923"/>
                    <a:gd name="connsiteX1056" fmla="*/ 917111 w 1209257"/>
                    <a:gd name="connsiteY1056" fmla="*/ 554527 h 977923"/>
                    <a:gd name="connsiteX1057" fmla="*/ 923419 w 1209257"/>
                    <a:gd name="connsiteY1057" fmla="*/ 547859 h 977923"/>
                    <a:gd name="connsiteX1058" fmla="*/ 904009 w 1209257"/>
                    <a:gd name="connsiteY1058" fmla="*/ 547859 h 977923"/>
                    <a:gd name="connsiteX1059" fmla="*/ 910317 w 1209257"/>
                    <a:gd name="connsiteY1059" fmla="*/ 554527 h 977923"/>
                    <a:gd name="connsiteX1060" fmla="*/ 904009 w 1209257"/>
                    <a:gd name="connsiteY1060" fmla="*/ 561750 h 977923"/>
                    <a:gd name="connsiteX1061" fmla="*/ 897701 w 1209257"/>
                    <a:gd name="connsiteY1061" fmla="*/ 554527 h 977923"/>
                    <a:gd name="connsiteX1062" fmla="*/ 904009 w 1209257"/>
                    <a:gd name="connsiteY1062" fmla="*/ 547859 h 977923"/>
                    <a:gd name="connsiteX1063" fmla="*/ 885085 w 1209257"/>
                    <a:gd name="connsiteY1063" fmla="*/ 547859 h 977923"/>
                    <a:gd name="connsiteX1064" fmla="*/ 890908 w 1209257"/>
                    <a:gd name="connsiteY1064" fmla="*/ 554527 h 977923"/>
                    <a:gd name="connsiteX1065" fmla="*/ 885085 w 1209257"/>
                    <a:gd name="connsiteY1065" fmla="*/ 561750 h 977923"/>
                    <a:gd name="connsiteX1066" fmla="*/ 878777 w 1209257"/>
                    <a:gd name="connsiteY1066" fmla="*/ 554527 h 977923"/>
                    <a:gd name="connsiteX1067" fmla="*/ 885085 w 1209257"/>
                    <a:gd name="connsiteY1067" fmla="*/ 547859 h 977923"/>
                    <a:gd name="connsiteX1068" fmla="*/ 865675 w 1209257"/>
                    <a:gd name="connsiteY1068" fmla="*/ 547859 h 977923"/>
                    <a:gd name="connsiteX1069" fmla="*/ 871983 w 1209257"/>
                    <a:gd name="connsiteY1069" fmla="*/ 554527 h 977923"/>
                    <a:gd name="connsiteX1070" fmla="*/ 865675 w 1209257"/>
                    <a:gd name="connsiteY1070" fmla="*/ 561750 h 977923"/>
                    <a:gd name="connsiteX1071" fmla="*/ 859852 w 1209257"/>
                    <a:gd name="connsiteY1071" fmla="*/ 554527 h 977923"/>
                    <a:gd name="connsiteX1072" fmla="*/ 865675 w 1209257"/>
                    <a:gd name="connsiteY1072" fmla="*/ 547859 h 977923"/>
                    <a:gd name="connsiteX1073" fmla="*/ 846750 w 1209257"/>
                    <a:gd name="connsiteY1073" fmla="*/ 547859 h 977923"/>
                    <a:gd name="connsiteX1074" fmla="*/ 853059 w 1209257"/>
                    <a:gd name="connsiteY1074" fmla="*/ 554527 h 977923"/>
                    <a:gd name="connsiteX1075" fmla="*/ 846750 w 1209257"/>
                    <a:gd name="connsiteY1075" fmla="*/ 561750 h 977923"/>
                    <a:gd name="connsiteX1076" fmla="*/ 840442 w 1209257"/>
                    <a:gd name="connsiteY1076" fmla="*/ 554527 h 977923"/>
                    <a:gd name="connsiteX1077" fmla="*/ 846750 w 1209257"/>
                    <a:gd name="connsiteY1077" fmla="*/ 547859 h 977923"/>
                    <a:gd name="connsiteX1078" fmla="*/ 827341 w 1209257"/>
                    <a:gd name="connsiteY1078" fmla="*/ 547859 h 977923"/>
                    <a:gd name="connsiteX1079" fmla="*/ 833649 w 1209257"/>
                    <a:gd name="connsiteY1079" fmla="*/ 554527 h 977923"/>
                    <a:gd name="connsiteX1080" fmla="*/ 827341 w 1209257"/>
                    <a:gd name="connsiteY1080" fmla="*/ 561750 h 977923"/>
                    <a:gd name="connsiteX1081" fmla="*/ 821518 w 1209257"/>
                    <a:gd name="connsiteY1081" fmla="*/ 554527 h 977923"/>
                    <a:gd name="connsiteX1082" fmla="*/ 827341 w 1209257"/>
                    <a:gd name="connsiteY1082" fmla="*/ 547859 h 977923"/>
                    <a:gd name="connsiteX1083" fmla="*/ 808416 w 1209257"/>
                    <a:gd name="connsiteY1083" fmla="*/ 547859 h 977923"/>
                    <a:gd name="connsiteX1084" fmla="*/ 814724 w 1209257"/>
                    <a:gd name="connsiteY1084" fmla="*/ 554527 h 977923"/>
                    <a:gd name="connsiteX1085" fmla="*/ 808416 w 1209257"/>
                    <a:gd name="connsiteY1085" fmla="*/ 561750 h 977923"/>
                    <a:gd name="connsiteX1086" fmla="*/ 802108 w 1209257"/>
                    <a:gd name="connsiteY1086" fmla="*/ 554527 h 977923"/>
                    <a:gd name="connsiteX1087" fmla="*/ 808416 w 1209257"/>
                    <a:gd name="connsiteY1087" fmla="*/ 547859 h 977923"/>
                    <a:gd name="connsiteX1088" fmla="*/ 789492 w 1209257"/>
                    <a:gd name="connsiteY1088" fmla="*/ 547859 h 977923"/>
                    <a:gd name="connsiteX1089" fmla="*/ 795315 w 1209257"/>
                    <a:gd name="connsiteY1089" fmla="*/ 554527 h 977923"/>
                    <a:gd name="connsiteX1090" fmla="*/ 789492 w 1209257"/>
                    <a:gd name="connsiteY1090" fmla="*/ 561750 h 977923"/>
                    <a:gd name="connsiteX1091" fmla="*/ 783184 w 1209257"/>
                    <a:gd name="connsiteY1091" fmla="*/ 554527 h 977923"/>
                    <a:gd name="connsiteX1092" fmla="*/ 789492 w 1209257"/>
                    <a:gd name="connsiteY1092" fmla="*/ 547859 h 977923"/>
                    <a:gd name="connsiteX1093" fmla="*/ 770082 w 1209257"/>
                    <a:gd name="connsiteY1093" fmla="*/ 547859 h 977923"/>
                    <a:gd name="connsiteX1094" fmla="*/ 776390 w 1209257"/>
                    <a:gd name="connsiteY1094" fmla="*/ 554527 h 977923"/>
                    <a:gd name="connsiteX1095" fmla="*/ 770082 w 1209257"/>
                    <a:gd name="connsiteY1095" fmla="*/ 561750 h 977923"/>
                    <a:gd name="connsiteX1096" fmla="*/ 763774 w 1209257"/>
                    <a:gd name="connsiteY1096" fmla="*/ 554527 h 977923"/>
                    <a:gd name="connsiteX1097" fmla="*/ 770082 w 1209257"/>
                    <a:gd name="connsiteY1097" fmla="*/ 547859 h 977923"/>
                    <a:gd name="connsiteX1098" fmla="*/ 751157 w 1209257"/>
                    <a:gd name="connsiteY1098" fmla="*/ 547859 h 977923"/>
                    <a:gd name="connsiteX1099" fmla="*/ 757466 w 1209257"/>
                    <a:gd name="connsiteY1099" fmla="*/ 554527 h 977923"/>
                    <a:gd name="connsiteX1100" fmla="*/ 751157 w 1209257"/>
                    <a:gd name="connsiteY1100" fmla="*/ 561750 h 977923"/>
                    <a:gd name="connsiteX1101" fmla="*/ 744849 w 1209257"/>
                    <a:gd name="connsiteY1101" fmla="*/ 554527 h 977923"/>
                    <a:gd name="connsiteX1102" fmla="*/ 751157 w 1209257"/>
                    <a:gd name="connsiteY1102" fmla="*/ 547859 h 977923"/>
                    <a:gd name="connsiteX1103" fmla="*/ 406634 w 1209257"/>
                    <a:gd name="connsiteY1103" fmla="*/ 547859 h 977923"/>
                    <a:gd name="connsiteX1104" fmla="*/ 412943 w 1209257"/>
                    <a:gd name="connsiteY1104" fmla="*/ 554527 h 977923"/>
                    <a:gd name="connsiteX1105" fmla="*/ 406634 w 1209257"/>
                    <a:gd name="connsiteY1105" fmla="*/ 561750 h 977923"/>
                    <a:gd name="connsiteX1106" fmla="*/ 400326 w 1209257"/>
                    <a:gd name="connsiteY1106" fmla="*/ 554527 h 977923"/>
                    <a:gd name="connsiteX1107" fmla="*/ 406634 w 1209257"/>
                    <a:gd name="connsiteY1107" fmla="*/ 547859 h 977923"/>
                    <a:gd name="connsiteX1108" fmla="*/ 387710 w 1209257"/>
                    <a:gd name="connsiteY1108" fmla="*/ 528968 h 977923"/>
                    <a:gd name="connsiteX1109" fmla="*/ 391107 w 1209257"/>
                    <a:gd name="connsiteY1109" fmla="*/ 532857 h 977923"/>
                    <a:gd name="connsiteX1110" fmla="*/ 387710 w 1209257"/>
                    <a:gd name="connsiteY1110" fmla="*/ 536747 h 977923"/>
                    <a:gd name="connsiteX1111" fmla="*/ 383828 w 1209257"/>
                    <a:gd name="connsiteY1111" fmla="*/ 532857 h 977923"/>
                    <a:gd name="connsiteX1112" fmla="*/ 387710 w 1209257"/>
                    <a:gd name="connsiteY1112" fmla="*/ 528968 h 977923"/>
                    <a:gd name="connsiteX1113" fmla="*/ 1191273 w 1209257"/>
                    <a:gd name="connsiteY1113" fmla="*/ 525634 h 977923"/>
                    <a:gd name="connsiteX1114" fmla="*/ 1195597 w 1209257"/>
                    <a:gd name="connsiteY1114" fmla="*/ 530998 h 977923"/>
                    <a:gd name="connsiteX1115" fmla="*/ 1195446 w 1209257"/>
                    <a:gd name="connsiteY1115" fmla="*/ 532501 h 977923"/>
                    <a:gd name="connsiteX1116" fmla="*/ 1194232 w 1209257"/>
                    <a:gd name="connsiteY1116" fmla="*/ 536410 h 977923"/>
                    <a:gd name="connsiteX1117" fmla="*/ 1191273 w 1209257"/>
                    <a:gd name="connsiteY1117" fmla="*/ 540080 h 977923"/>
                    <a:gd name="connsiteX1118" fmla="*/ 1184965 w 1209257"/>
                    <a:gd name="connsiteY1118" fmla="*/ 532857 h 977923"/>
                    <a:gd name="connsiteX1119" fmla="*/ 1191273 w 1209257"/>
                    <a:gd name="connsiteY1119" fmla="*/ 525634 h 977923"/>
                    <a:gd name="connsiteX1120" fmla="*/ 1076271 w 1209257"/>
                    <a:gd name="connsiteY1120" fmla="*/ 525634 h 977923"/>
                    <a:gd name="connsiteX1121" fmla="*/ 1082579 w 1209257"/>
                    <a:gd name="connsiteY1121" fmla="*/ 532857 h 977923"/>
                    <a:gd name="connsiteX1122" fmla="*/ 1076271 w 1209257"/>
                    <a:gd name="connsiteY1122" fmla="*/ 540080 h 977923"/>
                    <a:gd name="connsiteX1123" fmla="*/ 1069963 w 1209257"/>
                    <a:gd name="connsiteY1123" fmla="*/ 532857 h 977923"/>
                    <a:gd name="connsiteX1124" fmla="*/ 1076271 w 1209257"/>
                    <a:gd name="connsiteY1124" fmla="*/ 525634 h 977923"/>
                    <a:gd name="connsiteX1125" fmla="*/ 1057346 w 1209257"/>
                    <a:gd name="connsiteY1125" fmla="*/ 525634 h 977923"/>
                    <a:gd name="connsiteX1126" fmla="*/ 1063169 w 1209257"/>
                    <a:gd name="connsiteY1126" fmla="*/ 532857 h 977923"/>
                    <a:gd name="connsiteX1127" fmla="*/ 1057346 w 1209257"/>
                    <a:gd name="connsiteY1127" fmla="*/ 540080 h 977923"/>
                    <a:gd name="connsiteX1128" fmla="*/ 1051038 w 1209257"/>
                    <a:gd name="connsiteY1128" fmla="*/ 532857 h 977923"/>
                    <a:gd name="connsiteX1129" fmla="*/ 1057346 w 1209257"/>
                    <a:gd name="connsiteY1129" fmla="*/ 525634 h 977923"/>
                    <a:gd name="connsiteX1130" fmla="*/ 1037936 w 1209257"/>
                    <a:gd name="connsiteY1130" fmla="*/ 525634 h 977923"/>
                    <a:gd name="connsiteX1131" fmla="*/ 1044245 w 1209257"/>
                    <a:gd name="connsiteY1131" fmla="*/ 532857 h 977923"/>
                    <a:gd name="connsiteX1132" fmla="*/ 1037936 w 1209257"/>
                    <a:gd name="connsiteY1132" fmla="*/ 540080 h 977923"/>
                    <a:gd name="connsiteX1133" fmla="*/ 1031628 w 1209257"/>
                    <a:gd name="connsiteY1133" fmla="*/ 532857 h 977923"/>
                    <a:gd name="connsiteX1134" fmla="*/ 1037936 w 1209257"/>
                    <a:gd name="connsiteY1134" fmla="*/ 525634 h 977923"/>
                    <a:gd name="connsiteX1135" fmla="*/ 999602 w 1209257"/>
                    <a:gd name="connsiteY1135" fmla="*/ 525634 h 977923"/>
                    <a:gd name="connsiteX1136" fmla="*/ 1005910 w 1209257"/>
                    <a:gd name="connsiteY1136" fmla="*/ 532857 h 977923"/>
                    <a:gd name="connsiteX1137" fmla="*/ 999602 w 1209257"/>
                    <a:gd name="connsiteY1137" fmla="*/ 540080 h 977923"/>
                    <a:gd name="connsiteX1138" fmla="*/ 993779 w 1209257"/>
                    <a:gd name="connsiteY1138" fmla="*/ 532857 h 977923"/>
                    <a:gd name="connsiteX1139" fmla="*/ 999602 w 1209257"/>
                    <a:gd name="connsiteY1139" fmla="*/ 525634 h 977923"/>
                    <a:gd name="connsiteX1140" fmla="*/ 980678 w 1209257"/>
                    <a:gd name="connsiteY1140" fmla="*/ 525634 h 977923"/>
                    <a:gd name="connsiteX1141" fmla="*/ 986986 w 1209257"/>
                    <a:gd name="connsiteY1141" fmla="*/ 532857 h 977923"/>
                    <a:gd name="connsiteX1142" fmla="*/ 980678 w 1209257"/>
                    <a:gd name="connsiteY1142" fmla="*/ 540080 h 977923"/>
                    <a:gd name="connsiteX1143" fmla="*/ 974370 w 1209257"/>
                    <a:gd name="connsiteY1143" fmla="*/ 532857 h 977923"/>
                    <a:gd name="connsiteX1144" fmla="*/ 980678 w 1209257"/>
                    <a:gd name="connsiteY1144" fmla="*/ 525634 h 977923"/>
                    <a:gd name="connsiteX1145" fmla="*/ 961268 w 1209257"/>
                    <a:gd name="connsiteY1145" fmla="*/ 525634 h 977923"/>
                    <a:gd name="connsiteX1146" fmla="*/ 967576 w 1209257"/>
                    <a:gd name="connsiteY1146" fmla="*/ 532857 h 977923"/>
                    <a:gd name="connsiteX1147" fmla="*/ 961268 w 1209257"/>
                    <a:gd name="connsiteY1147" fmla="*/ 540080 h 977923"/>
                    <a:gd name="connsiteX1148" fmla="*/ 955445 w 1209257"/>
                    <a:gd name="connsiteY1148" fmla="*/ 532857 h 977923"/>
                    <a:gd name="connsiteX1149" fmla="*/ 961268 w 1209257"/>
                    <a:gd name="connsiteY1149" fmla="*/ 525634 h 977923"/>
                    <a:gd name="connsiteX1150" fmla="*/ 942343 w 1209257"/>
                    <a:gd name="connsiteY1150" fmla="*/ 525634 h 977923"/>
                    <a:gd name="connsiteX1151" fmla="*/ 948652 w 1209257"/>
                    <a:gd name="connsiteY1151" fmla="*/ 532857 h 977923"/>
                    <a:gd name="connsiteX1152" fmla="*/ 942343 w 1209257"/>
                    <a:gd name="connsiteY1152" fmla="*/ 540080 h 977923"/>
                    <a:gd name="connsiteX1153" fmla="*/ 936035 w 1209257"/>
                    <a:gd name="connsiteY1153" fmla="*/ 532857 h 977923"/>
                    <a:gd name="connsiteX1154" fmla="*/ 942343 w 1209257"/>
                    <a:gd name="connsiteY1154" fmla="*/ 525634 h 977923"/>
                    <a:gd name="connsiteX1155" fmla="*/ 923419 w 1209257"/>
                    <a:gd name="connsiteY1155" fmla="*/ 525634 h 977923"/>
                    <a:gd name="connsiteX1156" fmla="*/ 929242 w 1209257"/>
                    <a:gd name="connsiteY1156" fmla="*/ 532857 h 977923"/>
                    <a:gd name="connsiteX1157" fmla="*/ 923419 w 1209257"/>
                    <a:gd name="connsiteY1157" fmla="*/ 540080 h 977923"/>
                    <a:gd name="connsiteX1158" fmla="*/ 917111 w 1209257"/>
                    <a:gd name="connsiteY1158" fmla="*/ 532857 h 977923"/>
                    <a:gd name="connsiteX1159" fmla="*/ 923419 w 1209257"/>
                    <a:gd name="connsiteY1159" fmla="*/ 525634 h 977923"/>
                    <a:gd name="connsiteX1160" fmla="*/ 904009 w 1209257"/>
                    <a:gd name="connsiteY1160" fmla="*/ 525634 h 977923"/>
                    <a:gd name="connsiteX1161" fmla="*/ 910317 w 1209257"/>
                    <a:gd name="connsiteY1161" fmla="*/ 532857 h 977923"/>
                    <a:gd name="connsiteX1162" fmla="*/ 904009 w 1209257"/>
                    <a:gd name="connsiteY1162" fmla="*/ 540080 h 977923"/>
                    <a:gd name="connsiteX1163" fmla="*/ 897701 w 1209257"/>
                    <a:gd name="connsiteY1163" fmla="*/ 532857 h 977923"/>
                    <a:gd name="connsiteX1164" fmla="*/ 904009 w 1209257"/>
                    <a:gd name="connsiteY1164" fmla="*/ 525634 h 977923"/>
                    <a:gd name="connsiteX1165" fmla="*/ 885085 w 1209257"/>
                    <a:gd name="connsiteY1165" fmla="*/ 525634 h 977923"/>
                    <a:gd name="connsiteX1166" fmla="*/ 890908 w 1209257"/>
                    <a:gd name="connsiteY1166" fmla="*/ 532857 h 977923"/>
                    <a:gd name="connsiteX1167" fmla="*/ 885085 w 1209257"/>
                    <a:gd name="connsiteY1167" fmla="*/ 540080 h 977923"/>
                    <a:gd name="connsiteX1168" fmla="*/ 878777 w 1209257"/>
                    <a:gd name="connsiteY1168" fmla="*/ 532857 h 977923"/>
                    <a:gd name="connsiteX1169" fmla="*/ 885085 w 1209257"/>
                    <a:gd name="connsiteY1169" fmla="*/ 525634 h 977923"/>
                    <a:gd name="connsiteX1170" fmla="*/ 865675 w 1209257"/>
                    <a:gd name="connsiteY1170" fmla="*/ 525634 h 977923"/>
                    <a:gd name="connsiteX1171" fmla="*/ 871983 w 1209257"/>
                    <a:gd name="connsiteY1171" fmla="*/ 532857 h 977923"/>
                    <a:gd name="connsiteX1172" fmla="*/ 865675 w 1209257"/>
                    <a:gd name="connsiteY1172" fmla="*/ 540080 h 977923"/>
                    <a:gd name="connsiteX1173" fmla="*/ 859852 w 1209257"/>
                    <a:gd name="connsiteY1173" fmla="*/ 532857 h 977923"/>
                    <a:gd name="connsiteX1174" fmla="*/ 865675 w 1209257"/>
                    <a:gd name="connsiteY1174" fmla="*/ 525634 h 977923"/>
                    <a:gd name="connsiteX1175" fmla="*/ 846750 w 1209257"/>
                    <a:gd name="connsiteY1175" fmla="*/ 525634 h 977923"/>
                    <a:gd name="connsiteX1176" fmla="*/ 853059 w 1209257"/>
                    <a:gd name="connsiteY1176" fmla="*/ 532857 h 977923"/>
                    <a:gd name="connsiteX1177" fmla="*/ 846750 w 1209257"/>
                    <a:gd name="connsiteY1177" fmla="*/ 540080 h 977923"/>
                    <a:gd name="connsiteX1178" fmla="*/ 840442 w 1209257"/>
                    <a:gd name="connsiteY1178" fmla="*/ 532857 h 977923"/>
                    <a:gd name="connsiteX1179" fmla="*/ 846750 w 1209257"/>
                    <a:gd name="connsiteY1179" fmla="*/ 525634 h 977923"/>
                    <a:gd name="connsiteX1180" fmla="*/ 827341 w 1209257"/>
                    <a:gd name="connsiteY1180" fmla="*/ 525634 h 977923"/>
                    <a:gd name="connsiteX1181" fmla="*/ 833649 w 1209257"/>
                    <a:gd name="connsiteY1181" fmla="*/ 532857 h 977923"/>
                    <a:gd name="connsiteX1182" fmla="*/ 827341 w 1209257"/>
                    <a:gd name="connsiteY1182" fmla="*/ 540080 h 977923"/>
                    <a:gd name="connsiteX1183" fmla="*/ 821518 w 1209257"/>
                    <a:gd name="connsiteY1183" fmla="*/ 532857 h 977923"/>
                    <a:gd name="connsiteX1184" fmla="*/ 827341 w 1209257"/>
                    <a:gd name="connsiteY1184" fmla="*/ 525634 h 977923"/>
                    <a:gd name="connsiteX1185" fmla="*/ 808416 w 1209257"/>
                    <a:gd name="connsiteY1185" fmla="*/ 525634 h 977923"/>
                    <a:gd name="connsiteX1186" fmla="*/ 814724 w 1209257"/>
                    <a:gd name="connsiteY1186" fmla="*/ 532857 h 977923"/>
                    <a:gd name="connsiteX1187" fmla="*/ 808416 w 1209257"/>
                    <a:gd name="connsiteY1187" fmla="*/ 540080 h 977923"/>
                    <a:gd name="connsiteX1188" fmla="*/ 802108 w 1209257"/>
                    <a:gd name="connsiteY1188" fmla="*/ 532857 h 977923"/>
                    <a:gd name="connsiteX1189" fmla="*/ 808416 w 1209257"/>
                    <a:gd name="connsiteY1189" fmla="*/ 525634 h 977923"/>
                    <a:gd name="connsiteX1190" fmla="*/ 789492 w 1209257"/>
                    <a:gd name="connsiteY1190" fmla="*/ 525634 h 977923"/>
                    <a:gd name="connsiteX1191" fmla="*/ 795315 w 1209257"/>
                    <a:gd name="connsiteY1191" fmla="*/ 532857 h 977923"/>
                    <a:gd name="connsiteX1192" fmla="*/ 789492 w 1209257"/>
                    <a:gd name="connsiteY1192" fmla="*/ 540080 h 977923"/>
                    <a:gd name="connsiteX1193" fmla="*/ 783184 w 1209257"/>
                    <a:gd name="connsiteY1193" fmla="*/ 532857 h 977923"/>
                    <a:gd name="connsiteX1194" fmla="*/ 789492 w 1209257"/>
                    <a:gd name="connsiteY1194" fmla="*/ 525634 h 977923"/>
                    <a:gd name="connsiteX1195" fmla="*/ 770082 w 1209257"/>
                    <a:gd name="connsiteY1195" fmla="*/ 525634 h 977923"/>
                    <a:gd name="connsiteX1196" fmla="*/ 776390 w 1209257"/>
                    <a:gd name="connsiteY1196" fmla="*/ 532857 h 977923"/>
                    <a:gd name="connsiteX1197" fmla="*/ 770082 w 1209257"/>
                    <a:gd name="connsiteY1197" fmla="*/ 540080 h 977923"/>
                    <a:gd name="connsiteX1198" fmla="*/ 763774 w 1209257"/>
                    <a:gd name="connsiteY1198" fmla="*/ 532857 h 977923"/>
                    <a:gd name="connsiteX1199" fmla="*/ 770082 w 1209257"/>
                    <a:gd name="connsiteY1199" fmla="*/ 525634 h 977923"/>
                    <a:gd name="connsiteX1200" fmla="*/ 751157 w 1209257"/>
                    <a:gd name="connsiteY1200" fmla="*/ 525634 h 977923"/>
                    <a:gd name="connsiteX1201" fmla="*/ 757466 w 1209257"/>
                    <a:gd name="connsiteY1201" fmla="*/ 532857 h 977923"/>
                    <a:gd name="connsiteX1202" fmla="*/ 751157 w 1209257"/>
                    <a:gd name="connsiteY1202" fmla="*/ 540080 h 977923"/>
                    <a:gd name="connsiteX1203" fmla="*/ 744849 w 1209257"/>
                    <a:gd name="connsiteY1203" fmla="*/ 532857 h 977923"/>
                    <a:gd name="connsiteX1204" fmla="*/ 751157 w 1209257"/>
                    <a:gd name="connsiteY1204" fmla="*/ 525634 h 977923"/>
                    <a:gd name="connsiteX1205" fmla="*/ 368300 w 1209257"/>
                    <a:gd name="connsiteY1205" fmla="*/ 525634 h 977923"/>
                    <a:gd name="connsiteX1206" fmla="*/ 374608 w 1209257"/>
                    <a:gd name="connsiteY1206" fmla="*/ 532857 h 977923"/>
                    <a:gd name="connsiteX1207" fmla="*/ 368300 w 1209257"/>
                    <a:gd name="connsiteY1207" fmla="*/ 540080 h 977923"/>
                    <a:gd name="connsiteX1208" fmla="*/ 362477 w 1209257"/>
                    <a:gd name="connsiteY1208" fmla="*/ 532857 h 977923"/>
                    <a:gd name="connsiteX1209" fmla="*/ 368300 w 1209257"/>
                    <a:gd name="connsiteY1209" fmla="*/ 525634 h 977923"/>
                    <a:gd name="connsiteX1210" fmla="*/ 349376 w 1209257"/>
                    <a:gd name="connsiteY1210" fmla="*/ 525634 h 977923"/>
                    <a:gd name="connsiteX1211" fmla="*/ 355684 w 1209257"/>
                    <a:gd name="connsiteY1211" fmla="*/ 532857 h 977923"/>
                    <a:gd name="connsiteX1212" fmla="*/ 349376 w 1209257"/>
                    <a:gd name="connsiteY1212" fmla="*/ 540080 h 977923"/>
                    <a:gd name="connsiteX1213" fmla="*/ 343068 w 1209257"/>
                    <a:gd name="connsiteY1213" fmla="*/ 532857 h 977923"/>
                    <a:gd name="connsiteX1214" fmla="*/ 349376 w 1209257"/>
                    <a:gd name="connsiteY1214" fmla="*/ 525634 h 977923"/>
                    <a:gd name="connsiteX1215" fmla="*/ 1191273 w 1209257"/>
                    <a:gd name="connsiteY1215" fmla="*/ 503964 h 977923"/>
                    <a:gd name="connsiteX1216" fmla="*/ 1197096 w 1209257"/>
                    <a:gd name="connsiteY1216" fmla="*/ 510632 h 977923"/>
                    <a:gd name="connsiteX1217" fmla="*/ 1191273 w 1209257"/>
                    <a:gd name="connsiteY1217" fmla="*/ 517855 h 977923"/>
                    <a:gd name="connsiteX1218" fmla="*/ 1184965 w 1209257"/>
                    <a:gd name="connsiteY1218" fmla="*/ 510632 h 977923"/>
                    <a:gd name="connsiteX1219" fmla="*/ 1191273 w 1209257"/>
                    <a:gd name="connsiteY1219" fmla="*/ 503964 h 977923"/>
                    <a:gd name="connsiteX1220" fmla="*/ 1095195 w 1209257"/>
                    <a:gd name="connsiteY1220" fmla="*/ 503964 h 977923"/>
                    <a:gd name="connsiteX1221" fmla="*/ 1101503 w 1209257"/>
                    <a:gd name="connsiteY1221" fmla="*/ 510632 h 977923"/>
                    <a:gd name="connsiteX1222" fmla="*/ 1095195 w 1209257"/>
                    <a:gd name="connsiteY1222" fmla="*/ 517855 h 977923"/>
                    <a:gd name="connsiteX1223" fmla="*/ 1089372 w 1209257"/>
                    <a:gd name="connsiteY1223" fmla="*/ 510632 h 977923"/>
                    <a:gd name="connsiteX1224" fmla="*/ 1095195 w 1209257"/>
                    <a:gd name="connsiteY1224" fmla="*/ 503964 h 977923"/>
                    <a:gd name="connsiteX1225" fmla="*/ 1076271 w 1209257"/>
                    <a:gd name="connsiteY1225" fmla="*/ 503964 h 977923"/>
                    <a:gd name="connsiteX1226" fmla="*/ 1082579 w 1209257"/>
                    <a:gd name="connsiteY1226" fmla="*/ 510632 h 977923"/>
                    <a:gd name="connsiteX1227" fmla="*/ 1076271 w 1209257"/>
                    <a:gd name="connsiteY1227" fmla="*/ 517855 h 977923"/>
                    <a:gd name="connsiteX1228" fmla="*/ 1069963 w 1209257"/>
                    <a:gd name="connsiteY1228" fmla="*/ 510632 h 977923"/>
                    <a:gd name="connsiteX1229" fmla="*/ 1076271 w 1209257"/>
                    <a:gd name="connsiteY1229" fmla="*/ 503964 h 977923"/>
                    <a:gd name="connsiteX1230" fmla="*/ 1057346 w 1209257"/>
                    <a:gd name="connsiteY1230" fmla="*/ 503964 h 977923"/>
                    <a:gd name="connsiteX1231" fmla="*/ 1063169 w 1209257"/>
                    <a:gd name="connsiteY1231" fmla="*/ 510632 h 977923"/>
                    <a:gd name="connsiteX1232" fmla="*/ 1057346 w 1209257"/>
                    <a:gd name="connsiteY1232" fmla="*/ 517855 h 977923"/>
                    <a:gd name="connsiteX1233" fmla="*/ 1051038 w 1209257"/>
                    <a:gd name="connsiteY1233" fmla="*/ 510632 h 977923"/>
                    <a:gd name="connsiteX1234" fmla="*/ 1057346 w 1209257"/>
                    <a:gd name="connsiteY1234" fmla="*/ 503964 h 977923"/>
                    <a:gd name="connsiteX1235" fmla="*/ 1037936 w 1209257"/>
                    <a:gd name="connsiteY1235" fmla="*/ 503964 h 977923"/>
                    <a:gd name="connsiteX1236" fmla="*/ 1044245 w 1209257"/>
                    <a:gd name="connsiteY1236" fmla="*/ 510632 h 977923"/>
                    <a:gd name="connsiteX1237" fmla="*/ 1037936 w 1209257"/>
                    <a:gd name="connsiteY1237" fmla="*/ 517855 h 977923"/>
                    <a:gd name="connsiteX1238" fmla="*/ 1031628 w 1209257"/>
                    <a:gd name="connsiteY1238" fmla="*/ 510632 h 977923"/>
                    <a:gd name="connsiteX1239" fmla="*/ 1037936 w 1209257"/>
                    <a:gd name="connsiteY1239" fmla="*/ 503964 h 977923"/>
                    <a:gd name="connsiteX1240" fmla="*/ 1019012 w 1209257"/>
                    <a:gd name="connsiteY1240" fmla="*/ 503964 h 977923"/>
                    <a:gd name="connsiteX1241" fmla="*/ 1024835 w 1209257"/>
                    <a:gd name="connsiteY1241" fmla="*/ 510632 h 977923"/>
                    <a:gd name="connsiteX1242" fmla="*/ 1019012 w 1209257"/>
                    <a:gd name="connsiteY1242" fmla="*/ 517855 h 977923"/>
                    <a:gd name="connsiteX1243" fmla="*/ 1012704 w 1209257"/>
                    <a:gd name="connsiteY1243" fmla="*/ 510632 h 977923"/>
                    <a:gd name="connsiteX1244" fmla="*/ 1019012 w 1209257"/>
                    <a:gd name="connsiteY1244" fmla="*/ 503964 h 977923"/>
                    <a:gd name="connsiteX1245" fmla="*/ 999602 w 1209257"/>
                    <a:gd name="connsiteY1245" fmla="*/ 503964 h 977923"/>
                    <a:gd name="connsiteX1246" fmla="*/ 1005910 w 1209257"/>
                    <a:gd name="connsiteY1246" fmla="*/ 510632 h 977923"/>
                    <a:gd name="connsiteX1247" fmla="*/ 999602 w 1209257"/>
                    <a:gd name="connsiteY1247" fmla="*/ 517855 h 977923"/>
                    <a:gd name="connsiteX1248" fmla="*/ 993779 w 1209257"/>
                    <a:gd name="connsiteY1248" fmla="*/ 510632 h 977923"/>
                    <a:gd name="connsiteX1249" fmla="*/ 999602 w 1209257"/>
                    <a:gd name="connsiteY1249" fmla="*/ 503964 h 977923"/>
                    <a:gd name="connsiteX1250" fmla="*/ 980678 w 1209257"/>
                    <a:gd name="connsiteY1250" fmla="*/ 503964 h 977923"/>
                    <a:gd name="connsiteX1251" fmla="*/ 986986 w 1209257"/>
                    <a:gd name="connsiteY1251" fmla="*/ 510632 h 977923"/>
                    <a:gd name="connsiteX1252" fmla="*/ 980678 w 1209257"/>
                    <a:gd name="connsiteY1252" fmla="*/ 517855 h 977923"/>
                    <a:gd name="connsiteX1253" fmla="*/ 974370 w 1209257"/>
                    <a:gd name="connsiteY1253" fmla="*/ 510632 h 977923"/>
                    <a:gd name="connsiteX1254" fmla="*/ 980678 w 1209257"/>
                    <a:gd name="connsiteY1254" fmla="*/ 503964 h 977923"/>
                    <a:gd name="connsiteX1255" fmla="*/ 961268 w 1209257"/>
                    <a:gd name="connsiteY1255" fmla="*/ 503964 h 977923"/>
                    <a:gd name="connsiteX1256" fmla="*/ 967576 w 1209257"/>
                    <a:gd name="connsiteY1256" fmla="*/ 510632 h 977923"/>
                    <a:gd name="connsiteX1257" fmla="*/ 961268 w 1209257"/>
                    <a:gd name="connsiteY1257" fmla="*/ 517855 h 977923"/>
                    <a:gd name="connsiteX1258" fmla="*/ 955445 w 1209257"/>
                    <a:gd name="connsiteY1258" fmla="*/ 510632 h 977923"/>
                    <a:gd name="connsiteX1259" fmla="*/ 961268 w 1209257"/>
                    <a:gd name="connsiteY1259" fmla="*/ 503964 h 977923"/>
                    <a:gd name="connsiteX1260" fmla="*/ 942343 w 1209257"/>
                    <a:gd name="connsiteY1260" fmla="*/ 503964 h 977923"/>
                    <a:gd name="connsiteX1261" fmla="*/ 948652 w 1209257"/>
                    <a:gd name="connsiteY1261" fmla="*/ 510632 h 977923"/>
                    <a:gd name="connsiteX1262" fmla="*/ 942343 w 1209257"/>
                    <a:gd name="connsiteY1262" fmla="*/ 517855 h 977923"/>
                    <a:gd name="connsiteX1263" fmla="*/ 936035 w 1209257"/>
                    <a:gd name="connsiteY1263" fmla="*/ 510632 h 977923"/>
                    <a:gd name="connsiteX1264" fmla="*/ 942343 w 1209257"/>
                    <a:gd name="connsiteY1264" fmla="*/ 503964 h 977923"/>
                    <a:gd name="connsiteX1265" fmla="*/ 923419 w 1209257"/>
                    <a:gd name="connsiteY1265" fmla="*/ 503964 h 977923"/>
                    <a:gd name="connsiteX1266" fmla="*/ 929242 w 1209257"/>
                    <a:gd name="connsiteY1266" fmla="*/ 510632 h 977923"/>
                    <a:gd name="connsiteX1267" fmla="*/ 923419 w 1209257"/>
                    <a:gd name="connsiteY1267" fmla="*/ 517855 h 977923"/>
                    <a:gd name="connsiteX1268" fmla="*/ 917111 w 1209257"/>
                    <a:gd name="connsiteY1268" fmla="*/ 510632 h 977923"/>
                    <a:gd name="connsiteX1269" fmla="*/ 923419 w 1209257"/>
                    <a:gd name="connsiteY1269" fmla="*/ 503964 h 977923"/>
                    <a:gd name="connsiteX1270" fmla="*/ 904009 w 1209257"/>
                    <a:gd name="connsiteY1270" fmla="*/ 503964 h 977923"/>
                    <a:gd name="connsiteX1271" fmla="*/ 910317 w 1209257"/>
                    <a:gd name="connsiteY1271" fmla="*/ 510632 h 977923"/>
                    <a:gd name="connsiteX1272" fmla="*/ 904009 w 1209257"/>
                    <a:gd name="connsiteY1272" fmla="*/ 517855 h 977923"/>
                    <a:gd name="connsiteX1273" fmla="*/ 897701 w 1209257"/>
                    <a:gd name="connsiteY1273" fmla="*/ 510632 h 977923"/>
                    <a:gd name="connsiteX1274" fmla="*/ 904009 w 1209257"/>
                    <a:gd name="connsiteY1274" fmla="*/ 503964 h 977923"/>
                    <a:gd name="connsiteX1275" fmla="*/ 885085 w 1209257"/>
                    <a:gd name="connsiteY1275" fmla="*/ 503964 h 977923"/>
                    <a:gd name="connsiteX1276" fmla="*/ 890908 w 1209257"/>
                    <a:gd name="connsiteY1276" fmla="*/ 510632 h 977923"/>
                    <a:gd name="connsiteX1277" fmla="*/ 885085 w 1209257"/>
                    <a:gd name="connsiteY1277" fmla="*/ 517855 h 977923"/>
                    <a:gd name="connsiteX1278" fmla="*/ 878777 w 1209257"/>
                    <a:gd name="connsiteY1278" fmla="*/ 510632 h 977923"/>
                    <a:gd name="connsiteX1279" fmla="*/ 885085 w 1209257"/>
                    <a:gd name="connsiteY1279" fmla="*/ 503964 h 977923"/>
                    <a:gd name="connsiteX1280" fmla="*/ 865675 w 1209257"/>
                    <a:gd name="connsiteY1280" fmla="*/ 503964 h 977923"/>
                    <a:gd name="connsiteX1281" fmla="*/ 871983 w 1209257"/>
                    <a:gd name="connsiteY1281" fmla="*/ 510632 h 977923"/>
                    <a:gd name="connsiteX1282" fmla="*/ 865675 w 1209257"/>
                    <a:gd name="connsiteY1282" fmla="*/ 517855 h 977923"/>
                    <a:gd name="connsiteX1283" fmla="*/ 859852 w 1209257"/>
                    <a:gd name="connsiteY1283" fmla="*/ 510632 h 977923"/>
                    <a:gd name="connsiteX1284" fmla="*/ 865675 w 1209257"/>
                    <a:gd name="connsiteY1284" fmla="*/ 503964 h 977923"/>
                    <a:gd name="connsiteX1285" fmla="*/ 846750 w 1209257"/>
                    <a:gd name="connsiteY1285" fmla="*/ 503964 h 977923"/>
                    <a:gd name="connsiteX1286" fmla="*/ 853059 w 1209257"/>
                    <a:gd name="connsiteY1286" fmla="*/ 510632 h 977923"/>
                    <a:gd name="connsiteX1287" fmla="*/ 846750 w 1209257"/>
                    <a:gd name="connsiteY1287" fmla="*/ 517855 h 977923"/>
                    <a:gd name="connsiteX1288" fmla="*/ 840442 w 1209257"/>
                    <a:gd name="connsiteY1288" fmla="*/ 510632 h 977923"/>
                    <a:gd name="connsiteX1289" fmla="*/ 846750 w 1209257"/>
                    <a:gd name="connsiteY1289" fmla="*/ 503964 h 977923"/>
                    <a:gd name="connsiteX1290" fmla="*/ 827341 w 1209257"/>
                    <a:gd name="connsiteY1290" fmla="*/ 503964 h 977923"/>
                    <a:gd name="connsiteX1291" fmla="*/ 833649 w 1209257"/>
                    <a:gd name="connsiteY1291" fmla="*/ 510632 h 977923"/>
                    <a:gd name="connsiteX1292" fmla="*/ 827341 w 1209257"/>
                    <a:gd name="connsiteY1292" fmla="*/ 517855 h 977923"/>
                    <a:gd name="connsiteX1293" fmla="*/ 821518 w 1209257"/>
                    <a:gd name="connsiteY1293" fmla="*/ 510632 h 977923"/>
                    <a:gd name="connsiteX1294" fmla="*/ 827341 w 1209257"/>
                    <a:gd name="connsiteY1294" fmla="*/ 503964 h 977923"/>
                    <a:gd name="connsiteX1295" fmla="*/ 808416 w 1209257"/>
                    <a:gd name="connsiteY1295" fmla="*/ 503964 h 977923"/>
                    <a:gd name="connsiteX1296" fmla="*/ 814724 w 1209257"/>
                    <a:gd name="connsiteY1296" fmla="*/ 510632 h 977923"/>
                    <a:gd name="connsiteX1297" fmla="*/ 808416 w 1209257"/>
                    <a:gd name="connsiteY1297" fmla="*/ 517855 h 977923"/>
                    <a:gd name="connsiteX1298" fmla="*/ 802108 w 1209257"/>
                    <a:gd name="connsiteY1298" fmla="*/ 510632 h 977923"/>
                    <a:gd name="connsiteX1299" fmla="*/ 808416 w 1209257"/>
                    <a:gd name="connsiteY1299" fmla="*/ 503964 h 977923"/>
                    <a:gd name="connsiteX1300" fmla="*/ 789492 w 1209257"/>
                    <a:gd name="connsiteY1300" fmla="*/ 503964 h 977923"/>
                    <a:gd name="connsiteX1301" fmla="*/ 795315 w 1209257"/>
                    <a:gd name="connsiteY1301" fmla="*/ 510632 h 977923"/>
                    <a:gd name="connsiteX1302" fmla="*/ 789492 w 1209257"/>
                    <a:gd name="connsiteY1302" fmla="*/ 517855 h 977923"/>
                    <a:gd name="connsiteX1303" fmla="*/ 783184 w 1209257"/>
                    <a:gd name="connsiteY1303" fmla="*/ 510632 h 977923"/>
                    <a:gd name="connsiteX1304" fmla="*/ 789492 w 1209257"/>
                    <a:gd name="connsiteY1304" fmla="*/ 503964 h 977923"/>
                    <a:gd name="connsiteX1305" fmla="*/ 770082 w 1209257"/>
                    <a:gd name="connsiteY1305" fmla="*/ 503964 h 977923"/>
                    <a:gd name="connsiteX1306" fmla="*/ 776390 w 1209257"/>
                    <a:gd name="connsiteY1306" fmla="*/ 510632 h 977923"/>
                    <a:gd name="connsiteX1307" fmla="*/ 770082 w 1209257"/>
                    <a:gd name="connsiteY1307" fmla="*/ 517855 h 977923"/>
                    <a:gd name="connsiteX1308" fmla="*/ 763774 w 1209257"/>
                    <a:gd name="connsiteY1308" fmla="*/ 510632 h 977923"/>
                    <a:gd name="connsiteX1309" fmla="*/ 770082 w 1209257"/>
                    <a:gd name="connsiteY1309" fmla="*/ 503964 h 977923"/>
                    <a:gd name="connsiteX1310" fmla="*/ 751157 w 1209257"/>
                    <a:gd name="connsiteY1310" fmla="*/ 503964 h 977923"/>
                    <a:gd name="connsiteX1311" fmla="*/ 757466 w 1209257"/>
                    <a:gd name="connsiteY1311" fmla="*/ 510632 h 977923"/>
                    <a:gd name="connsiteX1312" fmla="*/ 751157 w 1209257"/>
                    <a:gd name="connsiteY1312" fmla="*/ 517855 h 977923"/>
                    <a:gd name="connsiteX1313" fmla="*/ 744849 w 1209257"/>
                    <a:gd name="connsiteY1313" fmla="*/ 510632 h 977923"/>
                    <a:gd name="connsiteX1314" fmla="*/ 751157 w 1209257"/>
                    <a:gd name="connsiteY1314" fmla="*/ 503964 h 977923"/>
                    <a:gd name="connsiteX1315" fmla="*/ 444969 w 1209257"/>
                    <a:gd name="connsiteY1315" fmla="*/ 503964 h 977923"/>
                    <a:gd name="connsiteX1316" fmla="*/ 451277 w 1209257"/>
                    <a:gd name="connsiteY1316" fmla="*/ 510632 h 977923"/>
                    <a:gd name="connsiteX1317" fmla="*/ 444969 w 1209257"/>
                    <a:gd name="connsiteY1317" fmla="*/ 517855 h 977923"/>
                    <a:gd name="connsiteX1318" fmla="*/ 438661 w 1209257"/>
                    <a:gd name="connsiteY1318" fmla="*/ 510632 h 977923"/>
                    <a:gd name="connsiteX1319" fmla="*/ 444969 w 1209257"/>
                    <a:gd name="connsiteY1319" fmla="*/ 503964 h 977923"/>
                    <a:gd name="connsiteX1320" fmla="*/ 387710 w 1209257"/>
                    <a:gd name="connsiteY1320" fmla="*/ 503964 h 977923"/>
                    <a:gd name="connsiteX1321" fmla="*/ 393533 w 1209257"/>
                    <a:gd name="connsiteY1321" fmla="*/ 510632 h 977923"/>
                    <a:gd name="connsiteX1322" fmla="*/ 387710 w 1209257"/>
                    <a:gd name="connsiteY1322" fmla="*/ 517855 h 977923"/>
                    <a:gd name="connsiteX1323" fmla="*/ 381402 w 1209257"/>
                    <a:gd name="connsiteY1323" fmla="*/ 510632 h 977923"/>
                    <a:gd name="connsiteX1324" fmla="*/ 387710 w 1209257"/>
                    <a:gd name="connsiteY1324" fmla="*/ 503964 h 977923"/>
                    <a:gd name="connsiteX1325" fmla="*/ 329966 w 1209257"/>
                    <a:gd name="connsiteY1325" fmla="*/ 503964 h 977923"/>
                    <a:gd name="connsiteX1326" fmla="*/ 336274 w 1209257"/>
                    <a:gd name="connsiteY1326" fmla="*/ 510632 h 977923"/>
                    <a:gd name="connsiteX1327" fmla="*/ 329966 w 1209257"/>
                    <a:gd name="connsiteY1327" fmla="*/ 517855 h 977923"/>
                    <a:gd name="connsiteX1328" fmla="*/ 324143 w 1209257"/>
                    <a:gd name="connsiteY1328" fmla="*/ 510632 h 977923"/>
                    <a:gd name="connsiteX1329" fmla="*/ 329966 w 1209257"/>
                    <a:gd name="connsiteY1329" fmla="*/ 503964 h 977923"/>
                    <a:gd name="connsiteX1330" fmla="*/ 311041 w 1209257"/>
                    <a:gd name="connsiteY1330" fmla="*/ 503964 h 977923"/>
                    <a:gd name="connsiteX1331" fmla="*/ 317350 w 1209257"/>
                    <a:gd name="connsiteY1331" fmla="*/ 510632 h 977923"/>
                    <a:gd name="connsiteX1332" fmla="*/ 311041 w 1209257"/>
                    <a:gd name="connsiteY1332" fmla="*/ 517855 h 977923"/>
                    <a:gd name="connsiteX1333" fmla="*/ 304733 w 1209257"/>
                    <a:gd name="connsiteY1333" fmla="*/ 510632 h 977923"/>
                    <a:gd name="connsiteX1334" fmla="*/ 311041 w 1209257"/>
                    <a:gd name="connsiteY1334" fmla="*/ 503964 h 977923"/>
                    <a:gd name="connsiteX1335" fmla="*/ 1191273 w 1209257"/>
                    <a:gd name="connsiteY1335" fmla="*/ 481738 h 977923"/>
                    <a:gd name="connsiteX1336" fmla="*/ 1197096 w 1209257"/>
                    <a:gd name="connsiteY1336" fmla="*/ 488962 h 977923"/>
                    <a:gd name="connsiteX1337" fmla="*/ 1191273 w 1209257"/>
                    <a:gd name="connsiteY1337" fmla="*/ 496185 h 977923"/>
                    <a:gd name="connsiteX1338" fmla="*/ 1184965 w 1209257"/>
                    <a:gd name="connsiteY1338" fmla="*/ 488962 h 977923"/>
                    <a:gd name="connsiteX1339" fmla="*/ 1191273 w 1209257"/>
                    <a:gd name="connsiteY1339" fmla="*/ 481738 h 977923"/>
                    <a:gd name="connsiteX1340" fmla="*/ 1171864 w 1209257"/>
                    <a:gd name="connsiteY1340" fmla="*/ 481738 h 977923"/>
                    <a:gd name="connsiteX1341" fmla="*/ 1178172 w 1209257"/>
                    <a:gd name="connsiteY1341" fmla="*/ 488962 h 977923"/>
                    <a:gd name="connsiteX1342" fmla="*/ 1171864 w 1209257"/>
                    <a:gd name="connsiteY1342" fmla="*/ 496185 h 977923"/>
                    <a:gd name="connsiteX1343" fmla="*/ 1165556 w 1209257"/>
                    <a:gd name="connsiteY1343" fmla="*/ 488962 h 977923"/>
                    <a:gd name="connsiteX1344" fmla="*/ 1171864 w 1209257"/>
                    <a:gd name="connsiteY1344" fmla="*/ 481738 h 977923"/>
                    <a:gd name="connsiteX1345" fmla="*/ 1095195 w 1209257"/>
                    <a:gd name="connsiteY1345" fmla="*/ 481738 h 977923"/>
                    <a:gd name="connsiteX1346" fmla="*/ 1101503 w 1209257"/>
                    <a:gd name="connsiteY1346" fmla="*/ 488962 h 977923"/>
                    <a:gd name="connsiteX1347" fmla="*/ 1095195 w 1209257"/>
                    <a:gd name="connsiteY1347" fmla="*/ 496185 h 977923"/>
                    <a:gd name="connsiteX1348" fmla="*/ 1089372 w 1209257"/>
                    <a:gd name="connsiteY1348" fmla="*/ 488962 h 977923"/>
                    <a:gd name="connsiteX1349" fmla="*/ 1095195 w 1209257"/>
                    <a:gd name="connsiteY1349" fmla="*/ 481738 h 977923"/>
                    <a:gd name="connsiteX1350" fmla="*/ 1076271 w 1209257"/>
                    <a:gd name="connsiteY1350" fmla="*/ 481738 h 977923"/>
                    <a:gd name="connsiteX1351" fmla="*/ 1082579 w 1209257"/>
                    <a:gd name="connsiteY1351" fmla="*/ 488962 h 977923"/>
                    <a:gd name="connsiteX1352" fmla="*/ 1076271 w 1209257"/>
                    <a:gd name="connsiteY1352" fmla="*/ 496185 h 977923"/>
                    <a:gd name="connsiteX1353" fmla="*/ 1069963 w 1209257"/>
                    <a:gd name="connsiteY1353" fmla="*/ 488962 h 977923"/>
                    <a:gd name="connsiteX1354" fmla="*/ 1076271 w 1209257"/>
                    <a:gd name="connsiteY1354" fmla="*/ 481738 h 977923"/>
                    <a:gd name="connsiteX1355" fmla="*/ 1057346 w 1209257"/>
                    <a:gd name="connsiteY1355" fmla="*/ 481738 h 977923"/>
                    <a:gd name="connsiteX1356" fmla="*/ 1063169 w 1209257"/>
                    <a:gd name="connsiteY1356" fmla="*/ 488962 h 977923"/>
                    <a:gd name="connsiteX1357" fmla="*/ 1057346 w 1209257"/>
                    <a:gd name="connsiteY1357" fmla="*/ 496185 h 977923"/>
                    <a:gd name="connsiteX1358" fmla="*/ 1051038 w 1209257"/>
                    <a:gd name="connsiteY1358" fmla="*/ 488962 h 977923"/>
                    <a:gd name="connsiteX1359" fmla="*/ 1057346 w 1209257"/>
                    <a:gd name="connsiteY1359" fmla="*/ 481738 h 977923"/>
                    <a:gd name="connsiteX1360" fmla="*/ 1037936 w 1209257"/>
                    <a:gd name="connsiteY1360" fmla="*/ 481738 h 977923"/>
                    <a:gd name="connsiteX1361" fmla="*/ 1044245 w 1209257"/>
                    <a:gd name="connsiteY1361" fmla="*/ 488962 h 977923"/>
                    <a:gd name="connsiteX1362" fmla="*/ 1037936 w 1209257"/>
                    <a:gd name="connsiteY1362" fmla="*/ 496185 h 977923"/>
                    <a:gd name="connsiteX1363" fmla="*/ 1031628 w 1209257"/>
                    <a:gd name="connsiteY1363" fmla="*/ 488962 h 977923"/>
                    <a:gd name="connsiteX1364" fmla="*/ 1037936 w 1209257"/>
                    <a:gd name="connsiteY1364" fmla="*/ 481738 h 977923"/>
                    <a:gd name="connsiteX1365" fmla="*/ 1019012 w 1209257"/>
                    <a:gd name="connsiteY1365" fmla="*/ 481738 h 977923"/>
                    <a:gd name="connsiteX1366" fmla="*/ 1024835 w 1209257"/>
                    <a:gd name="connsiteY1366" fmla="*/ 488962 h 977923"/>
                    <a:gd name="connsiteX1367" fmla="*/ 1019012 w 1209257"/>
                    <a:gd name="connsiteY1367" fmla="*/ 496185 h 977923"/>
                    <a:gd name="connsiteX1368" fmla="*/ 1012704 w 1209257"/>
                    <a:gd name="connsiteY1368" fmla="*/ 488962 h 977923"/>
                    <a:gd name="connsiteX1369" fmla="*/ 1019012 w 1209257"/>
                    <a:gd name="connsiteY1369" fmla="*/ 481738 h 977923"/>
                    <a:gd name="connsiteX1370" fmla="*/ 980678 w 1209257"/>
                    <a:gd name="connsiteY1370" fmla="*/ 481738 h 977923"/>
                    <a:gd name="connsiteX1371" fmla="*/ 986986 w 1209257"/>
                    <a:gd name="connsiteY1371" fmla="*/ 488962 h 977923"/>
                    <a:gd name="connsiteX1372" fmla="*/ 980678 w 1209257"/>
                    <a:gd name="connsiteY1372" fmla="*/ 496185 h 977923"/>
                    <a:gd name="connsiteX1373" fmla="*/ 974370 w 1209257"/>
                    <a:gd name="connsiteY1373" fmla="*/ 488962 h 977923"/>
                    <a:gd name="connsiteX1374" fmla="*/ 980678 w 1209257"/>
                    <a:gd name="connsiteY1374" fmla="*/ 481738 h 977923"/>
                    <a:gd name="connsiteX1375" fmla="*/ 961268 w 1209257"/>
                    <a:gd name="connsiteY1375" fmla="*/ 481738 h 977923"/>
                    <a:gd name="connsiteX1376" fmla="*/ 967576 w 1209257"/>
                    <a:gd name="connsiteY1376" fmla="*/ 488962 h 977923"/>
                    <a:gd name="connsiteX1377" fmla="*/ 961268 w 1209257"/>
                    <a:gd name="connsiteY1377" fmla="*/ 496185 h 977923"/>
                    <a:gd name="connsiteX1378" fmla="*/ 955445 w 1209257"/>
                    <a:gd name="connsiteY1378" fmla="*/ 488962 h 977923"/>
                    <a:gd name="connsiteX1379" fmla="*/ 961268 w 1209257"/>
                    <a:gd name="connsiteY1379" fmla="*/ 481738 h 977923"/>
                    <a:gd name="connsiteX1380" fmla="*/ 942343 w 1209257"/>
                    <a:gd name="connsiteY1380" fmla="*/ 481738 h 977923"/>
                    <a:gd name="connsiteX1381" fmla="*/ 948652 w 1209257"/>
                    <a:gd name="connsiteY1381" fmla="*/ 488962 h 977923"/>
                    <a:gd name="connsiteX1382" fmla="*/ 942343 w 1209257"/>
                    <a:gd name="connsiteY1382" fmla="*/ 496185 h 977923"/>
                    <a:gd name="connsiteX1383" fmla="*/ 936035 w 1209257"/>
                    <a:gd name="connsiteY1383" fmla="*/ 488962 h 977923"/>
                    <a:gd name="connsiteX1384" fmla="*/ 942343 w 1209257"/>
                    <a:gd name="connsiteY1384" fmla="*/ 481738 h 977923"/>
                    <a:gd name="connsiteX1385" fmla="*/ 923419 w 1209257"/>
                    <a:gd name="connsiteY1385" fmla="*/ 481738 h 977923"/>
                    <a:gd name="connsiteX1386" fmla="*/ 929242 w 1209257"/>
                    <a:gd name="connsiteY1386" fmla="*/ 488962 h 977923"/>
                    <a:gd name="connsiteX1387" fmla="*/ 923419 w 1209257"/>
                    <a:gd name="connsiteY1387" fmla="*/ 496185 h 977923"/>
                    <a:gd name="connsiteX1388" fmla="*/ 917111 w 1209257"/>
                    <a:gd name="connsiteY1388" fmla="*/ 488962 h 977923"/>
                    <a:gd name="connsiteX1389" fmla="*/ 923419 w 1209257"/>
                    <a:gd name="connsiteY1389" fmla="*/ 481738 h 977923"/>
                    <a:gd name="connsiteX1390" fmla="*/ 904009 w 1209257"/>
                    <a:gd name="connsiteY1390" fmla="*/ 481738 h 977923"/>
                    <a:gd name="connsiteX1391" fmla="*/ 910317 w 1209257"/>
                    <a:gd name="connsiteY1391" fmla="*/ 488962 h 977923"/>
                    <a:gd name="connsiteX1392" fmla="*/ 904009 w 1209257"/>
                    <a:gd name="connsiteY1392" fmla="*/ 496185 h 977923"/>
                    <a:gd name="connsiteX1393" fmla="*/ 897701 w 1209257"/>
                    <a:gd name="connsiteY1393" fmla="*/ 488962 h 977923"/>
                    <a:gd name="connsiteX1394" fmla="*/ 904009 w 1209257"/>
                    <a:gd name="connsiteY1394" fmla="*/ 481738 h 977923"/>
                    <a:gd name="connsiteX1395" fmla="*/ 885085 w 1209257"/>
                    <a:gd name="connsiteY1395" fmla="*/ 481738 h 977923"/>
                    <a:gd name="connsiteX1396" fmla="*/ 890908 w 1209257"/>
                    <a:gd name="connsiteY1396" fmla="*/ 488962 h 977923"/>
                    <a:gd name="connsiteX1397" fmla="*/ 885085 w 1209257"/>
                    <a:gd name="connsiteY1397" fmla="*/ 496185 h 977923"/>
                    <a:gd name="connsiteX1398" fmla="*/ 878777 w 1209257"/>
                    <a:gd name="connsiteY1398" fmla="*/ 488962 h 977923"/>
                    <a:gd name="connsiteX1399" fmla="*/ 885085 w 1209257"/>
                    <a:gd name="connsiteY1399" fmla="*/ 481738 h 977923"/>
                    <a:gd name="connsiteX1400" fmla="*/ 865675 w 1209257"/>
                    <a:gd name="connsiteY1400" fmla="*/ 481738 h 977923"/>
                    <a:gd name="connsiteX1401" fmla="*/ 871983 w 1209257"/>
                    <a:gd name="connsiteY1401" fmla="*/ 488962 h 977923"/>
                    <a:gd name="connsiteX1402" fmla="*/ 865675 w 1209257"/>
                    <a:gd name="connsiteY1402" fmla="*/ 496185 h 977923"/>
                    <a:gd name="connsiteX1403" fmla="*/ 859852 w 1209257"/>
                    <a:gd name="connsiteY1403" fmla="*/ 488962 h 977923"/>
                    <a:gd name="connsiteX1404" fmla="*/ 865675 w 1209257"/>
                    <a:gd name="connsiteY1404" fmla="*/ 481738 h 977923"/>
                    <a:gd name="connsiteX1405" fmla="*/ 846750 w 1209257"/>
                    <a:gd name="connsiteY1405" fmla="*/ 481738 h 977923"/>
                    <a:gd name="connsiteX1406" fmla="*/ 853059 w 1209257"/>
                    <a:gd name="connsiteY1406" fmla="*/ 488962 h 977923"/>
                    <a:gd name="connsiteX1407" fmla="*/ 846750 w 1209257"/>
                    <a:gd name="connsiteY1407" fmla="*/ 496185 h 977923"/>
                    <a:gd name="connsiteX1408" fmla="*/ 840442 w 1209257"/>
                    <a:gd name="connsiteY1408" fmla="*/ 488962 h 977923"/>
                    <a:gd name="connsiteX1409" fmla="*/ 846750 w 1209257"/>
                    <a:gd name="connsiteY1409" fmla="*/ 481738 h 977923"/>
                    <a:gd name="connsiteX1410" fmla="*/ 827341 w 1209257"/>
                    <a:gd name="connsiteY1410" fmla="*/ 481738 h 977923"/>
                    <a:gd name="connsiteX1411" fmla="*/ 833649 w 1209257"/>
                    <a:gd name="connsiteY1411" fmla="*/ 488962 h 977923"/>
                    <a:gd name="connsiteX1412" fmla="*/ 827341 w 1209257"/>
                    <a:gd name="connsiteY1412" fmla="*/ 496185 h 977923"/>
                    <a:gd name="connsiteX1413" fmla="*/ 821518 w 1209257"/>
                    <a:gd name="connsiteY1413" fmla="*/ 488962 h 977923"/>
                    <a:gd name="connsiteX1414" fmla="*/ 827341 w 1209257"/>
                    <a:gd name="connsiteY1414" fmla="*/ 481738 h 977923"/>
                    <a:gd name="connsiteX1415" fmla="*/ 808416 w 1209257"/>
                    <a:gd name="connsiteY1415" fmla="*/ 481738 h 977923"/>
                    <a:gd name="connsiteX1416" fmla="*/ 814724 w 1209257"/>
                    <a:gd name="connsiteY1416" fmla="*/ 488962 h 977923"/>
                    <a:gd name="connsiteX1417" fmla="*/ 808416 w 1209257"/>
                    <a:gd name="connsiteY1417" fmla="*/ 496185 h 977923"/>
                    <a:gd name="connsiteX1418" fmla="*/ 802108 w 1209257"/>
                    <a:gd name="connsiteY1418" fmla="*/ 488962 h 977923"/>
                    <a:gd name="connsiteX1419" fmla="*/ 808416 w 1209257"/>
                    <a:gd name="connsiteY1419" fmla="*/ 481738 h 977923"/>
                    <a:gd name="connsiteX1420" fmla="*/ 789492 w 1209257"/>
                    <a:gd name="connsiteY1420" fmla="*/ 481738 h 977923"/>
                    <a:gd name="connsiteX1421" fmla="*/ 795315 w 1209257"/>
                    <a:gd name="connsiteY1421" fmla="*/ 488962 h 977923"/>
                    <a:gd name="connsiteX1422" fmla="*/ 789492 w 1209257"/>
                    <a:gd name="connsiteY1422" fmla="*/ 496185 h 977923"/>
                    <a:gd name="connsiteX1423" fmla="*/ 783184 w 1209257"/>
                    <a:gd name="connsiteY1423" fmla="*/ 488962 h 977923"/>
                    <a:gd name="connsiteX1424" fmla="*/ 789492 w 1209257"/>
                    <a:gd name="connsiteY1424" fmla="*/ 481738 h 977923"/>
                    <a:gd name="connsiteX1425" fmla="*/ 770082 w 1209257"/>
                    <a:gd name="connsiteY1425" fmla="*/ 481738 h 977923"/>
                    <a:gd name="connsiteX1426" fmla="*/ 776390 w 1209257"/>
                    <a:gd name="connsiteY1426" fmla="*/ 488962 h 977923"/>
                    <a:gd name="connsiteX1427" fmla="*/ 770082 w 1209257"/>
                    <a:gd name="connsiteY1427" fmla="*/ 496185 h 977923"/>
                    <a:gd name="connsiteX1428" fmla="*/ 763774 w 1209257"/>
                    <a:gd name="connsiteY1428" fmla="*/ 488962 h 977923"/>
                    <a:gd name="connsiteX1429" fmla="*/ 770082 w 1209257"/>
                    <a:gd name="connsiteY1429" fmla="*/ 481738 h 977923"/>
                    <a:gd name="connsiteX1430" fmla="*/ 751157 w 1209257"/>
                    <a:gd name="connsiteY1430" fmla="*/ 481738 h 977923"/>
                    <a:gd name="connsiteX1431" fmla="*/ 757466 w 1209257"/>
                    <a:gd name="connsiteY1431" fmla="*/ 488962 h 977923"/>
                    <a:gd name="connsiteX1432" fmla="*/ 751157 w 1209257"/>
                    <a:gd name="connsiteY1432" fmla="*/ 496185 h 977923"/>
                    <a:gd name="connsiteX1433" fmla="*/ 744849 w 1209257"/>
                    <a:gd name="connsiteY1433" fmla="*/ 488962 h 977923"/>
                    <a:gd name="connsiteX1434" fmla="*/ 751157 w 1209257"/>
                    <a:gd name="connsiteY1434" fmla="*/ 481738 h 977923"/>
                    <a:gd name="connsiteX1435" fmla="*/ 329966 w 1209257"/>
                    <a:gd name="connsiteY1435" fmla="*/ 481738 h 977923"/>
                    <a:gd name="connsiteX1436" fmla="*/ 336274 w 1209257"/>
                    <a:gd name="connsiteY1436" fmla="*/ 488962 h 977923"/>
                    <a:gd name="connsiteX1437" fmla="*/ 329966 w 1209257"/>
                    <a:gd name="connsiteY1437" fmla="*/ 496185 h 977923"/>
                    <a:gd name="connsiteX1438" fmla="*/ 324143 w 1209257"/>
                    <a:gd name="connsiteY1438" fmla="*/ 488962 h 977923"/>
                    <a:gd name="connsiteX1439" fmla="*/ 329966 w 1209257"/>
                    <a:gd name="connsiteY1439" fmla="*/ 481738 h 977923"/>
                    <a:gd name="connsiteX1440" fmla="*/ 311041 w 1209257"/>
                    <a:gd name="connsiteY1440" fmla="*/ 481738 h 977923"/>
                    <a:gd name="connsiteX1441" fmla="*/ 317350 w 1209257"/>
                    <a:gd name="connsiteY1441" fmla="*/ 488962 h 977923"/>
                    <a:gd name="connsiteX1442" fmla="*/ 311041 w 1209257"/>
                    <a:gd name="connsiteY1442" fmla="*/ 496185 h 977923"/>
                    <a:gd name="connsiteX1443" fmla="*/ 304733 w 1209257"/>
                    <a:gd name="connsiteY1443" fmla="*/ 488962 h 977923"/>
                    <a:gd name="connsiteX1444" fmla="*/ 311041 w 1209257"/>
                    <a:gd name="connsiteY1444" fmla="*/ 481738 h 977923"/>
                    <a:gd name="connsiteX1445" fmla="*/ 1191273 w 1209257"/>
                    <a:gd name="connsiteY1445" fmla="*/ 460068 h 977923"/>
                    <a:gd name="connsiteX1446" fmla="*/ 1197096 w 1209257"/>
                    <a:gd name="connsiteY1446" fmla="*/ 467292 h 977923"/>
                    <a:gd name="connsiteX1447" fmla="*/ 1191273 w 1209257"/>
                    <a:gd name="connsiteY1447" fmla="*/ 473959 h 977923"/>
                    <a:gd name="connsiteX1448" fmla="*/ 1184965 w 1209257"/>
                    <a:gd name="connsiteY1448" fmla="*/ 467292 h 977923"/>
                    <a:gd name="connsiteX1449" fmla="*/ 1191273 w 1209257"/>
                    <a:gd name="connsiteY1449" fmla="*/ 460068 h 977923"/>
                    <a:gd name="connsiteX1450" fmla="*/ 1171864 w 1209257"/>
                    <a:gd name="connsiteY1450" fmla="*/ 460068 h 977923"/>
                    <a:gd name="connsiteX1451" fmla="*/ 1178172 w 1209257"/>
                    <a:gd name="connsiteY1451" fmla="*/ 467292 h 977923"/>
                    <a:gd name="connsiteX1452" fmla="*/ 1171864 w 1209257"/>
                    <a:gd name="connsiteY1452" fmla="*/ 473959 h 977923"/>
                    <a:gd name="connsiteX1453" fmla="*/ 1165556 w 1209257"/>
                    <a:gd name="connsiteY1453" fmla="*/ 467292 h 977923"/>
                    <a:gd name="connsiteX1454" fmla="*/ 1171864 w 1209257"/>
                    <a:gd name="connsiteY1454" fmla="*/ 460068 h 977923"/>
                    <a:gd name="connsiteX1455" fmla="*/ 1152939 w 1209257"/>
                    <a:gd name="connsiteY1455" fmla="*/ 460068 h 977923"/>
                    <a:gd name="connsiteX1456" fmla="*/ 1158762 w 1209257"/>
                    <a:gd name="connsiteY1456" fmla="*/ 467292 h 977923"/>
                    <a:gd name="connsiteX1457" fmla="*/ 1152939 w 1209257"/>
                    <a:gd name="connsiteY1457" fmla="*/ 473959 h 977923"/>
                    <a:gd name="connsiteX1458" fmla="*/ 1146631 w 1209257"/>
                    <a:gd name="connsiteY1458" fmla="*/ 467292 h 977923"/>
                    <a:gd name="connsiteX1459" fmla="*/ 1152939 w 1209257"/>
                    <a:gd name="connsiteY1459" fmla="*/ 460068 h 977923"/>
                    <a:gd name="connsiteX1460" fmla="*/ 1133529 w 1209257"/>
                    <a:gd name="connsiteY1460" fmla="*/ 460068 h 977923"/>
                    <a:gd name="connsiteX1461" fmla="*/ 1139838 w 1209257"/>
                    <a:gd name="connsiteY1461" fmla="*/ 467292 h 977923"/>
                    <a:gd name="connsiteX1462" fmla="*/ 1133529 w 1209257"/>
                    <a:gd name="connsiteY1462" fmla="*/ 473959 h 977923"/>
                    <a:gd name="connsiteX1463" fmla="*/ 1127221 w 1209257"/>
                    <a:gd name="connsiteY1463" fmla="*/ 467292 h 977923"/>
                    <a:gd name="connsiteX1464" fmla="*/ 1133529 w 1209257"/>
                    <a:gd name="connsiteY1464" fmla="*/ 460068 h 977923"/>
                    <a:gd name="connsiteX1465" fmla="*/ 1114605 w 1209257"/>
                    <a:gd name="connsiteY1465" fmla="*/ 460068 h 977923"/>
                    <a:gd name="connsiteX1466" fmla="*/ 1120913 w 1209257"/>
                    <a:gd name="connsiteY1466" fmla="*/ 467292 h 977923"/>
                    <a:gd name="connsiteX1467" fmla="*/ 1114605 w 1209257"/>
                    <a:gd name="connsiteY1467" fmla="*/ 473959 h 977923"/>
                    <a:gd name="connsiteX1468" fmla="*/ 1108297 w 1209257"/>
                    <a:gd name="connsiteY1468" fmla="*/ 467292 h 977923"/>
                    <a:gd name="connsiteX1469" fmla="*/ 1114605 w 1209257"/>
                    <a:gd name="connsiteY1469" fmla="*/ 460068 h 977923"/>
                    <a:gd name="connsiteX1470" fmla="*/ 1095195 w 1209257"/>
                    <a:gd name="connsiteY1470" fmla="*/ 460068 h 977923"/>
                    <a:gd name="connsiteX1471" fmla="*/ 1101503 w 1209257"/>
                    <a:gd name="connsiteY1471" fmla="*/ 467292 h 977923"/>
                    <a:gd name="connsiteX1472" fmla="*/ 1095195 w 1209257"/>
                    <a:gd name="connsiteY1472" fmla="*/ 473959 h 977923"/>
                    <a:gd name="connsiteX1473" fmla="*/ 1089372 w 1209257"/>
                    <a:gd name="connsiteY1473" fmla="*/ 467292 h 977923"/>
                    <a:gd name="connsiteX1474" fmla="*/ 1095195 w 1209257"/>
                    <a:gd name="connsiteY1474" fmla="*/ 460068 h 977923"/>
                    <a:gd name="connsiteX1475" fmla="*/ 1057346 w 1209257"/>
                    <a:gd name="connsiteY1475" fmla="*/ 460068 h 977923"/>
                    <a:gd name="connsiteX1476" fmla="*/ 1063169 w 1209257"/>
                    <a:gd name="connsiteY1476" fmla="*/ 467292 h 977923"/>
                    <a:gd name="connsiteX1477" fmla="*/ 1057346 w 1209257"/>
                    <a:gd name="connsiteY1477" fmla="*/ 473959 h 977923"/>
                    <a:gd name="connsiteX1478" fmla="*/ 1051038 w 1209257"/>
                    <a:gd name="connsiteY1478" fmla="*/ 467292 h 977923"/>
                    <a:gd name="connsiteX1479" fmla="*/ 1057346 w 1209257"/>
                    <a:gd name="connsiteY1479" fmla="*/ 460068 h 977923"/>
                    <a:gd name="connsiteX1480" fmla="*/ 1037936 w 1209257"/>
                    <a:gd name="connsiteY1480" fmla="*/ 460068 h 977923"/>
                    <a:gd name="connsiteX1481" fmla="*/ 1044245 w 1209257"/>
                    <a:gd name="connsiteY1481" fmla="*/ 467292 h 977923"/>
                    <a:gd name="connsiteX1482" fmla="*/ 1037936 w 1209257"/>
                    <a:gd name="connsiteY1482" fmla="*/ 473959 h 977923"/>
                    <a:gd name="connsiteX1483" fmla="*/ 1031628 w 1209257"/>
                    <a:gd name="connsiteY1483" fmla="*/ 467292 h 977923"/>
                    <a:gd name="connsiteX1484" fmla="*/ 1037936 w 1209257"/>
                    <a:gd name="connsiteY1484" fmla="*/ 460068 h 977923"/>
                    <a:gd name="connsiteX1485" fmla="*/ 1019012 w 1209257"/>
                    <a:gd name="connsiteY1485" fmla="*/ 460068 h 977923"/>
                    <a:gd name="connsiteX1486" fmla="*/ 1024835 w 1209257"/>
                    <a:gd name="connsiteY1486" fmla="*/ 467292 h 977923"/>
                    <a:gd name="connsiteX1487" fmla="*/ 1019012 w 1209257"/>
                    <a:gd name="connsiteY1487" fmla="*/ 473959 h 977923"/>
                    <a:gd name="connsiteX1488" fmla="*/ 1012704 w 1209257"/>
                    <a:gd name="connsiteY1488" fmla="*/ 467292 h 977923"/>
                    <a:gd name="connsiteX1489" fmla="*/ 1019012 w 1209257"/>
                    <a:gd name="connsiteY1489" fmla="*/ 460068 h 977923"/>
                    <a:gd name="connsiteX1490" fmla="*/ 999602 w 1209257"/>
                    <a:gd name="connsiteY1490" fmla="*/ 460068 h 977923"/>
                    <a:gd name="connsiteX1491" fmla="*/ 1005910 w 1209257"/>
                    <a:gd name="connsiteY1491" fmla="*/ 467292 h 977923"/>
                    <a:gd name="connsiteX1492" fmla="*/ 999602 w 1209257"/>
                    <a:gd name="connsiteY1492" fmla="*/ 473959 h 977923"/>
                    <a:gd name="connsiteX1493" fmla="*/ 993779 w 1209257"/>
                    <a:gd name="connsiteY1493" fmla="*/ 467292 h 977923"/>
                    <a:gd name="connsiteX1494" fmla="*/ 999602 w 1209257"/>
                    <a:gd name="connsiteY1494" fmla="*/ 460068 h 977923"/>
                    <a:gd name="connsiteX1495" fmla="*/ 980678 w 1209257"/>
                    <a:gd name="connsiteY1495" fmla="*/ 460068 h 977923"/>
                    <a:gd name="connsiteX1496" fmla="*/ 986986 w 1209257"/>
                    <a:gd name="connsiteY1496" fmla="*/ 467292 h 977923"/>
                    <a:gd name="connsiteX1497" fmla="*/ 980678 w 1209257"/>
                    <a:gd name="connsiteY1497" fmla="*/ 473959 h 977923"/>
                    <a:gd name="connsiteX1498" fmla="*/ 974370 w 1209257"/>
                    <a:gd name="connsiteY1498" fmla="*/ 467292 h 977923"/>
                    <a:gd name="connsiteX1499" fmla="*/ 980678 w 1209257"/>
                    <a:gd name="connsiteY1499" fmla="*/ 460068 h 977923"/>
                    <a:gd name="connsiteX1500" fmla="*/ 961268 w 1209257"/>
                    <a:gd name="connsiteY1500" fmla="*/ 460068 h 977923"/>
                    <a:gd name="connsiteX1501" fmla="*/ 967576 w 1209257"/>
                    <a:gd name="connsiteY1501" fmla="*/ 467292 h 977923"/>
                    <a:gd name="connsiteX1502" fmla="*/ 961268 w 1209257"/>
                    <a:gd name="connsiteY1502" fmla="*/ 473959 h 977923"/>
                    <a:gd name="connsiteX1503" fmla="*/ 955445 w 1209257"/>
                    <a:gd name="connsiteY1503" fmla="*/ 467292 h 977923"/>
                    <a:gd name="connsiteX1504" fmla="*/ 961268 w 1209257"/>
                    <a:gd name="connsiteY1504" fmla="*/ 460068 h 977923"/>
                    <a:gd name="connsiteX1505" fmla="*/ 942343 w 1209257"/>
                    <a:gd name="connsiteY1505" fmla="*/ 460068 h 977923"/>
                    <a:gd name="connsiteX1506" fmla="*/ 948652 w 1209257"/>
                    <a:gd name="connsiteY1506" fmla="*/ 467292 h 977923"/>
                    <a:gd name="connsiteX1507" fmla="*/ 942343 w 1209257"/>
                    <a:gd name="connsiteY1507" fmla="*/ 473959 h 977923"/>
                    <a:gd name="connsiteX1508" fmla="*/ 936035 w 1209257"/>
                    <a:gd name="connsiteY1508" fmla="*/ 467292 h 977923"/>
                    <a:gd name="connsiteX1509" fmla="*/ 942343 w 1209257"/>
                    <a:gd name="connsiteY1509" fmla="*/ 460068 h 977923"/>
                    <a:gd name="connsiteX1510" fmla="*/ 923419 w 1209257"/>
                    <a:gd name="connsiteY1510" fmla="*/ 460068 h 977923"/>
                    <a:gd name="connsiteX1511" fmla="*/ 929242 w 1209257"/>
                    <a:gd name="connsiteY1511" fmla="*/ 467292 h 977923"/>
                    <a:gd name="connsiteX1512" fmla="*/ 923419 w 1209257"/>
                    <a:gd name="connsiteY1512" fmla="*/ 473959 h 977923"/>
                    <a:gd name="connsiteX1513" fmla="*/ 917111 w 1209257"/>
                    <a:gd name="connsiteY1513" fmla="*/ 467292 h 977923"/>
                    <a:gd name="connsiteX1514" fmla="*/ 923419 w 1209257"/>
                    <a:gd name="connsiteY1514" fmla="*/ 460068 h 977923"/>
                    <a:gd name="connsiteX1515" fmla="*/ 904009 w 1209257"/>
                    <a:gd name="connsiteY1515" fmla="*/ 460068 h 977923"/>
                    <a:gd name="connsiteX1516" fmla="*/ 910317 w 1209257"/>
                    <a:gd name="connsiteY1516" fmla="*/ 467292 h 977923"/>
                    <a:gd name="connsiteX1517" fmla="*/ 904009 w 1209257"/>
                    <a:gd name="connsiteY1517" fmla="*/ 473959 h 977923"/>
                    <a:gd name="connsiteX1518" fmla="*/ 897701 w 1209257"/>
                    <a:gd name="connsiteY1518" fmla="*/ 467292 h 977923"/>
                    <a:gd name="connsiteX1519" fmla="*/ 904009 w 1209257"/>
                    <a:gd name="connsiteY1519" fmla="*/ 460068 h 977923"/>
                    <a:gd name="connsiteX1520" fmla="*/ 885085 w 1209257"/>
                    <a:gd name="connsiteY1520" fmla="*/ 460068 h 977923"/>
                    <a:gd name="connsiteX1521" fmla="*/ 890908 w 1209257"/>
                    <a:gd name="connsiteY1521" fmla="*/ 467292 h 977923"/>
                    <a:gd name="connsiteX1522" fmla="*/ 885085 w 1209257"/>
                    <a:gd name="connsiteY1522" fmla="*/ 473959 h 977923"/>
                    <a:gd name="connsiteX1523" fmla="*/ 878777 w 1209257"/>
                    <a:gd name="connsiteY1523" fmla="*/ 467292 h 977923"/>
                    <a:gd name="connsiteX1524" fmla="*/ 885085 w 1209257"/>
                    <a:gd name="connsiteY1524" fmla="*/ 460068 h 977923"/>
                    <a:gd name="connsiteX1525" fmla="*/ 865675 w 1209257"/>
                    <a:gd name="connsiteY1525" fmla="*/ 460068 h 977923"/>
                    <a:gd name="connsiteX1526" fmla="*/ 871983 w 1209257"/>
                    <a:gd name="connsiteY1526" fmla="*/ 467292 h 977923"/>
                    <a:gd name="connsiteX1527" fmla="*/ 865675 w 1209257"/>
                    <a:gd name="connsiteY1527" fmla="*/ 473959 h 977923"/>
                    <a:gd name="connsiteX1528" fmla="*/ 859852 w 1209257"/>
                    <a:gd name="connsiteY1528" fmla="*/ 467292 h 977923"/>
                    <a:gd name="connsiteX1529" fmla="*/ 865675 w 1209257"/>
                    <a:gd name="connsiteY1529" fmla="*/ 460068 h 977923"/>
                    <a:gd name="connsiteX1530" fmla="*/ 846750 w 1209257"/>
                    <a:gd name="connsiteY1530" fmla="*/ 460068 h 977923"/>
                    <a:gd name="connsiteX1531" fmla="*/ 853059 w 1209257"/>
                    <a:gd name="connsiteY1531" fmla="*/ 467292 h 977923"/>
                    <a:gd name="connsiteX1532" fmla="*/ 846750 w 1209257"/>
                    <a:gd name="connsiteY1532" fmla="*/ 473959 h 977923"/>
                    <a:gd name="connsiteX1533" fmla="*/ 840442 w 1209257"/>
                    <a:gd name="connsiteY1533" fmla="*/ 467292 h 977923"/>
                    <a:gd name="connsiteX1534" fmla="*/ 846750 w 1209257"/>
                    <a:gd name="connsiteY1534" fmla="*/ 460068 h 977923"/>
                    <a:gd name="connsiteX1535" fmla="*/ 827341 w 1209257"/>
                    <a:gd name="connsiteY1535" fmla="*/ 460068 h 977923"/>
                    <a:gd name="connsiteX1536" fmla="*/ 833649 w 1209257"/>
                    <a:gd name="connsiteY1536" fmla="*/ 467292 h 977923"/>
                    <a:gd name="connsiteX1537" fmla="*/ 827341 w 1209257"/>
                    <a:gd name="connsiteY1537" fmla="*/ 473959 h 977923"/>
                    <a:gd name="connsiteX1538" fmla="*/ 821518 w 1209257"/>
                    <a:gd name="connsiteY1538" fmla="*/ 467292 h 977923"/>
                    <a:gd name="connsiteX1539" fmla="*/ 827341 w 1209257"/>
                    <a:gd name="connsiteY1539" fmla="*/ 460068 h 977923"/>
                    <a:gd name="connsiteX1540" fmla="*/ 808416 w 1209257"/>
                    <a:gd name="connsiteY1540" fmla="*/ 460068 h 977923"/>
                    <a:gd name="connsiteX1541" fmla="*/ 814724 w 1209257"/>
                    <a:gd name="connsiteY1541" fmla="*/ 467292 h 977923"/>
                    <a:gd name="connsiteX1542" fmla="*/ 808416 w 1209257"/>
                    <a:gd name="connsiteY1542" fmla="*/ 473959 h 977923"/>
                    <a:gd name="connsiteX1543" fmla="*/ 802108 w 1209257"/>
                    <a:gd name="connsiteY1543" fmla="*/ 467292 h 977923"/>
                    <a:gd name="connsiteX1544" fmla="*/ 808416 w 1209257"/>
                    <a:gd name="connsiteY1544" fmla="*/ 460068 h 977923"/>
                    <a:gd name="connsiteX1545" fmla="*/ 789492 w 1209257"/>
                    <a:gd name="connsiteY1545" fmla="*/ 460068 h 977923"/>
                    <a:gd name="connsiteX1546" fmla="*/ 795315 w 1209257"/>
                    <a:gd name="connsiteY1546" fmla="*/ 467292 h 977923"/>
                    <a:gd name="connsiteX1547" fmla="*/ 789492 w 1209257"/>
                    <a:gd name="connsiteY1547" fmla="*/ 473959 h 977923"/>
                    <a:gd name="connsiteX1548" fmla="*/ 783184 w 1209257"/>
                    <a:gd name="connsiteY1548" fmla="*/ 467292 h 977923"/>
                    <a:gd name="connsiteX1549" fmla="*/ 789492 w 1209257"/>
                    <a:gd name="connsiteY1549" fmla="*/ 460068 h 977923"/>
                    <a:gd name="connsiteX1550" fmla="*/ 770082 w 1209257"/>
                    <a:gd name="connsiteY1550" fmla="*/ 460068 h 977923"/>
                    <a:gd name="connsiteX1551" fmla="*/ 776390 w 1209257"/>
                    <a:gd name="connsiteY1551" fmla="*/ 467292 h 977923"/>
                    <a:gd name="connsiteX1552" fmla="*/ 770082 w 1209257"/>
                    <a:gd name="connsiteY1552" fmla="*/ 473959 h 977923"/>
                    <a:gd name="connsiteX1553" fmla="*/ 763774 w 1209257"/>
                    <a:gd name="connsiteY1553" fmla="*/ 467292 h 977923"/>
                    <a:gd name="connsiteX1554" fmla="*/ 770082 w 1209257"/>
                    <a:gd name="connsiteY1554" fmla="*/ 460068 h 977923"/>
                    <a:gd name="connsiteX1555" fmla="*/ 426044 w 1209257"/>
                    <a:gd name="connsiteY1555" fmla="*/ 460068 h 977923"/>
                    <a:gd name="connsiteX1556" fmla="*/ 431867 w 1209257"/>
                    <a:gd name="connsiteY1556" fmla="*/ 467292 h 977923"/>
                    <a:gd name="connsiteX1557" fmla="*/ 426044 w 1209257"/>
                    <a:gd name="connsiteY1557" fmla="*/ 473959 h 977923"/>
                    <a:gd name="connsiteX1558" fmla="*/ 419736 w 1209257"/>
                    <a:gd name="connsiteY1558" fmla="*/ 467292 h 977923"/>
                    <a:gd name="connsiteX1559" fmla="*/ 426044 w 1209257"/>
                    <a:gd name="connsiteY1559" fmla="*/ 460068 h 977923"/>
                    <a:gd name="connsiteX1560" fmla="*/ 329966 w 1209257"/>
                    <a:gd name="connsiteY1560" fmla="*/ 460068 h 977923"/>
                    <a:gd name="connsiteX1561" fmla="*/ 336274 w 1209257"/>
                    <a:gd name="connsiteY1561" fmla="*/ 467292 h 977923"/>
                    <a:gd name="connsiteX1562" fmla="*/ 329966 w 1209257"/>
                    <a:gd name="connsiteY1562" fmla="*/ 473959 h 977923"/>
                    <a:gd name="connsiteX1563" fmla="*/ 324143 w 1209257"/>
                    <a:gd name="connsiteY1563" fmla="*/ 467292 h 977923"/>
                    <a:gd name="connsiteX1564" fmla="*/ 329966 w 1209257"/>
                    <a:gd name="connsiteY1564" fmla="*/ 460068 h 977923"/>
                    <a:gd name="connsiteX1565" fmla="*/ 311041 w 1209257"/>
                    <a:gd name="connsiteY1565" fmla="*/ 460068 h 977923"/>
                    <a:gd name="connsiteX1566" fmla="*/ 317350 w 1209257"/>
                    <a:gd name="connsiteY1566" fmla="*/ 467292 h 977923"/>
                    <a:gd name="connsiteX1567" fmla="*/ 311041 w 1209257"/>
                    <a:gd name="connsiteY1567" fmla="*/ 473959 h 977923"/>
                    <a:gd name="connsiteX1568" fmla="*/ 304733 w 1209257"/>
                    <a:gd name="connsiteY1568" fmla="*/ 467292 h 977923"/>
                    <a:gd name="connsiteX1569" fmla="*/ 311041 w 1209257"/>
                    <a:gd name="connsiteY1569" fmla="*/ 460068 h 977923"/>
                    <a:gd name="connsiteX1570" fmla="*/ 292117 w 1209257"/>
                    <a:gd name="connsiteY1570" fmla="*/ 460068 h 977923"/>
                    <a:gd name="connsiteX1571" fmla="*/ 297940 w 1209257"/>
                    <a:gd name="connsiteY1571" fmla="*/ 467292 h 977923"/>
                    <a:gd name="connsiteX1572" fmla="*/ 292117 w 1209257"/>
                    <a:gd name="connsiteY1572" fmla="*/ 473959 h 977923"/>
                    <a:gd name="connsiteX1573" fmla="*/ 285809 w 1209257"/>
                    <a:gd name="connsiteY1573" fmla="*/ 467292 h 977923"/>
                    <a:gd name="connsiteX1574" fmla="*/ 292117 w 1209257"/>
                    <a:gd name="connsiteY1574" fmla="*/ 460068 h 977923"/>
                    <a:gd name="connsiteX1575" fmla="*/ 1204308 w 1209257"/>
                    <a:gd name="connsiteY1575" fmla="*/ 444587 h 977923"/>
                    <a:gd name="connsiteX1576" fmla="*/ 1204222 w 1209257"/>
                    <a:gd name="connsiteY1576" fmla="*/ 445446 h 977923"/>
                    <a:gd name="connsiteX1577" fmla="*/ 1203890 w 1209257"/>
                    <a:gd name="connsiteY1577" fmla="*/ 445066 h 977923"/>
                    <a:gd name="connsiteX1578" fmla="*/ 1191273 w 1209257"/>
                    <a:gd name="connsiteY1578" fmla="*/ 437843 h 977923"/>
                    <a:gd name="connsiteX1579" fmla="*/ 1197096 w 1209257"/>
                    <a:gd name="connsiteY1579" fmla="*/ 445066 h 977923"/>
                    <a:gd name="connsiteX1580" fmla="*/ 1191273 w 1209257"/>
                    <a:gd name="connsiteY1580" fmla="*/ 452290 h 977923"/>
                    <a:gd name="connsiteX1581" fmla="*/ 1184965 w 1209257"/>
                    <a:gd name="connsiteY1581" fmla="*/ 445066 h 977923"/>
                    <a:gd name="connsiteX1582" fmla="*/ 1191273 w 1209257"/>
                    <a:gd name="connsiteY1582" fmla="*/ 437843 h 977923"/>
                    <a:gd name="connsiteX1583" fmla="*/ 1171864 w 1209257"/>
                    <a:gd name="connsiteY1583" fmla="*/ 437843 h 977923"/>
                    <a:gd name="connsiteX1584" fmla="*/ 1178172 w 1209257"/>
                    <a:gd name="connsiteY1584" fmla="*/ 445066 h 977923"/>
                    <a:gd name="connsiteX1585" fmla="*/ 1171864 w 1209257"/>
                    <a:gd name="connsiteY1585" fmla="*/ 452290 h 977923"/>
                    <a:gd name="connsiteX1586" fmla="*/ 1165556 w 1209257"/>
                    <a:gd name="connsiteY1586" fmla="*/ 445066 h 977923"/>
                    <a:gd name="connsiteX1587" fmla="*/ 1171864 w 1209257"/>
                    <a:gd name="connsiteY1587" fmla="*/ 437843 h 977923"/>
                    <a:gd name="connsiteX1588" fmla="*/ 1152939 w 1209257"/>
                    <a:gd name="connsiteY1588" fmla="*/ 437843 h 977923"/>
                    <a:gd name="connsiteX1589" fmla="*/ 1158762 w 1209257"/>
                    <a:gd name="connsiteY1589" fmla="*/ 445066 h 977923"/>
                    <a:gd name="connsiteX1590" fmla="*/ 1152939 w 1209257"/>
                    <a:gd name="connsiteY1590" fmla="*/ 452290 h 977923"/>
                    <a:gd name="connsiteX1591" fmla="*/ 1146631 w 1209257"/>
                    <a:gd name="connsiteY1591" fmla="*/ 445066 h 977923"/>
                    <a:gd name="connsiteX1592" fmla="*/ 1152939 w 1209257"/>
                    <a:gd name="connsiteY1592" fmla="*/ 437843 h 977923"/>
                    <a:gd name="connsiteX1593" fmla="*/ 1133529 w 1209257"/>
                    <a:gd name="connsiteY1593" fmla="*/ 437843 h 977923"/>
                    <a:gd name="connsiteX1594" fmla="*/ 1139838 w 1209257"/>
                    <a:gd name="connsiteY1594" fmla="*/ 445066 h 977923"/>
                    <a:gd name="connsiteX1595" fmla="*/ 1133529 w 1209257"/>
                    <a:gd name="connsiteY1595" fmla="*/ 452290 h 977923"/>
                    <a:gd name="connsiteX1596" fmla="*/ 1127221 w 1209257"/>
                    <a:gd name="connsiteY1596" fmla="*/ 445066 h 977923"/>
                    <a:gd name="connsiteX1597" fmla="*/ 1133529 w 1209257"/>
                    <a:gd name="connsiteY1597" fmla="*/ 437843 h 977923"/>
                    <a:gd name="connsiteX1598" fmla="*/ 1114605 w 1209257"/>
                    <a:gd name="connsiteY1598" fmla="*/ 437843 h 977923"/>
                    <a:gd name="connsiteX1599" fmla="*/ 1120913 w 1209257"/>
                    <a:gd name="connsiteY1599" fmla="*/ 445066 h 977923"/>
                    <a:gd name="connsiteX1600" fmla="*/ 1114605 w 1209257"/>
                    <a:gd name="connsiteY1600" fmla="*/ 452290 h 977923"/>
                    <a:gd name="connsiteX1601" fmla="*/ 1108297 w 1209257"/>
                    <a:gd name="connsiteY1601" fmla="*/ 445066 h 977923"/>
                    <a:gd name="connsiteX1602" fmla="*/ 1114605 w 1209257"/>
                    <a:gd name="connsiteY1602" fmla="*/ 437843 h 977923"/>
                    <a:gd name="connsiteX1603" fmla="*/ 1095195 w 1209257"/>
                    <a:gd name="connsiteY1603" fmla="*/ 437843 h 977923"/>
                    <a:gd name="connsiteX1604" fmla="*/ 1101503 w 1209257"/>
                    <a:gd name="connsiteY1604" fmla="*/ 445066 h 977923"/>
                    <a:gd name="connsiteX1605" fmla="*/ 1095195 w 1209257"/>
                    <a:gd name="connsiteY1605" fmla="*/ 452290 h 977923"/>
                    <a:gd name="connsiteX1606" fmla="*/ 1089372 w 1209257"/>
                    <a:gd name="connsiteY1606" fmla="*/ 445066 h 977923"/>
                    <a:gd name="connsiteX1607" fmla="*/ 1095195 w 1209257"/>
                    <a:gd name="connsiteY1607" fmla="*/ 437843 h 977923"/>
                    <a:gd name="connsiteX1608" fmla="*/ 1076271 w 1209257"/>
                    <a:gd name="connsiteY1608" fmla="*/ 437843 h 977923"/>
                    <a:gd name="connsiteX1609" fmla="*/ 1082579 w 1209257"/>
                    <a:gd name="connsiteY1609" fmla="*/ 445066 h 977923"/>
                    <a:gd name="connsiteX1610" fmla="*/ 1076271 w 1209257"/>
                    <a:gd name="connsiteY1610" fmla="*/ 452290 h 977923"/>
                    <a:gd name="connsiteX1611" fmla="*/ 1069963 w 1209257"/>
                    <a:gd name="connsiteY1611" fmla="*/ 445066 h 977923"/>
                    <a:gd name="connsiteX1612" fmla="*/ 1076271 w 1209257"/>
                    <a:gd name="connsiteY1612" fmla="*/ 437843 h 977923"/>
                    <a:gd name="connsiteX1613" fmla="*/ 1057346 w 1209257"/>
                    <a:gd name="connsiteY1613" fmla="*/ 437843 h 977923"/>
                    <a:gd name="connsiteX1614" fmla="*/ 1063169 w 1209257"/>
                    <a:gd name="connsiteY1614" fmla="*/ 445066 h 977923"/>
                    <a:gd name="connsiteX1615" fmla="*/ 1057346 w 1209257"/>
                    <a:gd name="connsiteY1615" fmla="*/ 452290 h 977923"/>
                    <a:gd name="connsiteX1616" fmla="*/ 1051038 w 1209257"/>
                    <a:gd name="connsiteY1616" fmla="*/ 445066 h 977923"/>
                    <a:gd name="connsiteX1617" fmla="*/ 1057346 w 1209257"/>
                    <a:gd name="connsiteY1617" fmla="*/ 437843 h 977923"/>
                    <a:gd name="connsiteX1618" fmla="*/ 1037936 w 1209257"/>
                    <a:gd name="connsiteY1618" fmla="*/ 437843 h 977923"/>
                    <a:gd name="connsiteX1619" fmla="*/ 1044245 w 1209257"/>
                    <a:gd name="connsiteY1619" fmla="*/ 445066 h 977923"/>
                    <a:gd name="connsiteX1620" fmla="*/ 1037936 w 1209257"/>
                    <a:gd name="connsiteY1620" fmla="*/ 452290 h 977923"/>
                    <a:gd name="connsiteX1621" fmla="*/ 1031628 w 1209257"/>
                    <a:gd name="connsiteY1621" fmla="*/ 445066 h 977923"/>
                    <a:gd name="connsiteX1622" fmla="*/ 1037936 w 1209257"/>
                    <a:gd name="connsiteY1622" fmla="*/ 437843 h 977923"/>
                    <a:gd name="connsiteX1623" fmla="*/ 1019012 w 1209257"/>
                    <a:gd name="connsiteY1623" fmla="*/ 437843 h 977923"/>
                    <a:gd name="connsiteX1624" fmla="*/ 1024835 w 1209257"/>
                    <a:gd name="connsiteY1624" fmla="*/ 445066 h 977923"/>
                    <a:gd name="connsiteX1625" fmla="*/ 1019012 w 1209257"/>
                    <a:gd name="connsiteY1625" fmla="*/ 452290 h 977923"/>
                    <a:gd name="connsiteX1626" fmla="*/ 1012704 w 1209257"/>
                    <a:gd name="connsiteY1626" fmla="*/ 445066 h 977923"/>
                    <a:gd name="connsiteX1627" fmla="*/ 1019012 w 1209257"/>
                    <a:gd name="connsiteY1627" fmla="*/ 437843 h 977923"/>
                    <a:gd name="connsiteX1628" fmla="*/ 999602 w 1209257"/>
                    <a:gd name="connsiteY1628" fmla="*/ 437843 h 977923"/>
                    <a:gd name="connsiteX1629" fmla="*/ 1005910 w 1209257"/>
                    <a:gd name="connsiteY1629" fmla="*/ 445066 h 977923"/>
                    <a:gd name="connsiteX1630" fmla="*/ 999602 w 1209257"/>
                    <a:gd name="connsiteY1630" fmla="*/ 452290 h 977923"/>
                    <a:gd name="connsiteX1631" fmla="*/ 993779 w 1209257"/>
                    <a:gd name="connsiteY1631" fmla="*/ 445066 h 977923"/>
                    <a:gd name="connsiteX1632" fmla="*/ 999602 w 1209257"/>
                    <a:gd name="connsiteY1632" fmla="*/ 437843 h 977923"/>
                    <a:gd name="connsiteX1633" fmla="*/ 980678 w 1209257"/>
                    <a:gd name="connsiteY1633" fmla="*/ 437843 h 977923"/>
                    <a:gd name="connsiteX1634" fmla="*/ 986986 w 1209257"/>
                    <a:gd name="connsiteY1634" fmla="*/ 445066 h 977923"/>
                    <a:gd name="connsiteX1635" fmla="*/ 980678 w 1209257"/>
                    <a:gd name="connsiteY1635" fmla="*/ 452290 h 977923"/>
                    <a:gd name="connsiteX1636" fmla="*/ 974370 w 1209257"/>
                    <a:gd name="connsiteY1636" fmla="*/ 445066 h 977923"/>
                    <a:gd name="connsiteX1637" fmla="*/ 980678 w 1209257"/>
                    <a:gd name="connsiteY1637" fmla="*/ 437843 h 977923"/>
                    <a:gd name="connsiteX1638" fmla="*/ 942343 w 1209257"/>
                    <a:gd name="connsiteY1638" fmla="*/ 437843 h 977923"/>
                    <a:gd name="connsiteX1639" fmla="*/ 948652 w 1209257"/>
                    <a:gd name="connsiteY1639" fmla="*/ 445066 h 977923"/>
                    <a:gd name="connsiteX1640" fmla="*/ 942343 w 1209257"/>
                    <a:gd name="connsiteY1640" fmla="*/ 452290 h 977923"/>
                    <a:gd name="connsiteX1641" fmla="*/ 936035 w 1209257"/>
                    <a:gd name="connsiteY1641" fmla="*/ 445066 h 977923"/>
                    <a:gd name="connsiteX1642" fmla="*/ 942343 w 1209257"/>
                    <a:gd name="connsiteY1642" fmla="*/ 437843 h 977923"/>
                    <a:gd name="connsiteX1643" fmla="*/ 923419 w 1209257"/>
                    <a:gd name="connsiteY1643" fmla="*/ 437843 h 977923"/>
                    <a:gd name="connsiteX1644" fmla="*/ 929242 w 1209257"/>
                    <a:gd name="connsiteY1644" fmla="*/ 445066 h 977923"/>
                    <a:gd name="connsiteX1645" fmla="*/ 923419 w 1209257"/>
                    <a:gd name="connsiteY1645" fmla="*/ 452290 h 977923"/>
                    <a:gd name="connsiteX1646" fmla="*/ 917111 w 1209257"/>
                    <a:gd name="connsiteY1646" fmla="*/ 445066 h 977923"/>
                    <a:gd name="connsiteX1647" fmla="*/ 923419 w 1209257"/>
                    <a:gd name="connsiteY1647" fmla="*/ 437843 h 977923"/>
                    <a:gd name="connsiteX1648" fmla="*/ 885085 w 1209257"/>
                    <a:gd name="connsiteY1648" fmla="*/ 437843 h 977923"/>
                    <a:gd name="connsiteX1649" fmla="*/ 890908 w 1209257"/>
                    <a:gd name="connsiteY1649" fmla="*/ 445066 h 977923"/>
                    <a:gd name="connsiteX1650" fmla="*/ 885085 w 1209257"/>
                    <a:gd name="connsiteY1650" fmla="*/ 452290 h 977923"/>
                    <a:gd name="connsiteX1651" fmla="*/ 878777 w 1209257"/>
                    <a:gd name="connsiteY1651" fmla="*/ 445066 h 977923"/>
                    <a:gd name="connsiteX1652" fmla="*/ 885085 w 1209257"/>
                    <a:gd name="connsiteY1652" fmla="*/ 437843 h 977923"/>
                    <a:gd name="connsiteX1653" fmla="*/ 865675 w 1209257"/>
                    <a:gd name="connsiteY1653" fmla="*/ 437843 h 977923"/>
                    <a:gd name="connsiteX1654" fmla="*/ 871983 w 1209257"/>
                    <a:gd name="connsiteY1654" fmla="*/ 445066 h 977923"/>
                    <a:gd name="connsiteX1655" fmla="*/ 865675 w 1209257"/>
                    <a:gd name="connsiteY1655" fmla="*/ 452290 h 977923"/>
                    <a:gd name="connsiteX1656" fmla="*/ 859852 w 1209257"/>
                    <a:gd name="connsiteY1656" fmla="*/ 445066 h 977923"/>
                    <a:gd name="connsiteX1657" fmla="*/ 865675 w 1209257"/>
                    <a:gd name="connsiteY1657" fmla="*/ 437843 h 977923"/>
                    <a:gd name="connsiteX1658" fmla="*/ 846750 w 1209257"/>
                    <a:gd name="connsiteY1658" fmla="*/ 437843 h 977923"/>
                    <a:gd name="connsiteX1659" fmla="*/ 853059 w 1209257"/>
                    <a:gd name="connsiteY1659" fmla="*/ 445066 h 977923"/>
                    <a:gd name="connsiteX1660" fmla="*/ 846750 w 1209257"/>
                    <a:gd name="connsiteY1660" fmla="*/ 452290 h 977923"/>
                    <a:gd name="connsiteX1661" fmla="*/ 840442 w 1209257"/>
                    <a:gd name="connsiteY1661" fmla="*/ 445066 h 977923"/>
                    <a:gd name="connsiteX1662" fmla="*/ 846750 w 1209257"/>
                    <a:gd name="connsiteY1662" fmla="*/ 437843 h 977923"/>
                    <a:gd name="connsiteX1663" fmla="*/ 827341 w 1209257"/>
                    <a:gd name="connsiteY1663" fmla="*/ 437843 h 977923"/>
                    <a:gd name="connsiteX1664" fmla="*/ 833649 w 1209257"/>
                    <a:gd name="connsiteY1664" fmla="*/ 445066 h 977923"/>
                    <a:gd name="connsiteX1665" fmla="*/ 827341 w 1209257"/>
                    <a:gd name="connsiteY1665" fmla="*/ 452290 h 977923"/>
                    <a:gd name="connsiteX1666" fmla="*/ 821518 w 1209257"/>
                    <a:gd name="connsiteY1666" fmla="*/ 445066 h 977923"/>
                    <a:gd name="connsiteX1667" fmla="*/ 827341 w 1209257"/>
                    <a:gd name="connsiteY1667" fmla="*/ 437843 h 977923"/>
                    <a:gd name="connsiteX1668" fmla="*/ 808416 w 1209257"/>
                    <a:gd name="connsiteY1668" fmla="*/ 437843 h 977923"/>
                    <a:gd name="connsiteX1669" fmla="*/ 814724 w 1209257"/>
                    <a:gd name="connsiteY1669" fmla="*/ 445066 h 977923"/>
                    <a:gd name="connsiteX1670" fmla="*/ 808416 w 1209257"/>
                    <a:gd name="connsiteY1670" fmla="*/ 452290 h 977923"/>
                    <a:gd name="connsiteX1671" fmla="*/ 802108 w 1209257"/>
                    <a:gd name="connsiteY1671" fmla="*/ 445066 h 977923"/>
                    <a:gd name="connsiteX1672" fmla="*/ 808416 w 1209257"/>
                    <a:gd name="connsiteY1672" fmla="*/ 437843 h 977923"/>
                    <a:gd name="connsiteX1673" fmla="*/ 789492 w 1209257"/>
                    <a:gd name="connsiteY1673" fmla="*/ 437843 h 977923"/>
                    <a:gd name="connsiteX1674" fmla="*/ 795315 w 1209257"/>
                    <a:gd name="connsiteY1674" fmla="*/ 445066 h 977923"/>
                    <a:gd name="connsiteX1675" fmla="*/ 789492 w 1209257"/>
                    <a:gd name="connsiteY1675" fmla="*/ 452290 h 977923"/>
                    <a:gd name="connsiteX1676" fmla="*/ 783184 w 1209257"/>
                    <a:gd name="connsiteY1676" fmla="*/ 445066 h 977923"/>
                    <a:gd name="connsiteX1677" fmla="*/ 789492 w 1209257"/>
                    <a:gd name="connsiteY1677" fmla="*/ 437843 h 977923"/>
                    <a:gd name="connsiteX1678" fmla="*/ 406634 w 1209257"/>
                    <a:gd name="connsiteY1678" fmla="*/ 437843 h 977923"/>
                    <a:gd name="connsiteX1679" fmla="*/ 412943 w 1209257"/>
                    <a:gd name="connsiteY1679" fmla="*/ 445066 h 977923"/>
                    <a:gd name="connsiteX1680" fmla="*/ 406634 w 1209257"/>
                    <a:gd name="connsiteY1680" fmla="*/ 452290 h 977923"/>
                    <a:gd name="connsiteX1681" fmla="*/ 400326 w 1209257"/>
                    <a:gd name="connsiteY1681" fmla="*/ 445066 h 977923"/>
                    <a:gd name="connsiteX1682" fmla="*/ 406634 w 1209257"/>
                    <a:gd name="connsiteY1682" fmla="*/ 437843 h 977923"/>
                    <a:gd name="connsiteX1683" fmla="*/ 387710 w 1209257"/>
                    <a:gd name="connsiteY1683" fmla="*/ 437843 h 977923"/>
                    <a:gd name="connsiteX1684" fmla="*/ 393533 w 1209257"/>
                    <a:gd name="connsiteY1684" fmla="*/ 445066 h 977923"/>
                    <a:gd name="connsiteX1685" fmla="*/ 387710 w 1209257"/>
                    <a:gd name="connsiteY1685" fmla="*/ 452290 h 977923"/>
                    <a:gd name="connsiteX1686" fmla="*/ 381402 w 1209257"/>
                    <a:gd name="connsiteY1686" fmla="*/ 445066 h 977923"/>
                    <a:gd name="connsiteX1687" fmla="*/ 387710 w 1209257"/>
                    <a:gd name="connsiteY1687" fmla="*/ 437843 h 977923"/>
                    <a:gd name="connsiteX1688" fmla="*/ 368300 w 1209257"/>
                    <a:gd name="connsiteY1688" fmla="*/ 437843 h 977923"/>
                    <a:gd name="connsiteX1689" fmla="*/ 374608 w 1209257"/>
                    <a:gd name="connsiteY1689" fmla="*/ 445066 h 977923"/>
                    <a:gd name="connsiteX1690" fmla="*/ 368300 w 1209257"/>
                    <a:gd name="connsiteY1690" fmla="*/ 452290 h 977923"/>
                    <a:gd name="connsiteX1691" fmla="*/ 362477 w 1209257"/>
                    <a:gd name="connsiteY1691" fmla="*/ 445066 h 977923"/>
                    <a:gd name="connsiteX1692" fmla="*/ 368300 w 1209257"/>
                    <a:gd name="connsiteY1692" fmla="*/ 437843 h 977923"/>
                    <a:gd name="connsiteX1693" fmla="*/ 349376 w 1209257"/>
                    <a:gd name="connsiteY1693" fmla="*/ 437843 h 977923"/>
                    <a:gd name="connsiteX1694" fmla="*/ 355684 w 1209257"/>
                    <a:gd name="connsiteY1694" fmla="*/ 445066 h 977923"/>
                    <a:gd name="connsiteX1695" fmla="*/ 349376 w 1209257"/>
                    <a:gd name="connsiteY1695" fmla="*/ 452290 h 977923"/>
                    <a:gd name="connsiteX1696" fmla="*/ 343068 w 1209257"/>
                    <a:gd name="connsiteY1696" fmla="*/ 445066 h 977923"/>
                    <a:gd name="connsiteX1697" fmla="*/ 349376 w 1209257"/>
                    <a:gd name="connsiteY1697" fmla="*/ 437843 h 977923"/>
                    <a:gd name="connsiteX1698" fmla="*/ 329966 w 1209257"/>
                    <a:gd name="connsiteY1698" fmla="*/ 437843 h 977923"/>
                    <a:gd name="connsiteX1699" fmla="*/ 336274 w 1209257"/>
                    <a:gd name="connsiteY1699" fmla="*/ 445066 h 977923"/>
                    <a:gd name="connsiteX1700" fmla="*/ 329966 w 1209257"/>
                    <a:gd name="connsiteY1700" fmla="*/ 452290 h 977923"/>
                    <a:gd name="connsiteX1701" fmla="*/ 324143 w 1209257"/>
                    <a:gd name="connsiteY1701" fmla="*/ 445066 h 977923"/>
                    <a:gd name="connsiteX1702" fmla="*/ 329966 w 1209257"/>
                    <a:gd name="connsiteY1702" fmla="*/ 437843 h 977923"/>
                    <a:gd name="connsiteX1703" fmla="*/ 311041 w 1209257"/>
                    <a:gd name="connsiteY1703" fmla="*/ 437843 h 977923"/>
                    <a:gd name="connsiteX1704" fmla="*/ 317350 w 1209257"/>
                    <a:gd name="connsiteY1704" fmla="*/ 445066 h 977923"/>
                    <a:gd name="connsiteX1705" fmla="*/ 311041 w 1209257"/>
                    <a:gd name="connsiteY1705" fmla="*/ 452290 h 977923"/>
                    <a:gd name="connsiteX1706" fmla="*/ 304733 w 1209257"/>
                    <a:gd name="connsiteY1706" fmla="*/ 445066 h 977923"/>
                    <a:gd name="connsiteX1707" fmla="*/ 311041 w 1209257"/>
                    <a:gd name="connsiteY1707" fmla="*/ 437843 h 977923"/>
                    <a:gd name="connsiteX1708" fmla="*/ 292117 w 1209257"/>
                    <a:gd name="connsiteY1708" fmla="*/ 437843 h 977923"/>
                    <a:gd name="connsiteX1709" fmla="*/ 297940 w 1209257"/>
                    <a:gd name="connsiteY1709" fmla="*/ 445066 h 977923"/>
                    <a:gd name="connsiteX1710" fmla="*/ 292117 w 1209257"/>
                    <a:gd name="connsiteY1710" fmla="*/ 452290 h 977923"/>
                    <a:gd name="connsiteX1711" fmla="*/ 285809 w 1209257"/>
                    <a:gd name="connsiteY1711" fmla="*/ 445066 h 977923"/>
                    <a:gd name="connsiteX1712" fmla="*/ 292117 w 1209257"/>
                    <a:gd name="connsiteY1712" fmla="*/ 437843 h 977923"/>
                    <a:gd name="connsiteX1713" fmla="*/ 272707 w 1209257"/>
                    <a:gd name="connsiteY1713" fmla="*/ 437843 h 977923"/>
                    <a:gd name="connsiteX1714" fmla="*/ 279015 w 1209257"/>
                    <a:gd name="connsiteY1714" fmla="*/ 445066 h 977923"/>
                    <a:gd name="connsiteX1715" fmla="*/ 272707 w 1209257"/>
                    <a:gd name="connsiteY1715" fmla="*/ 452290 h 977923"/>
                    <a:gd name="connsiteX1716" fmla="*/ 266399 w 1209257"/>
                    <a:gd name="connsiteY1716" fmla="*/ 445066 h 977923"/>
                    <a:gd name="connsiteX1717" fmla="*/ 272707 w 1209257"/>
                    <a:gd name="connsiteY1717" fmla="*/ 437843 h 977923"/>
                    <a:gd name="connsiteX1718" fmla="*/ 253783 w 1209257"/>
                    <a:gd name="connsiteY1718" fmla="*/ 437843 h 977923"/>
                    <a:gd name="connsiteX1719" fmla="*/ 259606 w 1209257"/>
                    <a:gd name="connsiteY1719" fmla="*/ 445066 h 977923"/>
                    <a:gd name="connsiteX1720" fmla="*/ 253783 w 1209257"/>
                    <a:gd name="connsiteY1720" fmla="*/ 452290 h 977923"/>
                    <a:gd name="connsiteX1721" fmla="*/ 247475 w 1209257"/>
                    <a:gd name="connsiteY1721" fmla="*/ 445066 h 977923"/>
                    <a:gd name="connsiteX1722" fmla="*/ 253783 w 1209257"/>
                    <a:gd name="connsiteY1722" fmla="*/ 437843 h 977923"/>
                    <a:gd name="connsiteX1723" fmla="*/ 1206778 w 1209257"/>
                    <a:gd name="connsiteY1723" fmla="*/ 420089 h 977923"/>
                    <a:gd name="connsiteX1724" fmla="*/ 1206198 w 1209257"/>
                    <a:gd name="connsiteY1724" fmla="*/ 425837 h 977923"/>
                    <a:gd name="connsiteX1725" fmla="*/ 1203890 w 1209257"/>
                    <a:gd name="connsiteY1725" fmla="*/ 423396 h 977923"/>
                    <a:gd name="connsiteX1726" fmla="*/ 999602 w 1209257"/>
                    <a:gd name="connsiteY1726" fmla="*/ 417840 h 977923"/>
                    <a:gd name="connsiteX1727" fmla="*/ 1004455 w 1209257"/>
                    <a:gd name="connsiteY1727" fmla="*/ 423396 h 977923"/>
                    <a:gd name="connsiteX1728" fmla="*/ 999602 w 1209257"/>
                    <a:gd name="connsiteY1728" fmla="*/ 428397 h 977923"/>
                    <a:gd name="connsiteX1729" fmla="*/ 995235 w 1209257"/>
                    <a:gd name="connsiteY1729" fmla="*/ 423396 h 977923"/>
                    <a:gd name="connsiteX1730" fmla="*/ 999602 w 1209257"/>
                    <a:gd name="connsiteY1730" fmla="*/ 417840 h 977923"/>
                    <a:gd name="connsiteX1731" fmla="*/ 1191273 w 1209257"/>
                    <a:gd name="connsiteY1731" fmla="*/ 416173 h 977923"/>
                    <a:gd name="connsiteX1732" fmla="*/ 1197096 w 1209257"/>
                    <a:gd name="connsiteY1732" fmla="*/ 423396 h 977923"/>
                    <a:gd name="connsiteX1733" fmla="*/ 1191273 w 1209257"/>
                    <a:gd name="connsiteY1733" fmla="*/ 430064 h 977923"/>
                    <a:gd name="connsiteX1734" fmla="*/ 1184965 w 1209257"/>
                    <a:gd name="connsiteY1734" fmla="*/ 423396 h 977923"/>
                    <a:gd name="connsiteX1735" fmla="*/ 1191273 w 1209257"/>
                    <a:gd name="connsiteY1735" fmla="*/ 416173 h 977923"/>
                    <a:gd name="connsiteX1736" fmla="*/ 1171864 w 1209257"/>
                    <a:gd name="connsiteY1736" fmla="*/ 416173 h 977923"/>
                    <a:gd name="connsiteX1737" fmla="*/ 1178172 w 1209257"/>
                    <a:gd name="connsiteY1737" fmla="*/ 423396 h 977923"/>
                    <a:gd name="connsiteX1738" fmla="*/ 1171864 w 1209257"/>
                    <a:gd name="connsiteY1738" fmla="*/ 430064 h 977923"/>
                    <a:gd name="connsiteX1739" fmla="*/ 1165556 w 1209257"/>
                    <a:gd name="connsiteY1739" fmla="*/ 423396 h 977923"/>
                    <a:gd name="connsiteX1740" fmla="*/ 1171864 w 1209257"/>
                    <a:gd name="connsiteY1740" fmla="*/ 416173 h 977923"/>
                    <a:gd name="connsiteX1741" fmla="*/ 1152939 w 1209257"/>
                    <a:gd name="connsiteY1741" fmla="*/ 416173 h 977923"/>
                    <a:gd name="connsiteX1742" fmla="*/ 1158762 w 1209257"/>
                    <a:gd name="connsiteY1742" fmla="*/ 423396 h 977923"/>
                    <a:gd name="connsiteX1743" fmla="*/ 1152939 w 1209257"/>
                    <a:gd name="connsiteY1743" fmla="*/ 430064 h 977923"/>
                    <a:gd name="connsiteX1744" fmla="*/ 1146631 w 1209257"/>
                    <a:gd name="connsiteY1744" fmla="*/ 423396 h 977923"/>
                    <a:gd name="connsiteX1745" fmla="*/ 1152939 w 1209257"/>
                    <a:gd name="connsiteY1745" fmla="*/ 416173 h 977923"/>
                    <a:gd name="connsiteX1746" fmla="*/ 1133529 w 1209257"/>
                    <a:gd name="connsiteY1746" fmla="*/ 416173 h 977923"/>
                    <a:gd name="connsiteX1747" fmla="*/ 1139838 w 1209257"/>
                    <a:gd name="connsiteY1747" fmla="*/ 423396 h 977923"/>
                    <a:gd name="connsiteX1748" fmla="*/ 1133529 w 1209257"/>
                    <a:gd name="connsiteY1748" fmla="*/ 430064 h 977923"/>
                    <a:gd name="connsiteX1749" fmla="*/ 1127221 w 1209257"/>
                    <a:gd name="connsiteY1749" fmla="*/ 423396 h 977923"/>
                    <a:gd name="connsiteX1750" fmla="*/ 1133529 w 1209257"/>
                    <a:gd name="connsiteY1750" fmla="*/ 416173 h 977923"/>
                    <a:gd name="connsiteX1751" fmla="*/ 1114605 w 1209257"/>
                    <a:gd name="connsiteY1751" fmla="*/ 416173 h 977923"/>
                    <a:gd name="connsiteX1752" fmla="*/ 1120913 w 1209257"/>
                    <a:gd name="connsiteY1752" fmla="*/ 423396 h 977923"/>
                    <a:gd name="connsiteX1753" fmla="*/ 1114605 w 1209257"/>
                    <a:gd name="connsiteY1753" fmla="*/ 430064 h 977923"/>
                    <a:gd name="connsiteX1754" fmla="*/ 1108297 w 1209257"/>
                    <a:gd name="connsiteY1754" fmla="*/ 423396 h 977923"/>
                    <a:gd name="connsiteX1755" fmla="*/ 1114605 w 1209257"/>
                    <a:gd name="connsiteY1755" fmla="*/ 416173 h 977923"/>
                    <a:gd name="connsiteX1756" fmla="*/ 1095195 w 1209257"/>
                    <a:gd name="connsiteY1756" fmla="*/ 416173 h 977923"/>
                    <a:gd name="connsiteX1757" fmla="*/ 1101503 w 1209257"/>
                    <a:gd name="connsiteY1757" fmla="*/ 423396 h 977923"/>
                    <a:gd name="connsiteX1758" fmla="*/ 1095195 w 1209257"/>
                    <a:gd name="connsiteY1758" fmla="*/ 430064 h 977923"/>
                    <a:gd name="connsiteX1759" fmla="*/ 1089372 w 1209257"/>
                    <a:gd name="connsiteY1759" fmla="*/ 423396 h 977923"/>
                    <a:gd name="connsiteX1760" fmla="*/ 1095195 w 1209257"/>
                    <a:gd name="connsiteY1760" fmla="*/ 416173 h 977923"/>
                    <a:gd name="connsiteX1761" fmla="*/ 1076271 w 1209257"/>
                    <a:gd name="connsiteY1761" fmla="*/ 416173 h 977923"/>
                    <a:gd name="connsiteX1762" fmla="*/ 1082579 w 1209257"/>
                    <a:gd name="connsiteY1762" fmla="*/ 423396 h 977923"/>
                    <a:gd name="connsiteX1763" fmla="*/ 1076271 w 1209257"/>
                    <a:gd name="connsiteY1763" fmla="*/ 430064 h 977923"/>
                    <a:gd name="connsiteX1764" fmla="*/ 1069963 w 1209257"/>
                    <a:gd name="connsiteY1764" fmla="*/ 423396 h 977923"/>
                    <a:gd name="connsiteX1765" fmla="*/ 1076271 w 1209257"/>
                    <a:gd name="connsiteY1765" fmla="*/ 416173 h 977923"/>
                    <a:gd name="connsiteX1766" fmla="*/ 1057346 w 1209257"/>
                    <a:gd name="connsiteY1766" fmla="*/ 416173 h 977923"/>
                    <a:gd name="connsiteX1767" fmla="*/ 1063169 w 1209257"/>
                    <a:gd name="connsiteY1767" fmla="*/ 423396 h 977923"/>
                    <a:gd name="connsiteX1768" fmla="*/ 1057346 w 1209257"/>
                    <a:gd name="connsiteY1768" fmla="*/ 430064 h 977923"/>
                    <a:gd name="connsiteX1769" fmla="*/ 1051038 w 1209257"/>
                    <a:gd name="connsiteY1769" fmla="*/ 423396 h 977923"/>
                    <a:gd name="connsiteX1770" fmla="*/ 1057346 w 1209257"/>
                    <a:gd name="connsiteY1770" fmla="*/ 416173 h 977923"/>
                    <a:gd name="connsiteX1771" fmla="*/ 1037936 w 1209257"/>
                    <a:gd name="connsiteY1771" fmla="*/ 416173 h 977923"/>
                    <a:gd name="connsiteX1772" fmla="*/ 1044245 w 1209257"/>
                    <a:gd name="connsiteY1772" fmla="*/ 423396 h 977923"/>
                    <a:gd name="connsiteX1773" fmla="*/ 1037936 w 1209257"/>
                    <a:gd name="connsiteY1773" fmla="*/ 430064 h 977923"/>
                    <a:gd name="connsiteX1774" fmla="*/ 1031628 w 1209257"/>
                    <a:gd name="connsiteY1774" fmla="*/ 423396 h 977923"/>
                    <a:gd name="connsiteX1775" fmla="*/ 1037936 w 1209257"/>
                    <a:gd name="connsiteY1775" fmla="*/ 416173 h 977923"/>
                    <a:gd name="connsiteX1776" fmla="*/ 1019012 w 1209257"/>
                    <a:gd name="connsiteY1776" fmla="*/ 416173 h 977923"/>
                    <a:gd name="connsiteX1777" fmla="*/ 1024835 w 1209257"/>
                    <a:gd name="connsiteY1777" fmla="*/ 423396 h 977923"/>
                    <a:gd name="connsiteX1778" fmla="*/ 1019012 w 1209257"/>
                    <a:gd name="connsiteY1778" fmla="*/ 430064 h 977923"/>
                    <a:gd name="connsiteX1779" fmla="*/ 1012704 w 1209257"/>
                    <a:gd name="connsiteY1779" fmla="*/ 423396 h 977923"/>
                    <a:gd name="connsiteX1780" fmla="*/ 1019012 w 1209257"/>
                    <a:gd name="connsiteY1780" fmla="*/ 416173 h 977923"/>
                    <a:gd name="connsiteX1781" fmla="*/ 865675 w 1209257"/>
                    <a:gd name="connsiteY1781" fmla="*/ 416173 h 977923"/>
                    <a:gd name="connsiteX1782" fmla="*/ 871983 w 1209257"/>
                    <a:gd name="connsiteY1782" fmla="*/ 423396 h 977923"/>
                    <a:gd name="connsiteX1783" fmla="*/ 865675 w 1209257"/>
                    <a:gd name="connsiteY1783" fmla="*/ 430064 h 977923"/>
                    <a:gd name="connsiteX1784" fmla="*/ 859852 w 1209257"/>
                    <a:gd name="connsiteY1784" fmla="*/ 423396 h 977923"/>
                    <a:gd name="connsiteX1785" fmla="*/ 865675 w 1209257"/>
                    <a:gd name="connsiteY1785" fmla="*/ 416173 h 977923"/>
                    <a:gd name="connsiteX1786" fmla="*/ 846750 w 1209257"/>
                    <a:gd name="connsiteY1786" fmla="*/ 416173 h 977923"/>
                    <a:gd name="connsiteX1787" fmla="*/ 853059 w 1209257"/>
                    <a:gd name="connsiteY1787" fmla="*/ 423396 h 977923"/>
                    <a:gd name="connsiteX1788" fmla="*/ 846750 w 1209257"/>
                    <a:gd name="connsiteY1788" fmla="*/ 430064 h 977923"/>
                    <a:gd name="connsiteX1789" fmla="*/ 840442 w 1209257"/>
                    <a:gd name="connsiteY1789" fmla="*/ 423396 h 977923"/>
                    <a:gd name="connsiteX1790" fmla="*/ 846750 w 1209257"/>
                    <a:gd name="connsiteY1790" fmla="*/ 416173 h 977923"/>
                    <a:gd name="connsiteX1791" fmla="*/ 827341 w 1209257"/>
                    <a:gd name="connsiteY1791" fmla="*/ 416173 h 977923"/>
                    <a:gd name="connsiteX1792" fmla="*/ 833649 w 1209257"/>
                    <a:gd name="connsiteY1792" fmla="*/ 423396 h 977923"/>
                    <a:gd name="connsiteX1793" fmla="*/ 827341 w 1209257"/>
                    <a:gd name="connsiteY1793" fmla="*/ 430064 h 977923"/>
                    <a:gd name="connsiteX1794" fmla="*/ 821518 w 1209257"/>
                    <a:gd name="connsiteY1794" fmla="*/ 423396 h 977923"/>
                    <a:gd name="connsiteX1795" fmla="*/ 827341 w 1209257"/>
                    <a:gd name="connsiteY1795" fmla="*/ 416173 h 977923"/>
                    <a:gd name="connsiteX1796" fmla="*/ 808416 w 1209257"/>
                    <a:gd name="connsiteY1796" fmla="*/ 416173 h 977923"/>
                    <a:gd name="connsiteX1797" fmla="*/ 814724 w 1209257"/>
                    <a:gd name="connsiteY1797" fmla="*/ 423396 h 977923"/>
                    <a:gd name="connsiteX1798" fmla="*/ 808416 w 1209257"/>
                    <a:gd name="connsiteY1798" fmla="*/ 430064 h 977923"/>
                    <a:gd name="connsiteX1799" fmla="*/ 802108 w 1209257"/>
                    <a:gd name="connsiteY1799" fmla="*/ 423396 h 977923"/>
                    <a:gd name="connsiteX1800" fmla="*/ 808416 w 1209257"/>
                    <a:gd name="connsiteY1800" fmla="*/ 416173 h 977923"/>
                    <a:gd name="connsiteX1801" fmla="*/ 444969 w 1209257"/>
                    <a:gd name="connsiteY1801" fmla="*/ 416173 h 977923"/>
                    <a:gd name="connsiteX1802" fmla="*/ 451277 w 1209257"/>
                    <a:gd name="connsiteY1802" fmla="*/ 423396 h 977923"/>
                    <a:gd name="connsiteX1803" fmla="*/ 444969 w 1209257"/>
                    <a:gd name="connsiteY1803" fmla="*/ 430064 h 977923"/>
                    <a:gd name="connsiteX1804" fmla="*/ 438661 w 1209257"/>
                    <a:gd name="connsiteY1804" fmla="*/ 423396 h 977923"/>
                    <a:gd name="connsiteX1805" fmla="*/ 444969 w 1209257"/>
                    <a:gd name="connsiteY1805" fmla="*/ 416173 h 977923"/>
                    <a:gd name="connsiteX1806" fmla="*/ 426044 w 1209257"/>
                    <a:gd name="connsiteY1806" fmla="*/ 416173 h 977923"/>
                    <a:gd name="connsiteX1807" fmla="*/ 431867 w 1209257"/>
                    <a:gd name="connsiteY1807" fmla="*/ 423396 h 977923"/>
                    <a:gd name="connsiteX1808" fmla="*/ 426044 w 1209257"/>
                    <a:gd name="connsiteY1808" fmla="*/ 430064 h 977923"/>
                    <a:gd name="connsiteX1809" fmla="*/ 419736 w 1209257"/>
                    <a:gd name="connsiteY1809" fmla="*/ 423396 h 977923"/>
                    <a:gd name="connsiteX1810" fmla="*/ 426044 w 1209257"/>
                    <a:gd name="connsiteY1810" fmla="*/ 416173 h 977923"/>
                    <a:gd name="connsiteX1811" fmla="*/ 406634 w 1209257"/>
                    <a:gd name="connsiteY1811" fmla="*/ 416173 h 977923"/>
                    <a:gd name="connsiteX1812" fmla="*/ 412943 w 1209257"/>
                    <a:gd name="connsiteY1812" fmla="*/ 423396 h 977923"/>
                    <a:gd name="connsiteX1813" fmla="*/ 406634 w 1209257"/>
                    <a:gd name="connsiteY1813" fmla="*/ 430064 h 977923"/>
                    <a:gd name="connsiteX1814" fmla="*/ 400326 w 1209257"/>
                    <a:gd name="connsiteY1814" fmla="*/ 423396 h 977923"/>
                    <a:gd name="connsiteX1815" fmla="*/ 406634 w 1209257"/>
                    <a:gd name="connsiteY1815" fmla="*/ 416173 h 977923"/>
                    <a:gd name="connsiteX1816" fmla="*/ 387710 w 1209257"/>
                    <a:gd name="connsiteY1816" fmla="*/ 416173 h 977923"/>
                    <a:gd name="connsiteX1817" fmla="*/ 393533 w 1209257"/>
                    <a:gd name="connsiteY1817" fmla="*/ 423396 h 977923"/>
                    <a:gd name="connsiteX1818" fmla="*/ 387710 w 1209257"/>
                    <a:gd name="connsiteY1818" fmla="*/ 430064 h 977923"/>
                    <a:gd name="connsiteX1819" fmla="*/ 381402 w 1209257"/>
                    <a:gd name="connsiteY1819" fmla="*/ 423396 h 977923"/>
                    <a:gd name="connsiteX1820" fmla="*/ 387710 w 1209257"/>
                    <a:gd name="connsiteY1820" fmla="*/ 416173 h 977923"/>
                    <a:gd name="connsiteX1821" fmla="*/ 368300 w 1209257"/>
                    <a:gd name="connsiteY1821" fmla="*/ 416173 h 977923"/>
                    <a:gd name="connsiteX1822" fmla="*/ 374608 w 1209257"/>
                    <a:gd name="connsiteY1822" fmla="*/ 423396 h 977923"/>
                    <a:gd name="connsiteX1823" fmla="*/ 368300 w 1209257"/>
                    <a:gd name="connsiteY1823" fmla="*/ 430064 h 977923"/>
                    <a:gd name="connsiteX1824" fmla="*/ 362477 w 1209257"/>
                    <a:gd name="connsiteY1824" fmla="*/ 423396 h 977923"/>
                    <a:gd name="connsiteX1825" fmla="*/ 368300 w 1209257"/>
                    <a:gd name="connsiteY1825" fmla="*/ 416173 h 977923"/>
                    <a:gd name="connsiteX1826" fmla="*/ 349376 w 1209257"/>
                    <a:gd name="connsiteY1826" fmla="*/ 416173 h 977923"/>
                    <a:gd name="connsiteX1827" fmla="*/ 355684 w 1209257"/>
                    <a:gd name="connsiteY1827" fmla="*/ 423396 h 977923"/>
                    <a:gd name="connsiteX1828" fmla="*/ 349376 w 1209257"/>
                    <a:gd name="connsiteY1828" fmla="*/ 430064 h 977923"/>
                    <a:gd name="connsiteX1829" fmla="*/ 343068 w 1209257"/>
                    <a:gd name="connsiteY1829" fmla="*/ 423396 h 977923"/>
                    <a:gd name="connsiteX1830" fmla="*/ 349376 w 1209257"/>
                    <a:gd name="connsiteY1830" fmla="*/ 416173 h 977923"/>
                    <a:gd name="connsiteX1831" fmla="*/ 329966 w 1209257"/>
                    <a:gd name="connsiteY1831" fmla="*/ 416173 h 977923"/>
                    <a:gd name="connsiteX1832" fmla="*/ 336274 w 1209257"/>
                    <a:gd name="connsiteY1832" fmla="*/ 423396 h 977923"/>
                    <a:gd name="connsiteX1833" fmla="*/ 329966 w 1209257"/>
                    <a:gd name="connsiteY1833" fmla="*/ 430064 h 977923"/>
                    <a:gd name="connsiteX1834" fmla="*/ 324143 w 1209257"/>
                    <a:gd name="connsiteY1834" fmla="*/ 423396 h 977923"/>
                    <a:gd name="connsiteX1835" fmla="*/ 329966 w 1209257"/>
                    <a:gd name="connsiteY1835" fmla="*/ 416173 h 977923"/>
                    <a:gd name="connsiteX1836" fmla="*/ 311041 w 1209257"/>
                    <a:gd name="connsiteY1836" fmla="*/ 416173 h 977923"/>
                    <a:gd name="connsiteX1837" fmla="*/ 317350 w 1209257"/>
                    <a:gd name="connsiteY1837" fmla="*/ 423396 h 977923"/>
                    <a:gd name="connsiteX1838" fmla="*/ 311041 w 1209257"/>
                    <a:gd name="connsiteY1838" fmla="*/ 430064 h 977923"/>
                    <a:gd name="connsiteX1839" fmla="*/ 304733 w 1209257"/>
                    <a:gd name="connsiteY1839" fmla="*/ 423396 h 977923"/>
                    <a:gd name="connsiteX1840" fmla="*/ 311041 w 1209257"/>
                    <a:gd name="connsiteY1840" fmla="*/ 416173 h 977923"/>
                    <a:gd name="connsiteX1841" fmla="*/ 292117 w 1209257"/>
                    <a:gd name="connsiteY1841" fmla="*/ 416173 h 977923"/>
                    <a:gd name="connsiteX1842" fmla="*/ 297940 w 1209257"/>
                    <a:gd name="connsiteY1842" fmla="*/ 423396 h 977923"/>
                    <a:gd name="connsiteX1843" fmla="*/ 292117 w 1209257"/>
                    <a:gd name="connsiteY1843" fmla="*/ 430064 h 977923"/>
                    <a:gd name="connsiteX1844" fmla="*/ 285809 w 1209257"/>
                    <a:gd name="connsiteY1844" fmla="*/ 423396 h 977923"/>
                    <a:gd name="connsiteX1845" fmla="*/ 292117 w 1209257"/>
                    <a:gd name="connsiteY1845" fmla="*/ 416173 h 977923"/>
                    <a:gd name="connsiteX1846" fmla="*/ 272707 w 1209257"/>
                    <a:gd name="connsiteY1846" fmla="*/ 416173 h 977923"/>
                    <a:gd name="connsiteX1847" fmla="*/ 279015 w 1209257"/>
                    <a:gd name="connsiteY1847" fmla="*/ 423396 h 977923"/>
                    <a:gd name="connsiteX1848" fmla="*/ 272707 w 1209257"/>
                    <a:gd name="connsiteY1848" fmla="*/ 430064 h 977923"/>
                    <a:gd name="connsiteX1849" fmla="*/ 266399 w 1209257"/>
                    <a:gd name="connsiteY1849" fmla="*/ 423396 h 977923"/>
                    <a:gd name="connsiteX1850" fmla="*/ 272707 w 1209257"/>
                    <a:gd name="connsiteY1850" fmla="*/ 416173 h 977923"/>
                    <a:gd name="connsiteX1851" fmla="*/ 253783 w 1209257"/>
                    <a:gd name="connsiteY1851" fmla="*/ 416173 h 977923"/>
                    <a:gd name="connsiteX1852" fmla="*/ 259606 w 1209257"/>
                    <a:gd name="connsiteY1852" fmla="*/ 423396 h 977923"/>
                    <a:gd name="connsiteX1853" fmla="*/ 253783 w 1209257"/>
                    <a:gd name="connsiteY1853" fmla="*/ 430064 h 977923"/>
                    <a:gd name="connsiteX1854" fmla="*/ 247475 w 1209257"/>
                    <a:gd name="connsiteY1854" fmla="*/ 423396 h 977923"/>
                    <a:gd name="connsiteX1855" fmla="*/ 253783 w 1209257"/>
                    <a:gd name="connsiteY1855" fmla="*/ 416173 h 977923"/>
                    <a:gd name="connsiteX1856" fmla="*/ 234373 w 1209257"/>
                    <a:gd name="connsiteY1856" fmla="*/ 416173 h 977923"/>
                    <a:gd name="connsiteX1857" fmla="*/ 240681 w 1209257"/>
                    <a:gd name="connsiteY1857" fmla="*/ 423396 h 977923"/>
                    <a:gd name="connsiteX1858" fmla="*/ 234373 w 1209257"/>
                    <a:gd name="connsiteY1858" fmla="*/ 430064 h 977923"/>
                    <a:gd name="connsiteX1859" fmla="*/ 228550 w 1209257"/>
                    <a:gd name="connsiteY1859" fmla="*/ 423396 h 977923"/>
                    <a:gd name="connsiteX1860" fmla="*/ 234373 w 1209257"/>
                    <a:gd name="connsiteY1860" fmla="*/ 416173 h 977923"/>
                    <a:gd name="connsiteX1861" fmla="*/ 923419 w 1209257"/>
                    <a:gd name="connsiteY1861" fmla="*/ 398948 h 977923"/>
                    <a:gd name="connsiteX1862" fmla="*/ 925360 w 1209257"/>
                    <a:gd name="connsiteY1862" fmla="*/ 401171 h 977923"/>
                    <a:gd name="connsiteX1863" fmla="*/ 923419 w 1209257"/>
                    <a:gd name="connsiteY1863" fmla="*/ 403393 h 977923"/>
                    <a:gd name="connsiteX1864" fmla="*/ 920993 w 1209257"/>
                    <a:gd name="connsiteY1864" fmla="*/ 401171 h 977923"/>
                    <a:gd name="connsiteX1865" fmla="*/ 923419 w 1209257"/>
                    <a:gd name="connsiteY1865" fmla="*/ 398948 h 977923"/>
                    <a:gd name="connsiteX1866" fmla="*/ 1209257 w 1209257"/>
                    <a:gd name="connsiteY1866" fmla="*/ 395498 h 977923"/>
                    <a:gd name="connsiteX1867" fmla="*/ 1208189 w 1209257"/>
                    <a:gd name="connsiteY1867" fmla="*/ 406093 h 977923"/>
                    <a:gd name="connsiteX1868" fmla="*/ 1203890 w 1209257"/>
                    <a:gd name="connsiteY1868" fmla="*/ 401171 h 977923"/>
                    <a:gd name="connsiteX1869" fmla="*/ 1191273 w 1209257"/>
                    <a:gd name="connsiteY1869" fmla="*/ 394503 h 977923"/>
                    <a:gd name="connsiteX1870" fmla="*/ 1197096 w 1209257"/>
                    <a:gd name="connsiteY1870" fmla="*/ 401171 h 977923"/>
                    <a:gd name="connsiteX1871" fmla="*/ 1191273 w 1209257"/>
                    <a:gd name="connsiteY1871" fmla="*/ 408394 h 977923"/>
                    <a:gd name="connsiteX1872" fmla="*/ 1184965 w 1209257"/>
                    <a:gd name="connsiteY1872" fmla="*/ 401171 h 977923"/>
                    <a:gd name="connsiteX1873" fmla="*/ 1191273 w 1209257"/>
                    <a:gd name="connsiteY1873" fmla="*/ 394503 h 977923"/>
                    <a:gd name="connsiteX1874" fmla="*/ 1171864 w 1209257"/>
                    <a:gd name="connsiteY1874" fmla="*/ 394503 h 977923"/>
                    <a:gd name="connsiteX1875" fmla="*/ 1178172 w 1209257"/>
                    <a:gd name="connsiteY1875" fmla="*/ 401171 h 977923"/>
                    <a:gd name="connsiteX1876" fmla="*/ 1171864 w 1209257"/>
                    <a:gd name="connsiteY1876" fmla="*/ 408394 h 977923"/>
                    <a:gd name="connsiteX1877" fmla="*/ 1165556 w 1209257"/>
                    <a:gd name="connsiteY1877" fmla="*/ 401171 h 977923"/>
                    <a:gd name="connsiteX1878" fmla="*/ 1171864 w 1209257"/>
                    <a:gd name="connsiteY1878" fmla="*/ 394503 h 977923"/>
                    <a:gd name="connsiteX1879" fmla="*/ 1152939 w 1209257"/>
                    <a:gd name="connsiteY1879" fmla="*/ 394503 h 977923"/>
                    <a:gd name="connsiteX1880" fmla="*/ 1158762 w 1209257"/>
                    <a:gd name="connsiteY1880" fmla="*/ 401171 h 977923"/>
                    <a:gd name="connsiteX1881" fmla="*/ 1152939 w 1209257"/>
                    <a:gd name="connsiteY1881" fmla="*/ 408394 h 977923"/>
                    <a:gd name="connsiteX1882" fmla="*/ 1146631 w 1209257"/>
                    <a:gd name="connsiteY1882" fmla="*/ 401171 h 977923"/>
                    <a:gd name="connsiteX1883" fmla="*/ 1152939 w 1209257"/>
                    <a:gd name="connsiteY1883" fmla="*/ 394503 h 977923"/>
                    <a:gd name="connsiteX1884" fmla="*/ 1133529 w 1209257"/>
                    <a:gd name="connsiteY1884" fmla="*/ 394503 h 977923"/>
                    <a:gd name="connsiteX1885" fmla="*/ 1139838 w 1209257"/>
                    <a:gd name="connsiteY1885" fmla="*/ 401171 h 977923"/>
                    <a:gd name="connsiteX1886" fmla="*/ 1133529 w 1209257"/>
                    <a:gd name="connsiteY1886" fmla="*/ 408394 h 977923"/>
                    <a:gd name="connsiteX1887" fmla="*/ 1127221 w 1209257"/>
                    <a:gd name="connsiteY1887" fmla="*/ 401171 h 977923"/>
                    <a:gd name="connsiteX1888" fmla="*/ 1133529 w 1209257"/>
                    <a:gd name="connsiteY1888" fmla="*/ 394503 h 977923"/>
                    <a:gd name="connsiteX1889" fmla="*/ 1114605 w 1209257"/>
                    <a:gd name="connsiteY1889" fmla="*/ 394503 h 977923"/>
                    <a:gd name="connsiteX1890" fmla="*/ 1120913 w 1209257"/>
                    <a:gd name="connsiteY1890" fmla="*/ 401171 h 977923"/>
                    <a:gd name="connsiteX1891" fmla="*/ 1114605 w 1209257"/>
                    <a:gd name="connsiteY1891" fmla="*/ 408394 h 977923"/>
                    <a:gd name="connsiteX1892" fmla="*/ 1108297 w 1209257"/>
                    <a:gd name="connsiteY1892" fmla="*/ 401171 h 977923"/>
                    <a:gd name="connsiteX1893" fmla="*/ 1114605 w 1209257"/>
                    <a:gd name="connsiteY1893" fmla="*/ 394503 h 977923"/>
                    <a:gd name="connsiteX1894" fmla="*/ 1095195 w 1209257"/>
                    <a:gd name="connsiteY1894" fmla="*/ 394503 h 977923"/>
                    <a:gd name="connsiteX1895" fmla="*/ 1101503 w 1209257"/>
                    <a:gd name="connsiteY1895" fmla="*/ 401171 h 977923"/>
                    <a:gd name="connsiteX1896" fmla="*/ 1095195 w 1209257"/>
                    <a:gd name="connsiteY1896" fmla="*/ 408394 h 977923"/>
                    <a:gd name="connsiteX1897" fmla="*/ 1089372 w 1209257"/>
                    <a:gd name="connsiteY1897" fmla="*/ 401171 h 977923"/>
                    <a:gd name="connsiteX1898" fmla="*/ 1095195 w 1209257"/>
                    <a:gd name="connsiteY1898" fmla="*/ 394503 h 977923"/>
                    <a:gd name="connsiteX1899" fmla="*/ 1057346 w 1209257"/>
                    <a:gd name="connsiteY1899" fmla="*/ 394503 h 977923"/>
                    <a:gd name="connsiteX1900" fmla="*/ 1063169 w 1209257"/>
                    <a:gd name="connsiteY1900" fmla="*/ 401171 h 977923"/>
                    <a:gd name="connsiteX1901" fmla="*/ 1057346 w 1209257"/>
                    <a:gd name="connsiteY1901" fmla="*/ 408394 h 977923"/>
                    <a:gd name="connsiteX1902" fmla="*/ 1051038 w 1209257"/>
                    <a:gd name="connsiteY1902" fmla="*/ 401171 h 977923"/>
                    <a:gd name="connsiteX1903" fmla="*/ 1057346 w 1209257"/>
                    <a:gd name="connsiteY1903" fmla="*/ 394503 h 977923"/>
                    <a:gd name="connsiteX1904" fmla="*/ 1037936 w 1209257"/>
                    <a:gd name="connsiteY1904" fmla="*/ 394503 h 977923"/>
                    <a:gd name="connsiteX1905" fmla="*/ 1044245 w 1209257"/>
                    <a:gd name="connsiteY1905" fmla="*/ 401171 h 977923"/>
                    <a:gd name="connsiteX1906" fmla="*/ 1037936 w 1209257"/>
                    <a:gd name="connsiteY1906" fmla="*/ 408394 h 977923"/>
                    <a:gd name="connsiteX1907" fmla="*/ 1031628 w 1209257"/>
                    <a:gd name="connsiteY1907" fmla="*/ 401171 h 977923"/>
                    <a:gd name="connsiteX1908" fmla="*/ 1037936 w 1209257"/>
                    <a:gd name="connsiteY1908" fmla="*/ 394503 h 977923"/>
                    <a:gd name="connsiteX1909" fmla="*/ 1019012 w 1209257"/>
                    <a:gd name="connsiteY1909" fmla="*/ 394503 h 977923"/>
                    <a:gd name="connsiteX1910" fmla="*/ 1024835 w 1209257"/>
                    <a:gd name="connsiteY1910" fmla="*/ 401171 h 977923"/>
                    <a:gd name="connsiteX1911" fmla="*/ 1019012 w 1209257"/>
                    <a:gd name="connsiteY1911" fmla="*/ 408394 h 977923"/>
                    <a:gd name="connsiteX1912" fmla="*/ 1012704 w 1209257"/>
                    <a:gd name="connsiteY1912" fmla="*/ 401171 h 977923"/>
                    <a:gd name="connsiteX1913" fmla="*/ 1019012 w 1209257"/>
                    <a:gd name="connsiteY1913" fmla="*/ 394503 h 977923"/>
                    <a:gd name="connsiteX1914" fmla="*/ 999602 w 1209257"/>
                    <a:gd name="connsiteY1914" fmla="*/ 394503 h 977923"/>
                    <a:gd name="connsiteX1915" fmla="*/ 1005910 w 1209257"/>
                    <a:gd name="connsiteY1915" fmla="*/ 401171 h 977923"/>
                    <a:gd name="connsiteX1916" fmla="*/ 999602 w 1209257"/>
                    <a:gd name="connsiteY1916" fmla="*/ 408394 h 977923"/>
                    <a:gd name="connsiteX1917" fmla="*/ 993779 w 1209257"/>
                    <a:gd name="connsiteY1917" fmla="*/ 401171 h 977923"/>
                    <a:gd name="connsiteX1918" fmla="*/ 999602 w 1209257"/>
                    <a:gd name="connsiteY1918" fmla="*/ 394503 h 977923"/>
                    <a:gd name="connsiteX1919" fmla="*/ 980678 w 1209257"/>
                    <a:gd name="connsiteY1919" fmla="*/ 394503 h 977923"/>
                    <a:gd name="connsiteX1920" fmla="*/ 986986 w 1209257"/>
                    <a:gd name="connsiteY1920" fmla="*/ 401171 h 977923"/>
                    <a:gd name="connsiteX1921" fmla="*/ 980678 w 1209257"/>
                    <a:gd name="connsiteY1921" fmla="*/ 408394 h 977923"/>
                    <a:gd name="connsiteX1922" fmla="*/ 974370 w 1209257"/>
                    <a:gd name="connsiteY1922" fmla="*/ 401171 h 977923"/>
                    <a:gd name="connsiteX1923" fmla="*/ 980678 w 1209257"/>
                    <a:gd name="connsiteY1923" fmla="*/ 394503 h 977923"/>
                    <a:gd name="connsiteX1924" fmla="*/ 961268 w 1209257"/>
                    <a:gd name="connsiteY1924" fmla="*/ 394503 h 977923"/>
                    <a:gd name="connsiteX1925" fmla="*/ 967576 w 1209257"/>
                    <a:gd name="connsiteY1925" fmla="*/ 401171 h 977923"/>
                    <a:gd name="connsiteX1926" fmla="*/ 961268 w 1209257"/>
                    <a:gd name="connsiteY1926" fmla="*/ 408394 h 977923"/>
                    <a:gd name="connsiteX1927" fmla="*/ 955445 w 1209257"/>
                    <a:gd name="connsiteY1927" fmla="*/ 401171 h 977923"/>
                    <a:gd name="connsiteX1928" fmla="*/ 961268 w 1209257"/>
                    <a:gd name="connsiteY1928" fmla="*/ 394503 h 977923"/>
                    <a:gd name="connsiteX1929" fmla="*/ 942343 w 1209257"/>
                    <a:gd name="connsiteY1929" fmla="*/ 394503 h 977923"/>
                    <a:gd name="connsiteX1930" fmla="*/ 948652 w 1209257"/>
                    <a:gd name="connsiteY1930" fmla="*/ 401171 h 977923"/>
                    <a:gd name="connsiteX1931" fmla="*/ 942343 w 1209257"/>
                    <a:gd name="connsiteY1931" fmla="*/ 408394 h 977923"/>
                    <a:gd name="connsiteX1932" fmla="*/ 936035 w 1209257"/>
                    <a:gd name="connsiteY1932" fmla="*/ 401171 h 977923"/>
                    <a:gd name="connsiteX1933" fmla="*/ 942343 w 1209257"/>
                    <a:gd name="connsiteY1933" fmla="*/ 394503 h 977923"/>
                    <a:gd name="connsiteX1934" fmla="*/ 808416 w 1209257"/>
                    <a:gd name="connsiteY1934" fmla="*/ 394503 h 977923"/>
                    <a:gd name="connsiteX1935" fmla="*/ 814724 w 1209257"/>
                    <a:gd name="connsiteY1935" fmla="*/ 401171 h 977923"/>
                    <a:gd name="connsiteX1936" fmla="*/ 808416 w 1209257"/>
                    <a:gd name="connsiteY1936" fmla="*/ 408394 h 977923"/>
                    <a:gd name="connsiteX1937" fmla="*/ 802108 w 1209257"/>
                    <a:gd name="connsiteY1937" fmla="*/ 401171 h 977923"/>
                    <a:gd name="connsiteX1938" fmla="*/ 808416 w 1209257"/>
                    <a:gd name="connsiteY1938" fmla="*/ 394503 h 977923"/>
                    <a:gd name="connsiteX1939" fmla="*/ 789492 w 1209257"/>
                    <a:gd name="connsiteY1939" fmla="*/ 394503 h 977923"/>
                    <a:gd name="connsiteX1940" fmla="*/ 795315 w 1209257"/>
                    <a:gd name="connsiteY1940" fmla="*/ 401171 h 977923"/>
                    <a:gd name="connsiteX1941" fmla="*/ 789492 w 1209257"/>
                    <a:gd name="connsiteY1941" fmla="*/ 408394 h 977923"/>
                    <a:gd name="connsiteX1942" fmla="*/ 783184 w 1209257"/>
                    <a:gd name="connsiteY1942" fmla="*/ 401171 h 977923"/>
                    <a:gd name="connsiteX1943" fmla="*/ 789492 w 1209257"/>
                    <a:gd name="connsiteY1943" fmla="*/ 394503 h 977923"/>
                    <a:gd name="connsiteX1944" fmla="*/ 426044 w 1209257"/>
                    <a:gd name="connsiteY1944" fmla="*/ 394503 h 977923"/>
                    <a:gd name="connsiteX1945" fmla="*/ 431867 w 1209257"/>
                    <a:gd name="connsiteY1945" fmla="*/ 401171 h 977923"/>
                    <a:gd name="connsiteX1946" fmla="*/ 426044 w 1209257"/>
                    <a:gd name="connsiteY1946" fmla="*/ 408394 h 977923"/>
                    <a:gd name="connsiteX1947" fmla="*/ 419736 w 1209257"/>
                    <a:gd name="connsiteY1947" fmla="*/ 401171 h 977923"/>
                    <a:gd name="connsiteX1948" fmla="*/ 426044 w 1209257"/>
                    <a:gd name="connsiteY1948" fmla="*/ 394503 h 977923"/>
                    <a:gd name="connsiteX1949" fmla="*/ 406634 w 1209257"/>
                    <a:gd name="connsiteY1949" fmla="*/ 394503 h 977923"/>
                    <a:gd name="connsiteX1950" fmla="*/ 412943 w 1209257"/>
                    <a:gd name="connsiteY1950" fmla="*/ 401171 h 977923"/>
                    <a:gd name="connsiteX1951" fmla="*/ 406634 w 1209257"/>
                    <a:gd name="connsiteY1951" fmla="*/ 408394 h 977923"/>
                    <a:gd name="connsiteX1952" fmla="*/ 400326 w 1209257"/>
                    <a:gd name="connsiteY1952" fmla="*/ 401171 h 977923"/>
                    <a:gd name="connsiteX1953" fmla="*/ 406634 w 1209257"/>
                    <a:gd name="connsiteY1953" fmla="*/ 394503 h 977923"/>
                    <a:gd name="connsiteX1954" fmla="*/ 387710 w 1209257"/>
                    <a:gd name="connsiteY1954" fmla="*/ 394503 h 977923"/>
                    <a:gd name="connsiteX1955" fmla="*/ 393533 w 1209257"/>
                    <a:gd name="connsiteY1955" fmla="*/ 401171 h 977923"/>
                    <a:gd name="connsiteX1956" fmla="*/ 387710 w 1209257"/>
                    <a:gd name="connsiteY1956" fmla="*/ 408394 h 977923"/>
                    <a:gd name="connsiteX1957" fmla="*/ 381402 w 1209257"/>
                    <a:gd name="connsiteY1957" fmla="*/ 401171 h 977923"/>
                    <a:gd name="connsiteX1958" fmla="*/ 387710 w 1209257"/>
                    <a:gd name="connsiteY1958" fmla="*/ 394503 h 977923"/>
                    <a:gd name="connsiteX1959" fmla="*/ 368300 w 1209257"/>
                    <a:gd name="connsiteY1959" fmla="*/ 394503 h 977923"/>
                    <a:gd name="connsiteX1960" fmla="*/ 374608 w 1209257"/>
                    <a:gd name="connsiteY1960" fmla="*/ 401171 h 977923"/>
                    <a:gd name="connsiteX1961" fmla="*/ 368300 w 1209257"/>
                    <a:gd name="connsiteY1961" fmla="*/ 408394 h 977923"/>
                    <a:gd name="connsiteX1962" fmla="*/ 362477 w 1209257"/>
                    <a:gd name="connsiteY1962" fmla="*/ 401171 h 977923"/>
                    <a:gd name="connsiteX1963" fmla="*/ 368300 w 1209257"/>
                    <a:gd name="connsiteY1963" fmla="*/ 394503 h 977923"/>
                    <a:gd name="connsiteX1964" fmla="*/ 349376 w 1209257"/>
                    <a:gd name="connsiteY1964" fmla="*/ 394503 h 977923"/>
                    <a:gd name="connsiteX1965" fmla="*/ 355684 w 1209257"/>
                    <a:gd name="connsiteY1965" fmla="*/ 401171 h 977923"/>
                    <a:gd name="connsiteX1966" fmla="*/ 349376 w 1209257"/>
                    <a:gd name="connsiteY1966" fmla="*/ 408394 h 977923"/>
                    <a:gd name="connsiteX1967" fmla="*/ 343068 w 1209257"/>
                    <a:gd name="connsiteY1967" fmla="*/ 401171 h 977923"/>
                    <a:gd name="connsiteX1968" fmla="*/ 349376 w 1209257"/>
                    <a:gd name="connsiteY1968" fmla="*/ 394503 h 977923"/>
                    <a:gd name="connsiteX1969" fmla="*/ 329966 w 1209257"/>
                    <a:gd name="connsiteY1969" fmla="*/ 394503 h 977923"/>
                    <a:gd name="connsiteX1970" fmla="*/ 336274 w 1209257"/>
                    <a:gd name="connsiteY1970" fmla="*/ 401171 h 977923"/>
                    <a:gd name="connsiteX1971" fmla="*/ 329966 w 1209257"/>
                    <a:gd name="connsiteY1971" fmla="*/ 408394 h 977923"/>
                    <a:gd name="connsiteX1972" fmla="*/ 324143 w 1209257"/>
                    <a:gd name="connsiteY1972" fmla="*/ 401171 h 977923"/>
                    <a:gd name="connsiteX1973" fmla="*/ 329966 w 1209257"/>
                    <a:gd name="connsiteY1973" fmla="*/ 394503 h 977923"/>
                    <a:gd name="connsiteX1974" fmla="*/ 311041 w 1209257"/>
                    <a:gd name="connsiteY1974" fmla="*/ 394503 h 977923"/>
                    <a:gd name="connsiteX1975" fmla="*/ 317350 w 1209257"/>
                    <a:gd name="connsiteY1975" fmla="*/ 401171 h 977923"/>
                    <a:gd name="connsiteX1976" fmla="*/ 311041 w 1209257"/>
                    <a:gd name="connsiteY1976" fmla="*/ 408394 h 977923"/>
                    <a:gd name="connsiteX1977" fmla="*/ 304733 w 1209257"/>
                    <a:gd name="connsiteY1977" fmla="*/ 401171 h 977923"/>
                    <a:gd name="connsiteX1978" fmla="*/ 311041 w 1209257"/>
                    <a:gd name="connsiteY1978" fmla="*/ 394503 h 977923"/>
                    <a:gd name="connsiteX1979" fmla="*/ 292117 w 1209257"/>
                    <a:gd name="connsiteY1979" fmla="*/ 394503 h 977923"/>
                    <a:gd name="connsiteX1980" fmla="*/ 297940 w 1209257"/>
                    <a:gd name="connsiteY1980" fmla="*/ 401171 h 977923"/>
                    <a:gd name="connsiteX1981" fmla="*/ 292117 w 1209257"/>
                    <a:gd name="connsiteY1981" fmla="*/ 408394 h 977923"/>
                    <a:gd name="connsiteX1982" fmla="*/ 285809 w 1209257"/>
                    <a:gd name="connsiteY1982" fmla="*/ 401171 h 977923"/>
                    <a:gd name="connsiteX1983" fmla="*/ 292117 w 1209257"/>
                    <a:gd name="connsiteY1983" fmla="*/ 394503 h 977923"/>
                    <a:gd name="connsiteX1984" fmla="*/ 272707 w 1209257"/>
                    <a:gd name="connsiteY1984" fmla="*/ 394503 h 977923"/>
                    <a:gd name="connsiteX1985" fmla="*/ 279015 w 1209257"/>
                    <a:gd name="connsiteY1985" fmla="*/ 401171 h 977923"/>
                    <a:gd name="connsiteX1986" fmla="*/ 272707 w 1209257"/>
                    <a:gd name="connsiteY1986" fmla="*/ 408394 h 977923"/>
                    <a:gd name="connsiteX1987" fmla="*/ 266399 w 1209257"/>
                    <a:gd name="connsiteY1987" fmla="*/ 401171 h 977923"/>
                    <a:gd name="connsiteX1988" fmla="*/ 272707 w 1209257"/>
                    <a:gd name="connsiteY1988" fmla="*/ 394503 h 977923"/>
                    <a:gd name="connsiteX1989" fmla="*/ 253783 w 1209257"/>
                    <a:gd name="connsiteY1989" fmla="*/ 394503 h 977923"/>
                    <a:gd name="connsiteX1990" fmla="*/ 259606 w 1209257"/>
                    <a:gd name="connsiteY1990" fmla="*/ 401171 h 977923"/>
                    <a:gd name="connsiteX1991" fmla="*/ 253783 w 1209257"/>
                    <a:gd name="connsiteY1991" fmla="*/ 408394 h 977923"/>
                    <a:gd name="connsiteX1992" fmla="*/ 247475 w 1209257"/>
                    <a:gd name="connsiteY1992" fmla="*/ 401171 h 977923"/>
                    <a:gd name="connsiteX1993" fmla="*/ 253783 w 1209257"/>
                    <a:gd name="connsiteY1993" fmla="*/ 394503 h 977923"/>
                    <a:gd name="connsiteX1994" fmla="*/ 234373 w 1209257"/>
                    <a:gd name="connsiteY1994" fmla="*/ 394503 h 977923"/>
                    <a:gd name="connsiteX1995" fmla="*/ 240681 w 1209257"/>
                    <a:gd name="connsiteY1995" fmla="*/ 401171 h 977923"/>
                    <a:gd name="connsiteX1996" fmla="*/ 234373 w 1209257"/>
                    <a:gd name="connsiteY1996" fmla="*/ 408394 h 977923"/>
                    <a:gd name="connsiteX1997" fmla="*/ 228550 w 1209257"/>
                    <a:gd name="connsiteY1997" fmla="*/ 401171 h 977923"/>
                    <a:gd name="connsiteX1998" fmla="*/ 234373 w 1209257"/>
                    <a:gd name="connsiteY1998" fmla="*/ 394503 h 977923"/>
                    <a:gd name="connsiteX1999" fmla="*/ 885085 w 1209257"/>
                    <a:gd name="connsiteY1999" fmla="*/ 375611 h 977923"/>
                    <a:gd name="connsiteX2000" fmla="*/ 887996 w 1209257"/>
                    <a:gd name="connsiteY2000" fmla="*/ 379501 h 977923"/>
                    <a:gd name="connsiteX2001" fmla="*/ 885085 w 1209257"/>
                    <a:gd name="connsiteY2001" fmla="*/ 382835 h 977923"/>
                    <a:gd name="connsiteX2002" fmla="*/ 881688 w 1209257"/>
                    <a:gd name="connsiteY2002" fmla="*/ 379501 h 977923"/>
                    <a:gd name="connsiteX2003" fmla="*/ 885085 w 1209257"/>
                    <a:gd name="connsiteY2003" fmla="*/ 375611 h 977923"/>
                    <a:gd name="connsiteX2004" fmla="*/ 1207545 w 1209257"/>
                    <a:gd name="connsiteY2004" fmla="*/ 375316 h 977923"/>
                    <a:gd name="connsiteX2005" fmla="*/ 1208499 w 1209257"/>
                    <a:gd name="connsiteY2005" fmla="*/ 384779 h 977923"/>
                    <a:gd name="connsiteX2006" fmla="*/ 1203890 w 1209257"/>
                    <a:gd name="connsiteY2006" fmla="*/ 379501 h 977923"/>
                    <a:gd name="connsiteX2007" fmla="*/ 1191273 w 1209257"/>
                    <a:gd name="connsiteY2007" fmla="*/ 372278 h 977923"/>
                    <a:gd name="connsiteX2008" fmla="*/ 1197096 w 1209257"/>
                    <a:gd name="connsiteY2008" fmla="*/ 379501 h 977923"/>
                    <a:gd name="connsiteX2009" fmla="*/ 1191273 w 1209257"/>
                    <a:gd name="connsiteY2009" fmla="*/ 386724 h 977923"/>
                    <a:gd name="connsiteX2010" fmla="*/ 1184965 w 1209257"/>
                    <a:gd name="connsiteY2010" fmla="*/ 379501 h 977923"/>
                    <a:gd name="connsiteX2011" fmla="*/ 1191273 w 1209257"/>
                    <a:gd name="connsiteY2011" fmla="*/ 372278 h 977923"/>
                    <a:gd name="connsiteX2012" fmla="*/ 1171864 w 1209257"/>
                    <a:gd name="connsiteY2012" fmla="*/ 372278 h 977923"/>
                    <a:gd name="connsiteX2013" fmla="*/ 1178172 w 1209257"/>
                    <a:gd name="connsiteY2013" fmla="*/ 379501 h 977923"/>
                    <a:gd name="connsiteX2014" fmla="*/ 1171864 w 1209257"/>
                    <a:gd name="connsiteY2014" fmla="*/ 386724 h 977923"/>
                    <a:gd name="connsiteX2015" fmla="*/ 1165556 w 1209257"/>
                    <a:gd name="connsiteY2015" fmla="*/ 379501 h 977923"/>
                    <a:gd name="connsiteX2016" fmla="*/ 1171864 w 1209257"/>
                    <a:gd name="connsiteY2016" fmla="*/ 372278 h 977923"/>
                    <a:gd name="connsiteX2017" fmla="*/ 1152939 w 1209257"/>
                    <a:gd name="connsiteY2017" fmla="*/ 372278 h 977923"/>
                    <a:gd name="connsiteX2018" fmla="*/ 1158762 w 1209257"/>
                    <a:gd name="connsiteY2018" fmla="*/ 379501 h 977923"/>
                    <a:gd name="connsiteX2019" fmla="*/ 1152939 w 1209257"/>
                    <a:gd name="connsiteY2019" fmla="*/ 386724 h 977923"/>
                    <a:gd name="connsiteX2020" fmla="*/ 1146631 w 1209257"/>
                    <a:gd name="connsiteY2020" fmla="*/ 379501 h 977923"/>
                    <a:gd name="connsiteX2021" fmla="*/ 1152939 w 1209257"/>
                    <a:gd name="connsiteY2021" fmla="*/ 372278 h 977923"/>
                    <a:gd name="connsiteX2022" fmla="*/ 1133529 w 1209257"/>
                    <a:gd name="connsiteY2022" fmla="*/ 372278 h 977923"/>
                    <a:gd name="connsiteX2023" fmla="*/ 1139838 w 1209257"/>
                    <a:gd name="connsiteY2023" fmla="*/ 379501 h 977923"/>
                    <a:gd name="connsiteX2024" fmla="*/ 1133529 w 1209257"/>
                    <a:gd name="connsiteY2024" fmla="*/ 386724 h 977923"/>
                    <a:gd name="connsiteX2025" fmla="*/ 1127221 w 1209257"/>
                    <a:gd name="connsiteY2025" fmla="*/ 379501 h 977923"/>
                    <a:gd name="connsiteX2026" fmla="*/ 1133529 w 1209257"/>
                    <a:gd name="connsiteY2026" fmla="*/ 372278 h 977923"/>
                    <a:gd name="connsiteX2027" fmla="*/ 1114605 w 1209257"/>
                    <a:gd name="connsiteY2027" fmla="*/ 372278 h 977923"/>
                    <a:gd name="connsiteX2028" fmla="*/ 1120913 w 1209257"/>
                    <a:gd name="connsiteY2028" fmla="*/ 379501 h 977923"/>
                    <a:gd name="connsiteX2029" fmla="*/ 1114605 w 1209257"/>
                    <a:gd name="connsiteY2029" fmla="*/ 386724 h 977923"/>
                    <a:gd name="connsiteX2030" fmla="*/ 1108297 w 1209257"/>
                    <a:gd name="connsiteY2030" fmla="*/ 379501 h 977923"/>
                    <a:gd name="connsiteX2031" fmla="*/ 1114605 w 1209257"/>
                    <a:gd name="connsiteY2031" fmla="*/ 372278 h 977923"/>
                    <a:gd name="connsiteX2032" fmla="*/ 1095195 w 1209257"/>
                    <a:gd name="connsiteY2032" fmla="*/ 372278 h 977923"/>
                    <a:gd name="connsiteX2033" fmla="*/ 1101503 w 1209257"/>
                    <a:gd name="connsiteY2033" fmla="*/ 379501 h 977923"/>
                    <a:gd name="connsiteX2034" fmla="*/ 1095195 w 1209257"/>
                    <a:gd name="connsiteY2034" fmla="*/ 386724 h 977923"/>
                    <a:gd name="connsiteX2035" fmla="*/ 1089372 w 1209257"/>
                    <a:gd name="connsiteY2035" fmla="*/ 379501 h 977923"/>
                    <a:gd name="connsiteX2036" fmla="*/ 1095195 w 1209257"/>
                    <a:gd name="connsiteY2036" fmla="*/ 372278 h 977923"/>
                    <a:gd name="connsiteX2037" fmla="*/ 1057346 w 1209257"/>
                    <a:gd name="connsiteY2037" fmla="*/ 372278 h 977923"/>
                    <a:gd name="connsiteX2038" fmla="*/ 1063169 w 1209257"/>
                    <a:gd name="connsiteY2038" fmla="*/ 379501 h 977923"/>
                    <a:gd name="connsiteX2039" fmla="*/ 1057346 w 1209257"/>
                    <a:gd name="connsiteY2039" fmla="*/ 386724 h 977923"/>
                    <a:gd name="connsiteX2040" fmla="*/ 1051038 w 1209257"/>
                    <a:gd name="connsiteY2040" fmla="*/ 379501 h 977923"/>
                    <a:gd name="connsiteX2041" fmla="*/ 1057346 w 1209257"/>
                    <a:gd name="connsiteY2041" fmla="*/ 372278 h 977923"/>
                    <a:gd name="connsiteX2042" fmla="*/ 1037936 w 1209257"/>
                    <a:gd name="connsiteY2042" fmla="*/ 372278 h 977923"/>
                    <a:gd name="connsiteX2043" fmla="*/ 1044245 w 1209257"/>
                    <a:gd name="connsiteY2043" fmla="*/ 379501 h 977923"/>
                    <a:gd name="connsiteX2044" fmla="*/ 1037936 w 1209257"/>
                    <a:gd name="connsiteY2044" fmla="*/ 386724 h 977923"/>
                    <a:gd name="connsiteX2045" fmla="*/ 1031628 w 1209257"/>
                    <a:gd name="connsiteY2045" fmla="*/ 379501 h 977923"/>
                    <a:gd name="connsiteX2046" fmla="*/ 1037936 w 1209257"/>
                    <a:gd name="connsiteY2046" fmla="*/ 372278 h 977923"/>
                    <a:gd name="connsiteX2047" fmla="*/ 999602 w 1209257"/>
                    <a:gd name="connsiteY2047" fmla="*/ 372278 h 977923"/>
                    <a:gd name="connsiteX2048" fmla="*/ 1005910 w 1209257"/>
                    <a:gd name="connsiteY2048" fmla="*/ 379501 h 977923"/>
                    <a:gd name="connsiteX2049" fmla="*/ 999602 w 1209257"/>
                    <a:gd name="connsiteY2049" fmla="*/ 386724 h 977923"/>
                    <a:gd name="connsiteX2050" fmla="*/ 993779 w 1209257"/>
                    <a:gd name="connsiteY2050" fmla="*/ 379501 h 977923"/>
                    <a:gd name="connsiteX2051" fmla="*/ 999602 w 1209257"/>
                    <a:gd name="connsiteY2051" fmla="*/ 372278 h 977923"/>
                    <a:gd name="connsiteX2052" fmla="*/ 980678 w 1209257"/>
                    <a:gd name="connsiteY2052" fmla="*/ 372278 h 977923"/>
                    <a:gd name="connsiteX2053" fmla="*/ 986986 w 1209257"/>
                    <a:gd name="connsiteY2053" fmla="*/ 379501 h 977923"/>
                    <a:gd name="connsiteX2054" fmla="*/ 980678 w 1209257"/>
                    <a:gd name="connsiteY2054" fmla="*/ 386724 h 977923"/>
                    <a:gd name="connsiteX2055" fmla="*/ 974370 w 1209257"/>
                    <a:gd name="connsiteY2055" fmla="*/ 379501 h 977923"/>
                    <a:gd name="connsiteX2056" fmla="*/ 980678 w 1209257"/>
                    <a:gd name="connsiteY2056" fmla="*/ 372278 h 977923"/>
                    <a:gd name="connsiteX2057" fmla="*/ 961268 w 1209257"/>
                    <a:gd name="connsiteY2057" fmla="*/ 372278 h 977923"/>
                    <a:gd name="connsiteX2058" fmla="*/ 967576 w 1209257"/>
                    <a:gd name="connsiteY2058" fmla="*/ 379501 h 977923"/>
                    <a:gd name="connsiteX2059" fmla="*/ 961268 w 1209257"/>
                    <a:gd name="connsiteY2059" fmla="*/ 386724 h 977923"/>
                    <a:gd name="connsiteX2060" fmla="*/ 955445 w 1209257"/>
                    <a:gd name="connsiteY2060" fmla="*/ 379501 h 977923"/>
                    <a:gd name="connsiteX2061" fmla="*/ 961268 w 1209257"/>
                    <a:gd name="connsiteY2061" fmla="*/ 372278 h 977923"/>
                    <a:gd name="connsiteX2062" fmla="*/ 942343 w 1209257"/>
                    <a:gd name="connsiteY2062" fmla="*/ 372278 h 977923"/>
                    <a:gd name="connsiteX2063" fmla="*/ 948652 w 1209257"/>
                    <a:gd name="connsiteY2063" fmla="*/ 379501 h 977923"/>
                    <a:gd name="connsiteX2064" fmla="*/ 942343 w 1209257"/>
                    <a:gd name="connsiteY2064" fmla="*/ 386724 h 977923"/>
                    <a:gd name="connsiteX2065" fmla="*/ 936035 w 1209257"/>
                    <a:gd name="connsiteY2065" fmla="*/ 379501 h 977923"/>
                    <a:gd name="connsiteX2066" fmla="*/ 942343 w 1209257"/>
                    <a:gd name="connsiteY2066" fmla="*/ 372278 h 977923"/>
                    <a:gd name="connsiteX2067" fmla="*/ 923419 w 1209257"/>
                    <a:gd name="connsiteY2067" fmla="*/ 372278 h 977923"/>
                    <a:gd name="connsiteX2068" fmla="*/ 929242 w 1209257"/>
                    <a:gd name="connsiteY2068" fmla="*/ 379501 h 977923"/>
                    <a:gd name="connsiteX2069" fmla="*/ 923419 w 1209257"/>
                    <a:gd name="connsiteY2069" fmla="*/ 386724 h 977923"/>
                    <a:gd name="connsiteX2070" fmla="*/ 917111 w 1209257"/>
                    <a:gd name="connsiteY2070" fmla="*/ 379501 h 977923"/>
                    <a:gd name="connsiteX2071" fmla="*/ 923419 w 1209257"/>
                    <a:gd name="connsiteY2071" fmla="*/ 372278 h 977923"/>
                    <a:gd name="connsiteX2072" fmla="*/ 827341 w 1209257"/>
                    <a:gd name="connsiteY2072" fmla="*/ 372278 h 977923"/>
                    <a:gd name="connsiteX2073" fmla="*/ 833649 w 1209257"/>
                    <a:gd name="connsiteY2073" fmla="*/ 379501 h 977923"/>
                    <a:gd name="connsiteX2074" fmla="*/ 827341 w 1209257"/>
                    <a:gd name="connsiteY2074" fmla="*/ 386724 h 977923"/>
                    <a:gd name="connsiteX2075" fmla="*/ 821518 w 1209257"/>
                    <a:gd name="connsiteY2075" fmla="*/ 379501 h 977923"/>
                    <a:gd name="connsiteX2076" fmla="*/ 827341 w 1209257"/>
                    <a:gd name="connsiteY2076" fmla="*/ 372278 h 977923"/>
                    <a:gd name="connsiteX2077" fmla="*/ 808416 w 1209257"/>
                    <a:gd name="connsiteY2077" fmla="*/ 372278 h 977923"/>
                    <a:gd name="connsiteX2078" fmla="*/ 814724 w 1209257"/>
                    <a:gd name="connsiteY2078" fmla="*/ 379501 h 977923"/>
                    <a:gd name="connsiteX2079" fmla="*/ 808416 w 1209257"/>
                    <a:gd name="connsiteY2079" fmla="*/ 386724 h 977923"/>
                    <a:gd name="connsiteX2080" fmla="*/ 802108 w 1209257"/>
                    <a:gd name="connsiteY2080" fmla="*/ 379501 h 977923"/>
                    <a:gd name="connsiteX2081" fmla="*/ 808416 w 1209257"/>
                    <a:gd name="connsiteY2081" fmla="*/ 372278 h 977923"/>
                    <a:gd name="connsiteX2082" fmla="*/ 789492 w 1209257"/>
                    <a:gd name="connsiteY2082" fmla="*/ 372278 h 977923"/>
                    <a:gd name="connsiteX2083" fmla="*/ 795315 w 1209257"/>
                    <a:gd name="connsiteY2083" fmla="*/ 379501 h 977923"/>
                    <a:gd name="connsiteX2084" fmla="*/ 789492 w 1209257"/>
                    <a:gd name="connsiteY2084" fmla="*/ 386724 h 977923"/>
                    <a:gd name="connsiteX2085" fmla="*/ 783184 w 1209257"/>
                    <a:gd name="connsiteY2085" fmla="*/ 379501 h 977923"/>
                    <a:gd name="connsiteX2086" fmla="*/ 789492 w 1209257"/>
                    <a:gd name="connsiteY2086" fmla="*/ 372278 h 977923"/>
                    <a:gd name="connsiteX2087" fmla="*/ 463893 w 1209257"/>
                    <a:gd name="connsiteY2087" fmla="*/ 372278 h 977923"/>
                    <a:gd name="connsiteX2088" fmla="*/ 470201 w 1209257"/>
                    <a:gd name="connsiteY2088" fmla="*/ 379501 h 977923"/>
                    <a:gd name="connsiteX2089" fmla="*/ 463893 w 1209257"/>
                    <a:gd name="connsiteY2089" fmla="*/ 386724 h 977923"/>
                    <a:gd name="connsiteX2090" fmla="*/ 458070 w 1209257"/>
                    <a:gd name="connsiteY2090" fmla="*/ 379501 h 977923"/>
                    <a:gd name="connsiteX2091" fmla="*/ 463893 w 1209257"/>
                    <a:gd name="connsiteY2091" fmla="*/ 372278 h 977923"/>
                    <a:gd name="connsiteX2092" fmla="*/ 444969 w 1209257"/>
                    <a:gd name="connsiteY2092" fmla="*/ 372278 h 977923"/>
                    <a:gd name="connsiteX2093" fmla="*/ 451277 w 1209257"/>
                    <a:gd name="connsiteY2093" fmla="*/ 379501 h 977923"/>
                    <a:gd name="connsiteX2094" fmla="*/ 444969 w 1209257"/>
                    <a:gd name="connsiteY2094" fmla="*/ 386724 h 977923"/>
                    <a:gd name="connsiteX2095" fmla="*/ 438661 w 1209257"/>
                    <a:gd name="connsiteY2095" fmla="*/ 379501 h 977923"/>
                    <a:gd name="connsiteX2096" fmla="*/ 444969 w 1209257"/>
                    <a:gd name="connsiteY2096" fmla="*/ 372278 h 977923"/>
                    <a:gd name="connsiteX2097" fmla="*/ 426044 w 1209257"/>
                    <a:gd name="connsiteY2097" fmla="*/ 372278 h 977923"/>
                    <a:gd name="connsiteX2098" fmla="*/ 431867 w 1209257"/>
                    <a:gd name="connsiteY2098" fmla="*/ 379501 h 977923"/>
                    <a:gd name="connsiteX2099" fmla="*/ 426044 w 1209257"/>
                    <a:gd name="connsiteY2099" fmla="*/ 386724 h 977923"/>
                    <a:gd name="connsiteX2100" fmla="*/ 419736 w 1209257"/>
                    <a:gd name="connsiteY2100" fmla="*/ 379501 h 977923"/>
                    <a:gd name="connsiteX2101" fmla="*/ 426044 w 1209257"/>
                    <a:gd name="connsiteY2101" fmla="*/ 372278 h 977923"/>
                    <a:gd name="connsiteX2102" fmla="*/ 406634 w 1209257"/>
                    <a:gd name="connsiteY2102" fmla="*/ 372278 h 977923"/>
                    <a:gd name="connsiteX2103" fmla="*/ 412943 w 1209257"/>
                    <a:gd name="connsiteY2103" fmla="*/ 379501 h 977923"/>
                    <a:gd name="connsiteX2104" fmla="*/ 406634 w 1209257"/>
                    <a:gd name="connsiteY2104" fmla="*/ 386724 h 977923"/>
                    <a:gd name="connsiteX2105" fmla="*/ 400326 w 1209257"/>
                    <a:gd name="connsiteY2105" fmla="*/ 379501 h 977923"/>
                    <a:gd name="connsiteX2106" fmla="*/ 406634 w 1209257"/>
                    <a:gd name="connsiteY2106" fmla="*/ 372278 h 977923"/>
                    <a:gd name="connsiteX2107" fmla="*/ 387710 w 1209257"/>
                    <a:gd name="connsiteY2107" fmla="*/ 372278 h 977923"/>
                    <a:gd name="connsiteX2108" fmla="*/ 393533 w 1209257"/>
                    <a:gd name="connsiteY2108" fmla="*/ 379501 h 977923"/>
                    <a:gd name="connsiteX2109" fmla="*/ 387710 w 1209257"/>
                    <a:gd name="connsiteY2109" fmla="*/ 386724 h 977923"/>
                    <a:gd name="connsiteX2110" fmla="*/ 381402 w 1209257"/>
                    <a:gd name="connsiteY2110" fmla="*/ 379501 h 977923"/>
                    <a:gd name="connsiteX2111" fmla="*/ 387710 w 1209257"/>
                    <a:gd name="connsiteY2111" fmla="*/ 372278 h 977923"/>
                    <a:gd name="connsiteX2112" fmla="*/ 368300 w 1209257"/>
                    <a:gd name="connsiteY2112" fmla="*/ 372278 h 977923"/>
                    <a:gd name="connsiteX2113" fmla="*/ 374608 w 1209257"/>
                    <a:gd name="connsiteY2113" fmla="*/ 379501 h 977923"/>
                    <a:gd name="connsiteX2114" fmla="*/ 368300 w 1209257"/>
                    <a:gd name="connsiteY2114" fmla="*/ 386724 h 977923"/>
                    <a:gd name="connsiteX2115" fmla="*/ 362477 w 1209257"/>
                    <a:gd name="connsiteY2115" fmla="*/ 379501 h 977923"/>
                    <a:gd name="connsiteX2116" fmla="*/ 368300 w 1209257"/>
                    <a:gd name="connsiteY2116" fmla="*/ 372278 h 977923"/>
                    <a:gd name="connsiteX2117" fmla="*/ 349376 w 1209257"/>
                    <a:gd name="connsiteY2117" fmla="*/ 372278 h 977923"/>
                    <a:gd name="connsiteX2118" fmla="*/ 355684 w 1209257"/>
                    <a:gd name="connsiteY2118" fmla="*/ 379501 h 977923"/>
                    <a:gd name="connsiteX2119" fmla="*/ 349376 w 1209257"/>
                    <a:gd name="connsiteY2119" fmla="*/ 386724 h 977923"/>
                    <a:gd name="connsiteX2120" fmla="*/ 343068 w 1209257"/>
                    <a:gd name="connsiteY2120" fmla="*/ 379501 h 977923"/>
                    <a:gd name="connsiteX2121" fmla="*/ 349376 w 1209257"/>
                    <a:gd name="connsiteY2121" fmla="*/ 372278 h 977923"/>
                    <a:gd name="connsiteX2122" fmla="*/ 329966 w 1209257"/>
                    <a:gd name="connsiteY2122" fmla="*/ 372278 h 977923"/>
                    <a:gd name="connsiteX2123" fmla="*/ 336274 w 1209257"/>
                    <a:gd name="connsiteY2123" fmla="*/ 379501 h 977923"/>
                    <a:gd name="connsiteX2124" fmla="*/ 329966 w 1209257"/>
                    <a:gd name="connsiteY2124" fmla="*/ 386724 h 977923"/>
                    <a:gd name="connsiteX2125" fmla="*/ 324143 w 1209257"/>
                    <a:gd name="connsiteY2125" fmla="*/ 379501 h 977923"/>
                    <a:gd name="connsiteX2126" fmla="*/ 329966 w 1209257"/>
                    <a:gd name="connsiteY2126" fmla="*/ 372278 h 977923"/>
                    <a:gd name="connsiteX2127" fmla="*/ 311041 w 1209257"/>
                    <a:gd name="connsiteY2127" fmla="*/ 372278 h 977923"/>
                    <a:gd name="connsiteX2128" fmla="*/ 317350 w 1209257"/>
                    <a:gd name="connsiteY2128" fmla="*/ 379501 h 977923"/>
                    <a:gd name="connsiteX2129" fmla="*/ 311041 w 1209257"/>
                    <a:gd name="connsiteY2129" fmla="*/ 386724 h 977923"/>
                    <a:gd name="connsiteX2130" fmla="*/ 304733 w 1209257"/>
                    <a:gd name="connsiteY2130" fmla="*/ 379501 h 977923"/>
                    <a:gd name="connsiteX2131" fmla="*/ 311041 w 1209257"/>
                    <a:gd name="connsiteY2131" fmla="*/ 372278 h 977923"/>
                    <a:gd name="connsiteX2132" fmla="*/ 292117 w 1209257"/>
                    <a:gd name="connsiteY2132" fmla="*/ 372278 h 977923"/>
                    <a:gd name="connsiteX2133" fmla="*/ 297940 w 1209257"/>
                    <a:gd name="connsiteY2133" fmla="*/ 379501 h 977923"/>
                    <a:gd name="connsiteX2134" fmla="*/ 292117 w 1209257"/>
                    <a:gd name="connsiteY2134" fmla="*/ 386724 h 977923"/>
                    <a:gd name="connsiteX2135" fmla="*/ 285809 w 1209257"/>
                    <a:gd name="connsiteY2135" fmla="*/ 379501 h 977923"/>
                    <a:gd name="connsiteX2136" fmla="*/ 292117 w 1209257"/>
                    <a:gd name="connsiteY2136" fmla="*/ 372278 h 977923"/>
                    <a:gd name="connsiteX2137" fmla="*/ 272707 w 1209257"/>
                    <a:gd name="connsiteY2137" fmla="*/ 372278 h 977923"/>
                    <a:gd name="connsiteX2138" fmla="*/ 279015 w 1209257"/>
                    <a:gd name="connsiteY2138" fmla="*/ 379501 h 977923"/>
                    <a:gd name="connsiteX2139" fmla="*/ 272707 w 1209257"/>
                    <a:gd name="connsiteY2139" fmla="*/ 386724 h 977923"/>
                    <a:gd name="connsiteX2140" fmla="*/ 266399 w 1209257"/>
                    <a:gd name="connsiteY2140" fmla="*/ 379501 h 977923"/>
                    <a:gd name="connsiteX2141" fmla="*/ 272707 w 1209257"/>
                    <a:gd name="connsiteY2141" fmla="*/ 372278 h 977923"/>
                    <a:gd name="connsiteX2142" fmla="*/ 253783 w 1209257"/>
                    <a:gd name="connsiteY2142" fmla="*/ 372278 h 977923"/>
                    <a:gd name="connsiteX2143" fmla="*/ 259606 w 1209257"/>
                    <a:gd name="connsiteY2143" fmla="*/ 379501 h 977923"/>
                    <a:gd name="connsiteX2144" fmla="*/ 253783 w 1209257"/>
                    <a:gd name="connsiteY2144" fmla="*/ 386724 h 977923"/>
                    <a:gd name="connsiteX2145" fmla="*/ 247475 w 1209257"/>
                    <a:gd name="connsiteY2145" fmla="*/ 379501 h 977923"/>
                    <a:gd name="connsiteX2146" fmla="*/ 253783 w 1209257"/>
                    <a:gd name="connsiteY2146" fmla="*/ 372278 h 977923"/>
                    <a:gd name="connsiteX2147" fmla="*/ 234373 w 1209257"/>
                    <a:gd name="connsiteY2147" fmla="*/ 372278 h 977923"/>
                    <a:gd name="connsiteX2148" fmla="*/ 240681 w 1209257"/>
                    <a:gd name="connsiteY2148" fmla="*/ 379501 h 977923"/>
                    <a:gd name="connsiteX2149" fmla="*/ 234373 w 1209257"/>
                    <a:gd name="connsiteY2149" fmla="*/ 386724 h 977923"/>
                    <a:gd name="connsiteX2150" fmla="*/ 228550 w 1209257"/>
                    <a:gd name="connsiteY2150" fmla="*/ 379501 h 977923"/>
                    <a:gd name="connsiteX2151" fmla="*/ 234373 w 1209257"/>
                    <a:gd name="connsiteY2151" fmla="*/ 372278 h 977923"/>
                    <a:gd name="connsiteX2152" fmla="*/ 215448 w 1209257"/>
                    <a:gd name="connsiteY2152" fmla="*/ 372278 h 977923"/>
                    <a:gd name="connsiteX2153" fmla="*/ 221757 w 1209257"/>
                    <a:gd name="connsiteY2153" fmla="*/ 379501 h 977923"/>
                    <a:gd name="connsiteX2154" fmla="*/ 215448 w 1209257"/>
                    <a:gd name="connsiteY2154" fmla="*/ 386724 h 977923"/>
                    <a:gd name="connsiteX2155" fmla="*/ 209140 w 1209257"/>
                    <a:gd name="connsiteY2155" fmla="*/ 379501 h 977923"/>
                    <a:gd name="connsiteX2156" fmla="*/ 215448 w 1209257"/>
                    <a:gd name="connsiteY2156" fmla="*/ 372278 h 977923"/>
                    <a:gd name="connsiteX2157" fmla="*/ 1205550 w 1209257"/>
                    <a:gd name="connsiteY2157" fmla="*/ 355521 h 977923"/>
                    <a:gd name="connsiteX2158" fmla="*/ 1205966 w 1209257"/>
                    <a:gd name="connsiteY2158" fmla="*/ 359653 h 977923"/>
                    <a:gd name="connsiteX2159" fmla="*/ 1203890 w 1209257"/>
                    <a:gd name="connsiteY2159" fmla="*/ 357275 h 977923"/>
                    <a:gd name="connsiteX2160" fmla="*/ 1191273 w 1209257"/>
                    <a:gd name="connsiteY2160" fmla="*/ 350608 h 977923"/>
                    <a:gd name="connsiteX2161" fmla="*/ 1197096 w 1209257"/>
                    <a:gd name="connsiteY2161" fmla="*/ 357275 h 977923"/>
                    <a:gd name="connsiteX2162" fmla="*/ 1191273 w 1209257"/>
                    <a:gd name="connsiteY2162" fmla="*/ 364499 h 977923"/>
                    <a:gd name="connsiteX2163" fmla="*/ 1184965 w 1209257"/>
                    <a:gd name="connsiteY2163" fmla="*/ 357275 h 977923"/>
                    <a:gd name="connsiteX2164" fmla="*/ 1191273 w 1209257"/>
                    <a:gd name="connsiteY2164" fmla="*/ 350608 h 977923"/>
                    <a:gd name="connsiteX2165" fmla="*/ 1171864 w 1209257"/>
                    <a:gd name="connsiteY2165" fmla="*/ 350608 h 977923"/>
                    <a:gd name="connsiteX2166" fmla="*/ 1178172 w 1209257"/>
                    <a:gd name="connsiteY2166" fmla="*/ 357275 h 977923"/>
                    <a:gd name="connsiteX2167" fmla="*/ 1171864 w 1209257"/>
                    <a:gd name="connsiteY2167" fmla="*/ 364499 h 977923"/>
                    <a:gd name="connsiteX2168" fmla="*/ 1165556 w 1209257"/>
                    <a:gd name="connsiteY2168" fmla="*/ 357275 h 977923"/>
                    <a:gd name="connsiteX2169" fmla="*/ 1171864 w 1209257"/>
                    <a:gd name="connsiteY2169" fmla="*/ 350608 h 977923"/>
                    <a:gd name="connsiteX2170" fmla="*/ 1152939 w 1209257"/>
                    <a:gd name="connsiteY2170" fmla="*/ 350608 h 977923"/>
                    <a:gd name="connsiteX2171" fmla="*/ 1158762 w 1209257"/>
                    <a:gd name="connsiteY2171" fmla="*/ 357275 h 977923"/>
                    <a:gd name="connsiteX2172" fmla="*/ 1152939 w 1209257"/>
                    <a:gd name="connsiteY2172" fmla="*/ 364499 h 977923"/>
                    <a:gd name="connsiteX2173" fmla="*/ 1146631 w 1209257"/>
                    <a:gd name="connsiteY2173" fmla="*/ 357275 h 977923"/>
                    <a:gd name="connsiteX2174" fmla="*/ 1152939 w 1209257"/>
                    <a:gd name="connsiteY2174" fmla="*/ 350608 h 977923"/>
                    <a:gd name="connsiteX2175" fmla="*/ 1133529 w 1209257"/>
                    <a:gd name="connsiteY2175" fmla="*/ 350608 h 977923"/>
                    <a:gd name="connsiteX2176" fmla="*/ 1139838 w 1209257"/>
                    <a:gd name="connsiteY2176" fmla="*/ 357275 h 977923"/>
                    <a:gd name="connsiteX2177" fmla="*/ 1133529 w 1209257"/>
                    <a:gd name="connsiteY2177" fmla="*/ 364499 h 977923"/>
                    <a:gd name="connsiteX2178" fmla="*/ 1127221 w 1209257"/>
                    <a:gd name="connsiteY2178" fmla="*/ 357275 h 977923"/>
                    <a:gd name="connsiteX2179" fmla="*/ 1133529 w 1209257"/>
                    <a:gd name="connsiteY2179" fmla="*/ 350608 h 977923"/>
                    <a:gd name="connsiteX2180" fmla="*/ 1114605 w 1209257"/>
                    <a:gd name="connsiteY2180" fmla="*/ 350608 h 977923"/>
                    <a:gd name="connsiteX2181" fmla="*/ 1120913 w 1209257"/>
                    <a:gd name="connsiteY2181" fmla="*/ 357275 h 977923"/>
                    <a:gd name="connsiteX2182" fmla="*/ 1114605 w 1209257"/>
                    <a:gd name="connsiteY2182" fmla="*/ 364499 h 977923"/>
                    <a:gd name="connsiteX2183" fmla="*/ 1108297 w 1209257"/>
                    <a:gd name="connsiteY2183" fmla="*/ 357275 h 977923"/>
                    <a:gd name="connsiteX2184" fmla="*/ 1114605 w 1209257"/>
                    <a:gd name="connsiteY2184" fmla="*/ 350608 h 977923"/>
                    <a:gd name="connsiteX2185" fmla="*/ 1095195 w 1209257"/>
                    <a:gd name="connsiteY2185" fmla="*/ 350608 h 977923"/>
                    <a:gd name="connsiteX2186" fmla="*/ 1101503 w 1209257"/>
                    <a:gd name="connsiteY2186" fmla="*/ 357275 h 977923"/>
                    <a:gd name="connsiteX2187" fmla="*/ 1095195 w 1209257"/>
                    <a:gd name="connsiteY2187" fmla="*/ 364499 h 977923"/>
                    <a:gd name="connsiteX2188" fmla="*/ 1089372 w 1209257"/>
                    <a:gd name="connsiteY2188" fmla="*/ 357275 h 977923"/>
                    <a:gd name="connsiteX2189" fmla="*/ 1095195 w 1209257"/>
                    <a:gd name="connsiteY2189" fmla="*/ 350608 h 977923"/>
                    <a:gd name="connsiteX2190" fmla="*/ 1076271 w 1209257"/>
                    <a:gd name="connsiteY2190" fmla="*/ 350608 h 977923"/>
                    <a:gd name="connsiteX2191" fmla="*/ 1082579 w 1209257"/>
                    <a:gd name="connsiteY2191" fmla="*/ 357275 h 977923"/>
                    <a:gd name="connsiteX2192" fmla="*/ 1076271 w 1209257"/>
                    <a:gd name="connsiteY2192" fmla="*/ 364499 h 977923"/>
                    <a:gd name="connsiteX2193" fmla="*/ 1069963 w 1209257"/>
                    <a:gd name="connsiteY2193" fmla="*/ 357275 h 977923"/>
                    <a:gd name="connsiteX2194" fmla="*/ 1076271 w 1209257"/>
                    <a:gd name="connsiteY2194" fmla="*/ 350608 h 977923"/>
                    <a:gd name="connsiteX2195" fmla="*/ 1037936 w 1209257"/>
                    <a:gd name="connsiteY2195" fmla="*/ 350608 h 977923"/>
                    <a:gd name="connsiteX2196" fmla="*/ 1044245 w 1209257"/>
                    <a:gd name="connsiteY2196" fmla="*/ 357275 h 977923"/>
                    <a:gd name="connsiteX2197" fmla="*/ 1037936 w 1209257"/>
                    <a:gd name="connsiteY2197" fmla="*/ 364499 h 977923"/>
                    <a:gd name="connsiteX2198" fmla="*/ 1031628 w 1209257"/>
                    <a:gd name="connsiteY2198" fmla="*/ 357275 h 977923"/>
                    <a:gd name="connsiteX2199" fmla="*/ 1037936 w 1209257"/>
                    <a:gd name="connsiteY2199" fmla="*/ 350608 h 977923"/>
                    <a:gd name="connsiteX2200" fmla="*/ 1019012 w 1209257"/>
                    <a:gd name="connsiteY2200" fmla="*/ 350608 h 977923"/>
                    <a:gd name="connsiteX2201" fmla="*/ 1024835 w 1209257"/>
                    <a:gd name="connsiteY2201" fmla="*/ 357275 h 977923"/>
                    <a:gd name="connsiteX2202" fmla="*/ 1019012 w 1209257"/>
                    <a:gd name="connsiteY2202" fmla="*/ 364499 h 977923"/>
                    <a:gd name="connsiteX2203" fmla="*/ 1012704 w 1209257"/>
                    <a:gd name="connsiteY2203" fmla="*/ 357275 h 977923"/>
                    <a:gd name="connsiteX2204" fmla="*/ 1019012 w 1209257"/>
                    <a:gd name="connsiteY2204" fmla="*/ 350608 h 977923"/>
                    <a:gd name="connsiteX2205" fmla="*/ 961268 w 1209257"/>
                    <a:gd name="connsiteY2205" fmla="*/ 350608 h 977923"/>
                    <a:gd name="connsiteX2206" fmla="*/ 967576 w 1209257"/>
                    <a:gd name="connsiteY2206" fmla="*/ 357275 h 977923"/>
                    <a:gd name="connsiteX2207" fmla="*/ 961268 w 1209257"/>
                    <a:gd name="connsiteY2207" fmla="*/ 364499 h 977923"/>
                    <a:gd name="connsiteX2208" fmla="*/ 955445 w 1209257"/>
                    <a:gd name="connsiteY2208" fmla="*/ 357275 h 977923"/>
                    <a:gd name="connsiteX2209" fmla="*/ 961268 w 1209257"/>
                    <a:gd name="connsiteY2209" fmla="*/ 350608 h 977923"/>
                    <a:gd name="connsiteX2210" fmla="*/ 942343 w 1209257"/>
                    <a:gd name="connsiteY2210" fmla="*/ 350608 h 977923"/>
                    <a:gd name="connsiteX2211" fmla="*/ 948652 w 1209257"/>
                    <a:gd name="connsiteY2211" fmla="*/ 357275 h 977923"/>
                    <a:gd name="connsiteX2212" fmla="*/ 942343 w 1209257"/>
                    <a:gd name="connsiteY2212" fmla="*/ 364499 h 977923"/>
                    <a:gd name="connsiteX2213" fmla="*/ 936035 w 1209257"/>
                    <a:gd name="connsiteY2213" fmla="*/ 357275 h 977923"/>
                    <a:gd name="connsiteX2214" fmla="*/ 942343 w 1209257"/>
                    <a:gd name="connsiteY2214" fmla="*/ 350608 h 977923"/>
                    <a:gd name="connsiteX2215" fmla="*/ 923419 w 1209257"/>
                    <a:gd name="connsiteY2215" fmla="*/ 350608 h 977923"/>
                    <a:gd name="connsiteX2216" fmla="*/ 929242 w 1209257"/>
                    <a:gd name="connsiteY2216" fmla="*/ 357275 h 977923"/>
                    <a:gd name="connsiteX2217" fmla="*/ 923419 w 1209257"/>
                    <a:gd name="connsiteY2217" fmla="*/ 364499 h 977923"/>
                    <a:gd name="connsiteX2218" fmla="*/ 917111 w 1209257"/>
                    <a:gd name="connsiteY2218" fmla="*/ 357275 h 977923"/>
                    <a:gd name="connsiteX2219" fmla="*/ 923419 w 1209257"/>
                    <a:gd name="connsiteY2219" fmla="*/ 350608 h 977923"/>
                    <a:gd name="connsiteX2220" fmla="*/ 904009 w 1209257"/>
                    <a:gd name="connsiteY2220" fmla="*/ 350608 h 977923"/>
                    <a:gd name="connsiteX2221" fmla="*/ 910317 w 1209257"/>
                    <a:gd name="connsiteY2221" fmla="*/ 357275 h 977923"/>
                    <a:gd name="connsiteX2222" fmla="*/ 904009 w 1209257"/>
                    <a:gd name="connsiteY2222" fmla="*/ 364499 h 977923"/>
                    <a:gd name="connsiteX2223" fmla="*/ 897701 w 1209257"/>
                    <a:gd name="connsiteY2223" fmla="*/ 357275 h 977923"/>
                    <a:gd name="connsiteX2224" fmla="*/ 904009 w 1209257"/>
                    <a:gd name="connsiteY2224" fmla="*/ 350608 h 977923"/>
                    <a:gd name="connsiteX2225" fmla="*/ 865675 w 1209257"/>
                    <a:gd name="connsiteY2225" fmla="*/ 350608 h 977923"/>
                    <a:gd name="connsiteX2226" fmla="*/ 871983 w 1209257"/>
                    <a:gd name="connsiteY2226" fmla="*/ 357275 h 977923"/>
                    <a:gd name="connsiteX2227" fmla="*/ 865675 w 1209257"/>
                    <a:gd name="connsiteY2227" fmla="*/ 364499 h 977923"/>
                    <a:gd name="connsiteX2228" fmla="*/ 859852 w 1209257"/>
                    <a:gd name="connsiteY2228" fmla="*/ 357275 h 977923"/>
                    <a:gd name="connsiteX2229" fmla="*/ 865675 w 1209257"/>
                    <a:gd name="connsiteY2229" fmla="*/ 350608 h 977923"/>
                    <a:gd name="connsiteX2230" fmla="*/ 846750 w 1209257"/>
                    <a:gd name="connsiteY2230" fmla="*/ 350608 h 977923"/>
                    <a:gd name="connsiteX2231" fmla="*/ 853059 w 1209257"/>
                    <a:gd name="connsiteY2231" fmla="*/ 357275 h 977923"/>
                    <a:gd name="connsiteX2232" fmla="*/ 846750 w 1209257"/>
                    <a:gd name="connsiteY2232" fmla="*/ 364499 h 977923"/>
                    <a:gd name="connsiteX2233" fmla="*/ 840442 w 1209257"/>
                    <a:gd name="connsiteY2233" fmla="*/ 357275 h 977923"/>
                    <a:gd name="connsiteX2234" fmla="*/ 846750 w 1209257"/>
                    <a:gd name="connsiteY2234" fmla="*/ 350608 h 977923"/>
                    <a:gd name="connsiteX2235" fmla="*/ 827341 w 1209257"/>
                    <a:gd name="connsiteY2235" fmla="*/ 350608 h 977923"/>
                    <a:gd name="connsiteX2236" fmla="*/ 833649 w 1209257"/>
                    <a:gd name="connsiteY2236" fmla="*/ 357275 h 977923"/>
                    <a:gd name="connsiteX2237" fmla="*/ 827341 w 1209257"/>
                    <a:gd name="connsiteY2237" fmla="*/ 364499 h 977923"/>
                    <a:gd name="connsiteX2238" fmla="*/ 821518 w 1209257"/>
                    <a:gd name="connsiteY2238" fmla="*/ 357275 h 977923"/>
                    <a:gd name="connsiteX2239" fmla="*/ 827341 w 1209257"/>
                    <a:gd name="connsiteY2239" fmla="*/ 350608 h 977923"/>
                    <a:gd name="connsiteX2240" fmla="*/ 502227 w 1209257"/>
                    <a:gd name="connsiteY2240" fmla="*/ 350608 h 977923"/>
                    <a:gd name="connsiteX2241" fmla="*/ 508536 w 1209257"/>
                    <a:gd name="connsiteY2241" fmla="*/ 357275 h 977923"/>
                    <a:gd name="connsiteX2242" fmla="*/ 502227 w 1209257"/>
                    <a:gd name="connsiteY2242" fmla="*/ 364499 h 977923"/>
                    <a:gd name="connsiteX2243" fmla="*/ 495919 w 1209257"/>
                    <a:gd name="connsiteY2243" fmla="*/ 357275 h 977923"/>
                    <a:gd name="connsiteX2244" fmla="*/ 502227 w 1209257"/>
                    <a:gd name="connsiteY2244" fmla="*/ 350608 h 977923"/>
                    <a:gd name="connsiteX2245" fmla="*/ 483303 w 1209257"/>
                    <a:gd name="connsiteY2245" fmla="*/ 350608 h 977923"/>
                    <a:gd name="connsiteX2246" fmla="*/ 489611 w 1209257"/>
                    <a:gd name="connsiteY2246" fmla="*/ 357275 h 977923"/>
                    <a:gd name="connsiteX2247" fmla="*/ 483303 w 1209257"/>
                    <a:gd name="connsiteY2247" fmla="*/ 364499 h 977923"/>
                    <a:gd name="connsiteX2248" fmla="*/ 476995 w 1209257"/>
                    <a:gd name="connsiteY2248" fmla="*/ 357275 h 977923"/>
                    <a:gd name="connsiteX2249" fmla="*/ 483303 w 1209257"/>
                    <a:gd name="connsiteY2249" fmla="*/ 350608 h 977923"/>
                    <a:gd name="connsiteX2250" fmla="*/ 463893 w 1209257"/>
                    <a:gd name="connsiteY2250" fmla="*/ 350608 h 977923"/>
                    <a:gd name="connsiteX2251" fmla="*/ 470201 w 1209257"/>
                    <a:gd name="connsiteY2251" fmla="*/ 357275 h 977923"/>
                    <a:gd name="connsiteX2252" fmla="*/ 463893 w 1209257"/>
                    <a:gd name="connsiteY2252" fmla="*/ 364499 h 977923"/>
                    <a:gd name="connsiteX2253" fmla="*/ 458070 w 1209257"/>
                    <a:gd name="connsiteY2253" fmla="*/ 357275 h 977923"/>
                    <a:gd name="connsiteX2254" fmla="*/ 463893 w 1209257"/>
                    <a:gd name="connsiteY2254" fmla="*/ 350608 h 977923"/>
                    <a:gd name="connsiteX2255" fmla="*/ 444969 w 1209257"/>
                    <a:gd name="connsiteY2255" fmla="*/ 350608 h 977923"/>
                    <a:gd name="connsiteX2256" fmla="*/ 451277 w 1209257"/>
                    <a:gd name="connsiteY2256" fmla="*/ 357275 h 977923"/>
                    <a:gd name="connsiteX2257" fmla="*/ 444969 w 1209257"/>
                    <a:gd name="connsiteY2257" fmla="*/ 364499 h 977923"/>
                    <a:gd name="connsiteX2258" fmla="*/ 438661 w 1209257"/>
                    <a:gd name="connsiteY2258" fmla="*/ 357275 h 977923"/>
                    <a:gd name="connsiteX2259" fmla="*/ 444969 w 1209257"/>
                    <a:gd name="connsiteY2259" fmla="*/ 350608 h 977923"/>
                    <a:gd name="connsiteX2260" fmla="*/ 406634 w 1209257"/>
                    <a:gd name="connsiteY2260" fmla="*/ 350608 h 977923"/>
                    <a:gd name="connsiteX2261" fmla="*/ 412943 w 1209257"/>
                    <a:gd name="connsiteY2261" fmla="*/ 357275 h 977923"/>
                    <a:gd name="connsiteX2262" fmla="*/ 406634 w 1209257"/>
                    <a:gd name="connsiteY2262" fmla="*/ 364499 h 977923"/>
                    <a:gd name="connsiteX2263" fmla="*/ 400326 w 1209257"/>
                    <a:gd name="connsiteY2263" fmla="*/ 357275 h 977923"/>
                    <a:gd name="connsiteX2264" fmla="*/ 406634 w 1209257"/>
                    <a:gd name="connsiteY2264" fmla="*/ 350608 h 977923"/>
                    <a:gd name="connsiteX2265" fmla="*/ 387710 w 1209257"/>
                    <a:gd name="connsiteY2265" fmla="*/ 350608 h 977923"/>
                    <a:gd name="connsiteX2266" fmla="*/ 393533 w 1209257"/>
                    <a:gd name="connsiteY2266" fmla="*/ 357275 h 977923"/>
                    <a:gd name="connsiteX2267" fmla="*/ 387710 w 1209257"/>
                    <a:gd name="connsiteY2267" fmla="*/ 364499 h 977923"/>
                    <a:gd name="connsiteX2268" fmla="*/ 381402 w 1209257"/>
                    <a:gd name="connsiteY2268" fmla="*/ 357275 h 977923"/>
                    <a:gd name="connsiteX2269" fmla="*/ 387710 w 1209257"/>
                    <a:gd name="connsiteY2269" fmla="*/ 350608 h 977923"/>
                    <a:gd name="connsiteX2270" fmla="*/ 368300 w 1209257"/>
                    <a:gd name="connsiteY2270" fmla="*/ 350608 h 977923"/>
                    <a:gd name="connsiteX2271" fmla="*/ 374608 w 1209257"/>
                    <a:gd name="connsiteY2271" fmla="*/ 357275 h 977923"/>
                    <a:gd name="connsiteX2272" fmla="*/ 368300 w 1209257"/>
                    <a:gd name="connsiteY2272" fmla="*/ 364499 h 977923"/>
                    <a:gd name="connsiteX2273" fmla="*/ 362477 w 1209257"/>
                    <a:gd name="connsiteY2273" fmla="*/ 357275 h 977923"/>
                    <a:gd name="connsiteX2274" fmla="*/ 368300 w 1209257"/>
                    <a:gd name="connsiteY2274" fmla="*/ 350608 h 977923"/>
                    <a:gd name="connsiteX2275" fmla="*/ 349376 w 1209257"/>
                    <a:gd name="connsiteY2275" fmla="*/ 350608 h 977923"/>
                    <a:gd name="connsiteX2276" fmla="*/ 355684 w 1209257"/>
                    <a:gd name="connsiteY2276" fmla="*/ 357275 h 977923"/>
                    <a:gd name="connsiteX2277" fmla="*/ 349376 w 1209257"/>
                    <a:gd name="connsiteY2277" fmla="*/ 364499 h 977923"/>
                    <a:gd name="connsiteX2278" fmla="*/ 343068 w 1209257"/>
                    <a:gd name="connsiteY2278" fmla="*/ 357275 h 977923"/>
                    <a:gd name="connsiteX2279" fmla="*/ 349376 w 1209257"/>
                    <a:gd name="connsiteY2279" fmla="*/ 350608 h 977923"/>
                    <a:gd name="connsiteX2280" fmla="*/ 329966 w 1209257"/>
                    <a:gd name="connsiteY2280" fmla="*/ 350608 h 977923"/>
                    <a:gd name="connsiteX2281" fmla="*/ 336274 w 1209257"/>
                    <a:gd name="connsiteY2281" fmla="*/ 357275 h 977923"/>
                    <a:gd name="connsiteX2282" fmla="*/ 329966 w 1209257"/>
                    <a:gd name="connsiteY2282" fmla="*/ 364499 h 977923"/>
                    <a:gd name="connsiteX2283" fmla="*/ 324143 w 1209257"/>
                    <a:gd name="connsiteY2283" fmla="*/ 357275 h 977923"/>
                    <a:gd name="connsiteX2284" fmla="*/ 329966 w 1209257"/>
                    <a:gd name="connsiteY2284" fmla="*/ 350608 h 977923"/>
                    <a:gd name="connsiteX2285" fmla="*/ 311041 w 1209257"/>
                    <a:gd name="connsiteY2285" fmla="*/ 350608 h 977923"/>
                    <a:gd name="connsiteX2286" fmla="*/ 317350 w 1209257"/>
                    <a:gd name="connsiteY2286" fmla="*/ 357275 h 977923"/>
                    <a:gd name="connsiteX2287" fmla="*/ 311041 w 1209257"/>
                    <a:gd name="connsiteY2287" fmla="*/ 364499 h 977923"/>
                    <a:gd name="connsiteX2288" fmla="*/ 304733 w 1209257"/>
                    <a:gd name="connsiteY2288" fmla="*/ 357275 h 977923"/>
                    <a:gd name="connsiteX2289" fmla="*/ 311041 w 1209257"/>
                    <a:gd name="connsiteY2289" fmla="*/ 350608 h 977923"/>
                    <a:gd name="connsiteX2290" fmla="*/ 292117 w 1209257"/>
                    <a:gd name="connsiteY2290" fmla="*/ 350608 h 977923"/>
                    <a:gd name="connsiteX2291" fmla="*/ 297940 w 1209257"/>
                    <a:gd name="connsiteY2291" fmla="*/ 357275 h 977923"/>
                    <a:gd name="connsiteX2292" fmla="*/ 292117 w 1209257"/>
                    <a:gd name="connsiteY2292" fmla="*/ 364499 h 977923"/>
                    <a:gd name="connsiteX2293" fmla="*/ 285809 w 1209257"/>
                    <a:gd name="connsiteY2293" fmla="*/ 357275 h 977923"/>
                    <a:gd name="connsiteX2294" fmla="*/ 292117 w 1209257"/>
                    <a:gd name="connsiteY2294" fmla="*/ 350608 h 977923"/>
                    <a:gd name="connsiteX2295" fmla="*/ 272707 w 1209257"/>
                    <a:gd name="connsiteY2295" fmla="*/ 350608 h 977923"/>
                    <a:gd name="connsiteX2296" fmla="*/ 279015 w 1209257"/>
                    <a:gd name="connsiteY2296" fmla="*/ 357275 h 977923"/>
                    <a:gd name="connsiteX2297" fmla="*/ 272707 w 1209257"/>
                    <a:gd name="connsiteY2297" fmla="*/ 364499 h 977923"/>
                    <a:gd name="connsiteX2298" fmla="*/ 266399 w 1209257"/>
                    <a:gd name="connsiteY2298" fmla="*/ 357275 h 977923"/>
                    <a:gd name="connsiteX2299" fmla="*/ 272707 w 1209257"/>
                    <a:gd name="connsiteY2299" fmla="*/ 350608 h 977923"/>
                    <a:gd name="connsiteX2300" fmla="*/ 253783 w 1209257"/>
                    <a:gd name="connsiteY2300" fmla="*/ 350608 h 977923"/>
                    <a:gd name="connsiteX2301" fmla="*/ 259606 w 1209257"/>
                    <a:gd name="connsiteY2301" fmla="*/ 357275 h 977923"/>
                    <a:gd name="connsiteX2302" fmla="*/ 253783 w 1209257"/>
                    <a:gd name="connsiteY2302" fmla="*/ 364499 h 977923"/>
                    <a:gd name="connsiteX2303" fmla="*/ 247475 w 1209257"/>
                    <a:gd name="connsiteY2303" fmla="*/ 357275 h 977923"/>
                    <a:gd name="connsiteX2304" fmla="*/ 253783 w 1209257"/>
                    <a:gd name="connsiteY2304" fmla="*/ 350608 h 977923"/>
                    <a:gd name="connsiteX2305" fmla="*/ 234373 w 1209257"/>
                    <a:gd name="connsiteY2305" fmla="*/ 350608 h 977923"/>
                    <a:gd name="connsiteX2306" fmla="*/ 240681 w 1209257"/>
                    <a:gd name="connsiteY2306" fmla="*/ 357275 h 977923"/>
                    <a:gd name="connsiteX2307" fmla="*/ 234373 w 1209257"/>
                    <a:gd name="connsiteY2307" fmla="*/ 364499 h 977923"/>
                    <a:gd name="connsiteX2308" fmla="*/ 228550 w 1209257"/>
                    <a:gd name="connsiteY2308" fmla="*/ 357275 h 977923"/>
                    <a:gd name="connsiteX2309" fmla="*/ 234373 w 1209257"/>
                    <a:gd name="connsiteY2309" fmla="*/ 350608 h 977923"/>
                    <a:gd name="connsiteX2310" fmla="*/ 215448 w 1209257"/>
                    <a:gd name="connsiteY2310" fmla="*/ 350608 h 977923"/>
                    <a:gd name="connsiteX2311" fmla="*/ 221757 w 1209257"/>
                    <a:gd name="connsiteY2311" fmla="*/ 357275 h 977923"/>
                    <a:gd name="connsiteX2312" fmla="*/ 215448 w 1209257"/>
                    <a:gd name="connsiteY2312" fmla="*/ 364499 h 977923"/>
                    <a:gd name="connsiteX2313" fmla="*/ 209140 w 1209257"/>
                    <a:gd name="connsiteY2313" fmla="*/ 357275 h 977923"/>
                    <a:gd name="connsiteX2314" fmla="*/ 215448 w 1209257"/>
                    <a:gd name="connsiteY2314" fmla="*/ 350608 h 977923"/>
                    <a:gd name="connsiteX2315" fmla="*/ 559971 w 1209257"/>
                    <a:gd name="connsiteY2315" fmla="*/ 330605 h 977923"/>
                    <a:gd name="connsiteX2316" fmla="*/ 564339 w 1209257"/>
                    <a:gd name="connsiteY2316" fmla="*/ 335606 h 977923"/>
                    <a:gd name="connsiteX2317" fmla="*/ 559971 w 1209257"/>
                    <a:gd name="connsiteY2317" fmla="*/ 340606 h 977923"/>
                    <a:gd name="connsiteX2318" fmla="*/ 555119 w 1209257"/>
                    <a:gd name="connsiteY2318" fmla="*/ 335606 h 977923"/>
                    <a:gd name="connsiteX2319" fmla="*/ 559971 w 1209257"/>
                    <a:gd name="connsiteY2319" fmla="*/ 330605 h 977923"/>
                    <a:gd name="connsiteX2320" fmla="*/ 502227 w 1209257"/>
                    <a:gd name="connsiteY2320" fmla="*/ 330605 h 977923"/>
                    <a:gd name="connsiteX2321" fmla="*/ 507080 w 1209257"/>
                    <a:gd name="connsiteY2321" fmla="*/ 335606 h 977923"/>
                    <a:gd name="connsiteX2322" fmla="*/ 502227 w 1209257"/>
                    <a:gd name="connsiteY2322" fmla="*/ 340606 h 977923"/>
                    <a:gd name="connsiteX2323" fmla="*/ 497860 w 1209257"/>
                    <a:gd name="connsiteY2323" fmla="*/ 335606 h 977923"/>
                    <a:gd name="connsiteX2324" fmla="*/ 502227 w 1209257"/>
                    <a:gd name="connsiteY2324" fmla="*/ 330605 h 977923"/>
                    <a:gd name="connsiteX2325" fmla="*/ 1191273 w 1209257"/>
                    <a:gd name="connsiteY2325" fmla="*/ 328382 h 977923"/>
                    <a:gd name="connsiteX2326" fmla="*/ 1197096 w 1209257"/>
                    <a:gd name="connsiteY2326" fmla="*/ 335606 h 977923"/>
                    <a:gd name="connsiteX2327" fmla="*/ 1191273 w 1209257"/>
                    <a:gd name="connsiteY2327" fmla="*/ 342829 h 977923"/>
                    <a:gd name="connsiteX2328" fmla="*/ 1184965 w 1209257"/>
                    <a:gd name="connsiteY2328" fmla="*/ 335606 h 977923"/>
                    <a:gd name="connsiteX2329" fmla="*/ 1191273 w 1209257"/>
                    <a:gd name="connsiteY2329" fmla="*/ 328382 h 977923"/>
                    <a:gd name="connsiteX2330" fmla="*/ 1171864 w 1209257"/>
                    <a:gd name="connsiteY2330" fmla="*/ 328382 h 977923"/>
                    <a:gd name="connsiteX2331" fmla="*/ 1178172 w 1209257"/>
                    <a:gd name="connsiteY2331" fmla="*/ 335606 h 977923"/>
                    <a:gd name="connsiteX2332" fmla="*/ 1171864 w 1209257"/>
                    <a:gd name="connsiteY2332" fmla="*/ 342829 h 977923"/>
                    <a:gd name="connsiteX2333" fmla="*/ 1165556 w 1209257"/>
                    <a:gd name="connsiteY2333" fmla="*/ 335606 h 977923"/>
                    <a:gd name="connsiteX2334" fmla="*/ 1171864 w 1209257"/>
                    <a:gd name="connsiteY2334" fmla="*/ 328382 h 977923"/>
                    <a:gd name="connsiteX2335" fmla="*/ 1152939 w 1209257"/>
                    <a:gd name="connsiteY2335" fmla="*/ 328382 h 977923"/>
                    <a:gd name="connsiteX2336" fmla="*/ 1158762 w 1209257"/>
                    <a:gd name="connsiteY2336" fmla="*/ 335606 h 977923"/>
                    <a:gd name="connsiteX2337" fmla="*/ 1152939 w 1209257"/>
                    <a:gd name="connsiteY2337" fmla="*/ 342829 h 977923"/>
                    <a:gd name="connsiteX2338" fmla="*/ 1146631 w 1209257"/>
                    <a:gd name="connsiteY2338" fmla="*/ 335606 h 977923"/>
                    <a:gd name="connsiteX2339" fmla="*/ 1152939 w 1209257"/>
                    <a:gd name="connsiteY2339" fmla="*/ 328382 h 977923"/>
                    <a:gd name="connsiteX2340" fmla="*/ 1133529 w 1209257"/>
                    <a:gd name="connsiteY2340" fmla="*/ 328382 h 977923"/>
                    <a:gd name="connsiteX2341" fmla="*/ 1139838 w 1209257"/>
                    <a:gd name="connsiteY2341" fmla="*/ 335606 h 977923"/>
                    <a:gd name="connsiteX2342" fmla="*/ 1133529 w 1209257"/>
                    <a:gd name="connsiteY2342" fmla="*/ 342829 h 977923"/>
                    <a:gd name="connsiteX2343" fmla="*/ 1127221 w 1209257"/>
                    <a:gd name="connsiteY2343" fmla="*/ 335606 h 977923"/>
                    <a:gd name="connsiteX2344" fmla="*/ 1133529 w 1209257"/>
                    <a:gd name="connsiteY2344" fmla="*/ 328382 h 977923"/>
                    <a:gd name="connsiteX2345" fmla="*/ 1114605 w 1209257"/>
                    <a:gd name="connsiteY2345" fmla="*/ 328382 h 977923"/>
                    <a:gd name="connsiteX2346" fmla="*/ 1120913 w 1209257"/>
                    <a:gd name="connsiteY2346" fmla="*/ 335606 h 977923"/>
                    <a:gd name="connsiteX2347" fmla="*/ 1114605 w 1209257"/>
                    <a:gd name="connsiteY2347" fmla="*/ 342829 h 977923"/>
                    <a:gd name="connsiteX2348" fmla="*/ 1108297 w 1209257"/>
                    <a:gd name="connsiteY2348" fmla="*/ 335606 h 977923"/>
                    <a:gd name="connsiteX2349" fmla="*/ 1114605 w 1209257"/>
                    <a:gd name="connsiteY2349" fmla="*/ 328382 h 977923"/>
                    <a:gd name="connsiteX2350" fmla="*/ 1095195 w 1209257"/>
                    <a:gd name="connsiteY2350" fmla="*/ 328382 h 977923"/>
                    <a:gd name="connsiteX2351" fmla="*/ 1101503 w 1209257"/>
                    <a:gd name="connsiteY2351" fmla="*/ 335606 h 977923"/>
                    <a:gd name="connsiteX2352" fmla="*/ 1095195 w 1209257"/>
                    <a:gd name="connsiteY2352" fmla="*/ 342829 h 977923"/>
                    <a:gd name="connsiteX2353" fmla="*/ 1089372 w 1209257"/>
                    <a:gd name="connsiteY2353" fmla="*/ 335606 h 977923"/>
                    <a:gd name="connsiteX2354" fmla="*/ 1095195 w 1209257"/>
                    <a:gd name="connsiteY2354" fmla="*/ 328382 h 977923"/>
                    <a:gd name="connsiteX2355" fmla="*/ 1076271 w 1209257"/>
                    <a:gd name="connsiteY2355" fmla="*/ 328382 h 977923"/>
                    <a:gd name="connsiteX2356" fmla="*/ 1082579 w 1209257"/>
                    <a:gd name="connsiteY2356" fmla="*/ 335606 h 977923"/>
                    <a:gd name="connsiteX2357" fmla="*/ 1076271 w 1209257"/>
                    <a:gd name="connsiteY2357" fmla="*/ 342829 h 977923"/>
                    <a:gd name="connsiteX2358" fmla="*/ 1069963 w 1209257"/>
                    <a:gd name="connsiteY2358" fmla="*/ 335606 h 977923"/>
                    <a:gd name="connsiteX2359" fmla="*/ 1076271 w 1209257"/>
                    <a:gd name="connsiteY2359" fmla="*/ 328382 h 977923"/>
                    <a:gd name="connsiteX2360" fmla="*/ 1057346 w 1209257"/>
                    <a:gd name="connsiteY2360" fmla="*/ 328382 h 977923"/>
                    <a:gd name="connsiteX2361" fmla="*/ 1063169 w 1209257"/>
                    <a:gd name="connsiteY2361" fmla="*/ 335606 h 977923"/>
                    <a:gd name="connsiteX2362" fmla="*/ 1057346 w 1209257"/>
                    <a:gd name="connsiteY2362" fmla="*/ 342829 h 977923"/>
                    <a:gd name="connsiteX2363" fmla="*/ 1051038 w 1209257"/>
                    <a:gd name="connsiteY2363" fmla="*/ 335606 h 977923"/>
                    <a:gd name="connsiteX2364" fmla="*/ 1057346 w 1209257"/>
                    <a:gd name="connsiteY2364" fmla="*/ 328382 h 977923"/>
                    <a:gd name="connsiteX2365" fmla="*/ 1037936 w 1209257"/>
                    <a:gd name="connsiteY2365" fmla="*/ 328382 h 977923"/>
                    <a:gd name="connsiteX2366" fmla="*/ 1044245 w 1209257"/>
                    <a:gd name="connsiteY2366" fmla="*/ 335606 h 977923"/>
                    <a:gd name="connsiteX2367" fmla="*/ 1037936 w 1209257"/>
                    <a:gd name="connsiteY2367" fmla="*/ 342829 h 977923"/>
                    <a:gd name="connsiteX2368" fmla="*/ 1031628 w 1209257"/>
                    <a:gd name="connsiteY2368" fmla="*/ 335606 h 977923"/>
                    <a:gd name="connsiteX2369" fmla="*/ 1037936 w 1209257"/>
                    <a:gd name="connsiteY2369" fmla="*/ 328382 h 977923"/>
                    <a:gd name="connsiteX2370" fmla="*/ 1019012 w 1209257"/>
                    <a:gd name="connsiteY2370" fmla="*/ 328382 h 977923"/>
                    <a:gd name="connsiteX2371" fmla="*/ 1024835 w 1209257"/>
                    <a:gd name="connsiteY2371" fmla="*/ 335606 h 977923"/>
                    <a:gd name="connsiteX2372" fmla="*/ 1019012 w 1209257"/>
                    <a:gd name="connsiteY2372" fmla="*/ 342829 h 977923"/>
                    <a:gd name="connsiteX2373" fmla="*/ 1012704 w 1209257"/>
                    <a:gd name="connsiteY2373" fmla="*/ 335606 h 977923"/>
                    <a:gd name="connsiteX2374" fmla="*/ 1019012 w 1209257"/>
                    <a:gd name="connsiteY2374" fmla="*/ 328382 h 977923"/>
                    <a:gd name="connsiteX2375" fmla="*/ 999602 w 1209257"/>
                    <a:gd name="connsiteY2375" fmla="*/ 328382 h 977923"/>
                    <a:gd name="connsiteX2376" fmla="*/ 1005910 w 1209257"/>
                    <a:gd name="connsiteY2376" fmla="*/ 335606 h 977923"/>
                    <a:gd name="connsiteX2377" fmla="*/ 999602 w 1209257"/>
                    <a:gd name="connsiteY2377" fmla="*/ 342829 h 977923"/>
                    <a:gd name="connsiteX2378" fmla="*/ 993779 w 1209257"/>
                    <a:gd name="connsiteY2378" fmla="*/ 335606 h 977923"/>
                    <a:gd name="connsiteX2379" fmla="*/ 999602 w 1209257"/>
                    <a:gd name="connsiteY2379" fmla="*/ 328382 h 977923"/>
                    <a:gd name="connsiteX2380" fmla="*/ 980678 w 1209257"/>
                    <a:gd name="connsiteY2380" fmla="*/ 328382 h 977923"/>
                    <a:gd name="connsiteX2381" fmla="*/ 986986 w 1209257"/>
                    <a:gd name="connsiteY2381" fmla="*/ 335606 h 977923"/>
                    <a:gd name="connsiteX2382" fmla="*/ 980678 w 1209257"/>
                    <a:gd name="connsiteY2382" fmla="*/ 342829 h 977923"/>
                    <a:gd name="connsiteX2383" fmla="*/ 974370 w 1209257"/>
                    <a:gd name="connsiteY2383" fmla="*/ 335606 h 977923"/>
                    <a:gd name="connsiteX2384" fmla="*/ 980678 w 1209257"/>
                    <a:gd name="connsiteY2384" fmla="*/ 328382 h 977923"/>
                    <a:gd name="connsiteX2385" fmla="*/ 961268 w 1209257"/>
                    <a:gd name="connsiteY2385" fmla="*/ 328382 h 977923"/>
                    <a:gd name="connsiteX2386" fmla="*/ 967576 w 1209257"/>
                    <a:gd name="connsiteY2386" fmla="*/ 335606 h 977923"/>
                    <a:gd name="connsiteX2387" fmla="*/ 961268 w 1209257"/>
                    <a:gd name="connsiteY2387" fmla="*/ 342829 h 977923"/>
                    <a:gd name="connsiteX2388" fmla="*/ 955445 w 1209257"/>
                    <a:gd name="connsiteY2388" fmla="*/ 335606 h 977923"/>
                    <a:gd name="connsiteX2389" fmla="*/ 961268 w 1209257"/>
                    <a:gd name="connsiteY2389" fmla="*/ 328382 h 977923"/>
                    <a:gd name="connsiteX2390" fmla="*/ 942343 w 1209257"/>
                    <a:gd name="connsiteY2390" fmla="*/ 328382 h 977923"/>
                    <a:gd name="connsiteX2391" fmla="*/ 948652 w 1209257"/>
                    <a:gd name="connsiteY2391" fmla="*/ 335606 h 977923"/>
                    <a:gd name="connsiteX2392" fmla="*/ 942343 w 1209257"/>
                    <a:gd name="connsiteY2392" fmla="*/ 342829 h 977923"/>
                    <a:gd name="connsiteX2393" fmla="*/ 936035 w 1209257"/>
                    <a:gd name="connsiteY2393" fmla="*/ 335606 h 977923"/>
                    <a:gd name="connsiteX2394" fmla="*/ 942343 w 1209257"/>
                    <a:gd name="connsiteY2394" fmla="*/ 328382 h 977923"/>
                    <a:gd name="connsiteX2395" fmla="*/ 923419 w 1209257"/>
                    <a:gd name="connsiteY2395" fmla="*/ 328382 h 977923"/>
                    <a:gd name="connsiteX2396" fmla="*/ 929242 w 1209257"/>
                    <a:gd name="connsiteY2396" fmla="*/ 335606 h 977923"/>
                    <a:gd name="connsiteX2397" fmla="*/ 923419 w 1209257"/>
                    <a:gd name="connsiteY2397" fmla="*/ 342829 h 977923"/>
                    <a:gd name="connsiteX2398" fmla="*/ 917111 w 1209257"/>
                    <a:gd name="connsiteY2398" fmla="*/ 335606 h 977923"/>
                    <a:gd name="connsiteX2399" fmla="*/ 923419 w 1209257"/>
                    <a:gd name="connsiteY2399" fmla="*/ 328382 h 977923"/>
                    <a:gd name="connsiteX2400" fmla="*/ 904009 w 1209257"/>
                    <a:gd name="connsiteY2400" fmla="*/ 328382 h 977923"/>
                    <a:gd name="connsiteX2401" fmla="*/ 910317 w 1209257"/>
                    <a:gd name="connsiteY2401" fmla="*/ 335606 h 977923"/>
                    <a:gd name="connsiteX2402" fmla="*/ 904009 w 1209257"/>
                    <a:gd name="connsiteY2402" fmla="*/ 342829 h 977923"/>
                    <a:gd name="connsiteX2403" fmla="*/ 897701 w 1209257"/>
                    <a:gd name="connsiteY2403" fmla="*/ 335606 h 977923"/>
                    <a:gd name="connsiteX2404" fmla="*/ 904009 w 1209257"/>
                    <a:gd name="connsiteY2404" fmla="*/ 328382 h 977923"/>
                    <a:gd name="connsiteX2405" fmla="*/ 885085 w 1209257"/>
                    <a:gd name="connsiteY2405" fmla="*/ 328382 h 977923"/>
                    <a:gd name="connsiteX2406" fmla="*/ 890908 w 1209257"/>
                    <a:gd name="connsiteY2406" fmla="*/ 335606 h 977923"/>
                    <a:gd name="connsiteX2407" fmla="*/ 885085 w 1209257"/>
                    <a:gd name="connsiteY2407" fmla="*/ 342829 h 977923"/>
                    <a:gd name="connsiteX2408" fmla="*/ 878777 w 1209257"/>
                    <a:gd name="connsiteY2408" fmla="*/ 335606 h 977923"/>
                    <a:gd name="connsiteX2409" fmla="*/ 885085 w 1209257"/>
                    <a:gd name="connsiteY2409" fmla="*/ 328382 h 977923"/>
                    <a:gd name="connsiteX2410" fmla="*/ 865675 w 1209257"/>
                    <a:gd name="connsiteY2410" fmla="*/ 328382 h 977923"/>
                    <a:gd name="connsiteX2411" fmla="*/ 871983 w 1209257"/>
                    <a:gd name="connsiteY2411" fmla="*/ 335606 h 977923"/>
                    <a:gd name="connsiteX2412" fmla="*/ 865675 w 1209257"/>
                    <a:gd name="connsiteY2412" fmla="*/ 342829 h 977923"/>
                    <a:gd name="connsiteX2413" fmla="*/ 859852 w 1209257"/>
                    <a:gd name="connsiteY2413" fmla="*/ 335606 h 977923"/>
                    <a:gd name="connsiteX2414" fmla="*/ 865675 w 1209257"/>
                    <a:gd name="connsiteY2414" fmla="*/ 328382 h 977923"/>
                    <a:gd name="connsiteX2415" fmla="*/ 846750 w 1209257"/>
                    <a:gd name="connsiteY2415" fmla="*/ 328382 h 977923"/>
                    <a:gd name="connsiteX2416" fmla="*/ 853059 w 1209257"/>
                    <a:gd name="connsiteY2416" fmla="*/ 335606 h 977923"/>
                    <a:gd name="connsiteX2417" fmla="*/ 846750 w 1209257"/>
                    <a:gd name="connsiteY2417" fmla="*/ 342829 h 977923"/>
                    <a:gd name="connsiteX2418" fmla="*/ 840442 w 1209257"/>
                    <a:gd name="connsiteY2418" fmla="*/ 335606 h 977923"/>
                    <a:gd name="connsiteX2419" fmla="*/ 846750 w 1209257"/>
                    <a:gd name="connsiteY2419" fmla="*/ 328382 h 977923"/>
                    <a:gd name="connsiteX2420" fmla="*/ 827341 w 1209257"/>
                    <a:gd name="connsiteY2420" fmla="*/ 328382 h 977923"/>
                    <a:gd name="connsiteX2421" fmla="*/ 833649 w 1209257"/>
                    <a:gd name="connsiteY2421" fmla="*/ 335606 h 977923"/>
                    <a:gd name="connsiteX2422" fmla="*/ 827341 w 1209257"/>
                    <a:gd name="connsiteY2422" fmla="*/ 342829 h 977923"/>
                    <a:gd name="connsiteX2423" fmla="*/ 821518 w 1209257"/>
                    <a:gd name="connsiteY2423" fmla="*/ 335606 h 977923"/>
                    <a:gd name="connsiteX2424" fmla="*/ 827341 w 1209257"/>
                    <a:gd name="connsiteY2424" fmla="*/ 328382 h 977923"/>
                    <a:gd name="connsiteX2425" fmla="*/ 808416 w 1209257"/>
                    <a:gd name="connsiteY2425" fmla="*/ 328382 h 977923"/>
                    <a:gd name="connsiteX2426" fmla="*/ 814724 w 1209257"/>
                    <a:gd name="connsiteY2426" fmla="*/ 335606 h 977923"/>
                    <a:gd name="connsiteX2427" fmla="*/ 808416 w 1209257"/>
                    <a:gd name="connsiteY2427" fmla="*/ 342829 h 977923"/>
                    <a:gd name="connsiteX2428" fmla="*/ 802108 w 1209257"/>
                    <a:gd name="connsiteY2428" fmla="*/ 335606 h 977923"/>
                    <a:gd name="connsiteX2429" fmla="*/ 808416 w 1209257"/>
                    <a:gd name="connsiteY2429" fmla="*/ 328382 h 977923"/>
                    <a:gd name="connsiteX2430" fmla="*/ 540562 w 1209257"/>
                    <a:gd name="connsiteY2430" fmla="*/ 328382 h 977923"/>
                    <a:gd name="connsiteX2431" fmla="*/ 546870 w 1209257"/>
                    <a:gd name="connsiteY2431" fmla="*/ 335606 h 977923"/>
                    <a:gd name="connsiteX2432" fmla="*/ 540562 w 1209257"/>
                    <a:gd name="connsiteY2432" fmla="*/ 342829 h 977923"/>
                    <a:gd name="connsiteX2433" fmla="*/ 534254 w 1209257"/>
                    <a:gd name="connsiteY2433" fmla="*/ 335606 h 977923"/>
                    <a:gd name="connsiteX2434" fmla="*/ 540562 w 1209257"/>
                    <a:gd name="connsiteY2434" fmla="*/ 328382 h 977923"/>
                    <a:gd name="connsiteX2435" fmla="*/ 483303 w 1209257"/>
                    <a:gd name="connsiteY2435" fmla="*/ 328382 h 977923"/>
                    <a:gd name="connsiteX2436" fmla="*/ 489611 w 1209257"/>
                    <a:gd name="connsiteY2436" fmla="*/ 335606 h 977923"/>
                    <a:gd name="connsiteX2437" fmla="*/ 483303 w 1209257"/>
                    <a:gd name="connsiteY2437" fmla="*/ 342829 h 977923"/>
                    <a:gd name="connsiteX2438" fmla="*/ 476995 w 1209257"/>
                    <a:gd name="connsiteY2438" fmla="*/ 335606 h 977923"/>
                    <a:gd name="connsiteX2439" fmla="*/ 483303 w 1209257"/>
                    <a:gd name="connsiteY2439" fmla="*/ 328382 h 977923"/>
                    <a:gd name="connsiteX2440" fmla="*/ 463893 w 1209257"/>
                    <a:gd name="connsiteY2440" fmla="*/ 328382 h 977923"/>
                    <a:gd name="connsiteX2441" fmla="*/ 470201 w 1209257"/>
                    <a:gd name="connsiteY2441" fmla="*/ 335606 h 977923"/>
                    <a:gd name="connsiteX2442" fmla="*/ 463893 w 1209257"/>
                    <a:gd name="connsiteY2442" fmla="*/ 342829 h 977923"/>
                    <a:gd name="connsiteX2443" fmla="*/ 458070 w 1209257"/>
                    <a:gd name="connsiteY2443" fmla="*/ 335606 h 977923"/>
                    <a:gd name="connsiteX2444" fmla="*/ 463893 w 1209257"/>
                    <a:gd name="connsiteY2444" fmla="*/ 328382 h 977923"/>
                    <a:gd name="connsiteX2445" fmla="*/ 444969 w 1209257"/>
                    <a:gd name="connsiteY2445" fmla="*/ 328382 h 977923"/>
                    <a:gd name="connsiteX2446" fmla="*/ 451277 w 1209257"/>
                    <a:gd name="connsiteY2446" fmla="*/ 335606 h 977923"/>
                    <a:gd name="connsiteX2447" fmla="*/ 444969 w 1209257"/>
                    <a:gd name="connsiteY2447" fmla="*/ 342829 h 977923"/>
                    <a:gd name="connsiteX2448" fmla="*/ 438661 w 1209257"/>
                    <a:gd name="connsiteY2448" fmla="*/ 335606 h 977923"/>
                    <a:gd name="connsiteX2449" fmla="*/ 444969 w 1209257"/>
                    <a:gd name="connsiteY2449" fmla="*/ 328382 h 977923"/>
                    <a:gd name="connsiteX2450" fmla="*/ 426044 w 1209257"/>
                    <a:gd name="connsiteY2450" fmla="*/ 328382 h 977923"/>
                    <a:gd name="connsiteX2451" fmla="*/ 431867 w 1209257"/>
                    <a:gd name="connsiteY2451" fmla="*/ 335606 h 977923"/>
                    <a:gd name="connsiteX2452" fmla="*/ 426044 w 1209257"/>
                    <a:gd name="connsiteY2452" fmla="*/ 342829 h 977923"/>
                    <a:gd name="connsiteX2453" fmla="*/ 419736 w 1209257"/>
                    <a:gd name="connsiteY2453" fmla="*/ 335606 h 977923"/>
                    <a:gd name="connsiteX2454" fmla="*/ 426044 w 1209257"/>
                    <a:gd name="connsiteY2454" fmla="*/ 328382 h 977923"/>
                    <a:gd name="connsiteX2455" fmla="*/ 406634 w 1209257"/>
                    <a:gd name="connsiteY2455" fmla="*/ 328382 h 977923"/>
                    <a:gd name="connsiteX2456" fmla="*/ 412943 w 1209257"/>
                    <a:gd name="connsiteY2456" fmla="*/ 335606 h 977923"/>
                    <a:gd name="connsiteX2457" fmla="*/ 406634 w 1209257"/>
                    <a:gd name="connsiteY2457" fmla="*/ 342829 h 977923"/>
                    <a:gd name="connsiteX2458" fmla="*/ 400326 w 1209257"/>
                    <a:gd name="connsiteY2458" fmla="*/ 335606 h 977923"/>
                    <a:gd name="connsiteX2459" fmla="*/ 406634 w 1209257"/>
                    <a:gd name="connsiteY2459" fmla="*/ 328382 h 977923"/>
                    <a:gd name="connsiteX2460" fmla="*/ 368300 w 1209257"/>
                    <a:gd name="connsiteY2460" fmla="*/ 328382 h 977923"/>
                    <a:gd name="connsiteX2461" fmla="*/ 374608 w 1209257"/>
                    <a:gd name="connsiteY2461" fmla="*/ 335606 h 977923"/>
                    <a:gd name="connsiteX2462" fmla="*/ 368300 w 1209257"/>
                    <a:gd name="connsiteY2462" fmla="*/ 342829 h 977923"/>
                    <a:gd name="connsiteX2463" fmla="*/ 362477 w 1209257"/>
                    <a:gd name="connsiteY2463" fmla="*/ 335606 h 977923"/>
                    <a:gd name="connsiteX2464" fmla="*/ 368300 w 1209257"/>
                    <a:gd name="connsiteY2464" fmla="*/ 328382 h 977923"/>
                    <a:gd name="connsiteX2465" fmla="*/ 349376 w 1209257"/>
                    <a:gd name="connsiteY2465" fmla="*/ 328382 h 977923"/>
                    <a:gd name="connsiteX2466" fmla="*/ 355684 w 1209257"/>
                    <a:gd name="connsiteY2466" fmla="*/ 335606 h 977923"/>
                    <a:gd name="connsiteX2467" fmla="*/ 349376 w 1209257"/>
                    <a:gd name="connsiteY2467" fmla="*/ 342829 h 977923"/>
                    <a:gd name="connsiteX2468" fmla="*/ 343068 w 1209257"/>
                    <a:gd name="connsiteY2468" fmla="*/ 335606 h 977923"/>
                    <a:gd name="connsiteX2469" fmla="*/ 349376 w 1209257"/>
                    <a:gd name="connsiteY2469" fmla="*/ 328382 h 977923"/>
                    <a:gd name="connsiteX2470" fmla="*/ 329966 w 1209257"/>
                    <a:gd name="connsiteY2470" fmla="*/ 328382 h 977923"/>
                    <a:gd name="connsiteX2471" fmla="*/ 336274 w 1209257"/>
                    <a:gd name="connsiteY2471" fmla="*/ 335606 h 977923"/>
                    <a:gd name="connsiteX2472" fmla="*/ 329966 w 1209257"/>
                    <a:gd name="connsiteY2472" fmla="*/ 342829 h 977923"/>
                    <a:gd name="connsiteX2473" fmla="*/ 324143 w 1209257"/>
                    <a:gd name="connsiteY2473" fmla="*/ 335606 h 977923"/>
                    <a:gd name="connsiteX2474" fmla="*/ 329966 w 1209257"/>
                    <a:gd name="connsiteY2474" fmla="*/ 328382 h 977923"/>
                    <a:gd name="connsiteX2475" fmla="*/ 311041 w 1209257"/>
                    <a:gd name="connsiteY2475" fmla="*/ 328382 h 977923"/>
                    <a:gd name="connsiteX2476" fmla="*/ 317350 w 1209257"/>
                    <a:gd name="connsiteY2476" fmla="*/ 335606 h 977923"/>
                    <a:gd name="connsiteX2477" fmla="*/ 311041 w 1209257"/>
                    <a:gd name="connsiteY2477" fmla="*/ 342829 h 977923"/>
                    <a:gd name="connsiteX2478" fmla="*/ 304733 w 1209257"/>
                    <a:gd name="connsiteY2478" fmla="*/ 335606 h 977923"/>
                    <a:gd name="connsiteX2479" fmla="*/ 311041 w 1209257"/>
                    <a:gd name="connsiteY2479" fmla="*/ 328382 h 977923"/>
                    <a:gd name="connsiteX2480" fmla="*/ 292117 w 1209257"/>
                    <a:gd name="connsiteY2480" fmla="*/ 328382 h 977923"/>
                    <a:gd name="connsiteX2481" fmla="*/ 297940 w 1209257"/>
                    <a:gd name="connsiteY2481" fmla="*/ 335606 h 977923"/>
                    <a:gd name="connsiteX2482" fmla="*/ 292117 w 1209257"/>
                    <a:gd name="connsiteY2482" fmla="*/ 342829 h 977923"/>
                    <a:gd name="connsiteX2483" fmla="*/ 285809 w 1209257"/>
                    <a:gd name="connsiteY2483" fmla="*/ 335606 h 977923"/>
                    <a:gd name="connsiteX2484" fmla="*/ 292117 w 1209257"/>
                    <a:gd name="connsiteY2484" fmla="*/ 328382 h 977923"/>
                    <a:gd name="connsiteX2485" fmla="*/ 272707 w 1209257"/>
                    <a:gd name="connsiteY2485" fmla="*/ 328382 h 977923"/>
                    <a:gd name="connsiteX2486" fmla="*/ 279015 w 1209257"/>
                    <a:gd name="connsiteY2486" fmla="*/ 335606 h 977923"/>
                    <a:gd name="connsiteX2487" fmla="*/ 272707 w 1209257"/>
                    <a:gd name="connsiteY2487" fmla="*/ 342829 h 977923"/>
                    <a:gd name="connsiteX2488" fmla="*/ 266399 w 1209257"/>
                    <a:gd name="connsiteY2488" fmla="*/ 335606 h 977923"/>
                    <a:gd name="connsiteX2489" fmla="*/ 272707 w 1209257"/>
                    <a:gd name="connsiteY2489" fmla="*/ 328382 h 977923"/>
                    <a:gd name="connsiteX2490" fmla="*/ 253783 w 1209257"/>
                    <a:gd name="connsiteY2490" fmla="*/ 328382 h 977923"/>
                    <a:gd name="connsiteX2491" fmla="*/ 259606 w 1209257"/>
                    <a:gd name="connsiteY2491" fmla="*/ 335606 h 977923"/>
                    <a:gd name="connsiteX2492" fmla="*/ 253783 w 1209257"/>
                    <a:gd name="connsiteY2492" fmla="*/ 342829 h 977923"/>
                    <a:gd name="connsiteX2493" fmla="*/ 247475 w 1209257"/>
                    <a:gd name="connsiteY2493" fmla="*/ 335606 h 977923"/>
                    <a:gd name="connsiteX2494" fmla="*/ 253783 w 1209257"/>
                    <a:gd name="connsiteY2494" fmla="*/ 328382 h 977923"/>
                    <a:gd name="connsiteX2495" fmla="*/ 234373 w 1209257"/>
                    <a:gd name="connsiteY2495" fmla="*/ 328382 h 977923"/>
                    <a:gd name="connsiteX2496" fmla="*/ 240681 w 1209257"/>
                    <a:gd name="connsiteY2496" fmla="*/ 335606 h 977923"/>
                    <a:gd name="connsiteX2497" fmla="*/ 234373 w 1209257"/>
                    <a:gd name="connsiteY2497" fmla="*/ 342829 h 977923"/>
                    <a:gd name="connsiteX2498" fmla="*/ 228550 w 1209257"/>
                    <a:gd name="connsiteY2498" fmla="*/ 335606 h 977923"/>
                    <a:gd name="connsiteX2499" fmla="*/ 234373 w 1209257"/>
                    <a:gd name="connsiteY2499" fmla="*/ 328382 h 977923"/>
                    <a:gd name="connsiteX2500" fmla="*/ 215448 w 1209257"/>
                    <a:gd name="connsiteY2500" fmla="*/ 328382 h 977923"/>
                    <a:gd name="connsiteX2501" fmla="*/ 221757 w 1209257"/>
                    <a:gd name="connsiteY2501" fmla="*/ 335606 h 977923"/>
                    <a:gd name="connsiteX2502" fmla="*/ 215448 w 1209257"/>
                    <a:gd name="connsiteY2502" fmla="*/ 342829 h 977923"/>
                    <a:gd name="connsiteX2503" fmla="*/ 209140 w 1209257"/>
                    <a:gd name="connsiteY2503" fmla="*/ 335606 h 977923"/>
                    <a:gd name="connsiteX2504" fmla="*/ 215448 w 1209257"/>
                    <a:gd name="connsiteY2504" fmla="*/ 328382 h 977923"/>
                    <a:gd name="connsiteX2505" fmla="*/ 1191273 w 1209257"/>
                    <a:gd name="connsiteY2505" fmla="*/ 306712 h 977923"/>
                    <a:gd name="connsiteX2506" fmla="*/ 1197096 w 1209257"/>
                    <a:gd name="connsiteY2506" fmla="*/ 313936 h 977923"/>
                    <a:gd name="connsiteX2507" fmla="*/ 1191273 w 1209257"/>
                    <a:gd name="connsiteY2507" fmla="*/ 320603 h 977923"/>
                    <a:gd name="connsiteX2508" fmla="*/ 1184965 w 1209257"/>
                    <a:gd name="connsiteY2508" fmla="*/ 313936 h 977923"/>
                    <a:gd name="connsiteX2509" fmla="*/ 1191273 w 1209257"/>
                    <a:gd name="connsiteY2509" fmla="*/ 306712 h 977923"/>
                    <a:gd name="connsiteX2510" fmla="*/ 1171864 w 1209257"/>
                    <a:gd name="connsiteY2510" fmla="*/ 306712 h 977923"/>
                    <a:gd name="connsiteX2511" fmla="*/ 1178172 w 1209257"/>
                    <a:gd name="connsiteY2511" fmla="*/ 313936 h 977923"/>
                    <a:gd name="connsiteX2512" fmla="*/ 1171864 w 1209257"/>
                    <a:gd name="connsiteY2512" fmla="*/ 320603 h 977923"/>
                    <a:gd name="connsiteX2513" fmla="*/ 1165556 w 1209257"/>
                    <a:gd name="connsiteY2513" fmla="*/ 313936 h 977923"/>
                    <a:gd name="connsiteX2514" fmla="*/ 1171864 w 1209257"/>
                    <a:gd name="connsiteY2514" fmla="*/ 306712 h 977923"/>
                    <a:gd name="connsiteX2515" fmla="*/ 1152939 w 1209257"/>
                    <a:gd name="connsiteY2515" fmla="*/ 306712 h 977923"/>
                    <a:gd name="connsiteX2516" fmla="*/ 1158762 w 1209257"/>
                    <a:gd name="connsiteY2516" fmla="*/ 313936 h 977923"/>
                    <a:gd name="connsiteX2517" fmla="*/ 1152939 w 1209257"/>
                    <a:gd name="connsiteY2517" fmla="*/ 320603 h 977923"/>
                    <a:gd name="connsiteX2518" fmla="*/ 1146631 w 1209257"/>
                    <a:gd name="connsiteY2518" fmla="*/ 313936 h 977923"/>
                    <a:gd name="connsiteX2519" fmla="*/ 1152939 w 1209257"/>
                    <a:gd name="connsiteY2519" fmla="*/ 306712 h 977923"/>
                    <a:gd name="connsiteX2520" fmla="*/ 1133529 w 1209257"/>
                    <a:gd name="connsiteY2520" fmla="*/ 306712 h 977923"/>
                    <a:gd name="connsiteX2521" fmla="*/ 1139838 w 1209257"/>
                    <a:gd name="connsiteY2521" fmla="*/ 313936 h 977923"/>
                    <a:gd name="connsiteX2522" fmla="*/ 1133529 w 1209257"/>
                    <a:gd name="connsiteY2522" fmla="*/ 320603 h 977923"/>
                    <a:gd name="connsiteX2523" fmla="*/ 1127221 w 1209257"/>
                    <a:gd name="connsiteY2523" fmla="*/ 313936 h 977923"/>
                    <a:gd name="connsiteX2524" fmla="*/ 1133529 w 1209257"/>
                    <a:gd name="connsiteY2524" fmla="*/ 306712 h 977923"/>
                    <a:gd name="connsiteX2525" fmla="*/ 1114605 w 1209257"/>
                    <a:gd name="connsiteY2525" fmla="*/ 306712 h 977923"/>
                    <a:gd name="connsiteX2526" fmla="*/ 1120913 w 1209257"/>
                    <a:gd name="connsiteY2526" fmla="*/ 313936 h 977923"/>
                    <a:gd name="connsiteX2527" fmla="*/ 1114605 w 1209257"/>
                    <a:gd name="connsiteY2527" fmla="*/ 320603 h 977923"/>
                    <a:gd name="connsiteX2528" fmla="*/ 1108297 w 1209257"/>
                    <a:gd name="connsiteY2528" fmla="*/ 313936 h 977923"/>
                    <a:gd name="connsiteX2529" fmla="*/ 1114605 w 1209257"/>
                    <a:gd name="connsiteY2529" fmla="*/ 306712 h 977923"/>
                    <a:gd name="connsiteX2530" fmla="*/ 1095195 w 1209257"/>
                    <a:gd name="connsiteY2530" fmla="*/ 306712 h 977923"/>
                    <a:gd name="connsiteX2531" fmla="*/ 1101503 w 1209257"/>
                    <a:gd name="connsiteY2531" fmla="*/ 313936 h 977923"/>
                    <a:gd name="connsiteX2532" fmla="*/ 1095195 w 1209257"/>
                    <a:gd name="connsiteY2532" fmla="*/ 320603 h 977923"/>
                    <a:gd name="connsiteX2533" fmla="*/ 1089372 w 1209257"/>
                    <a:gd name="connsiteY2533" fmla="*/ 313936 h 977923"/>
                    <a:gd name="connsiteX2534" fmla="*/ 1095195 w 1209257"/>
                    <a:gd name="connsiteY2534" fmla="*/ 306712 h 977923"/>
                    <a:gd name="connsiteX2535" fmla="*/ 1076271 w 1209257"/>
                    <a:gd name="connsiteY2535" fmla="*/ 306712 h 977923"/>
                    <a:gd name="connsiteX2536" fmla="*/ 1082579 w 1209257"/>
                    <a:gd name="connsiteY2536" fmla="*/ 313936 h 977923"/>
                    <a:gd name="connsiteX2537" fmla="*/ 1076271 w 1209257"/>
                    <a:gd name="connsiteY2537" fmla="*/ 320603 h 977923"/>
                    <a:gd name="connsiteX2538" fmla="*/ 1069963 w 1209257"/>
                    <a:gd name="connsiteY2538" fmla="*/ 313936 h 977923"/>
                    <a:gd name="connsiteX2539" fmla="*/ 1076271 w 1209257"/>
                    <a:gd name="connsiteY2539" fmla="*/ 306712 h 977923"/>
                    <a:gd name="connsiteX2540" fmla="*/ 1057346 w 1209257"/>
                    <a:gd name="connsiteY2540" fmla="*/ 306712 h 977923"/>
                    <a:gd name="connsiteX2541" fmla="*/ 1063169 w 1209257"/>
                    <a:gd name="connsiteY2541" fmla="*/ 313936 h 977923"/>
                    <a:gd name="connsiteX2542" fmla="*/ 1057346 w 1209257"/>
                    <a:gd name="connsiteY2542" fmla="*/ 320603 h 977923"/>
                    <a:gd name="connsiteX2543" fmla="*/ 1051038 w 1209257"/>
                    <a:gd name="connsiteY2543" fmla="*/ 313936 h 977923"/>
                    <a:gd name="connsiteX2544" fmla="*/ 1057346 w 1209257"/>
                    <a:gd name="connsiteY2544" fmla="*/ 306712 h 977923"/>
                    <a:gd name="connsiteX2545" fmla="*/ 1037936 w 1209257"/>
                    <a:gd name="connsiteY2545" fmla="*/ 306712 h 977923"/>
                    <a:gd name="connsiteX2546" fmla="*/ 1044245 w 1209257"/>
                    <a:gd name="connsiteY2546" fmla="*/ 313936 h 977923"/>
                    <a:gd name="connsiteX2547" fmla="*/ 1037936 w 1209257"/>
                    <a:gd name="connsiteY2547" fmla="*/ 320603 h 977923"/>
                    <a:gd name="connsiteX2548" fmla="*/ 1031628 w 1209257"/>
                    <a:gd name="connsiteY2548" fmla="*/ 313936 h 977923"/>
                    <a:gd name="connsiteX2549" fmla="*/ 1037936 w 1209257"/>
                    <a:gd name="connsiteY2549" fmla="*/ 306712 h 977923"/>
                    <a:gd name="connsiteX2550" fmla="*/ 1019012 w 1209257"/>
                    <a:gd name="connsiteY2550" fmla="*/ 306712 h 977923"/>
                    <a:gd name="connsiteX2551" fmla="*/ 1024835 w 1209257"/>
                    <a:gd name="connsiteY2551" fmla="*/ 313936 h 977923"/>
                    <a:gd name="connsiteX2552" fmla="*/ 1019012 w 1209257"/>
                    <a:gd name="connsiteY2552" fmla="*/ 320603 h 977923"/>
                    <a:gd name="connsiteX2553" fmla="*/ 1012704 w 1209257"/>
                    <a:gd name="connsiteY2553" fmla="*/ 313936 h 977923"/>
                    <a:gd name="connsiteX2554" fmla="*/ 1019012 w 1209257"/>
                    <a:gd name="connsiteY2554" fmla="*/ 306712 h 977923"/>
                    <a:gd name="connsiteX2555" fmla="*/ 999602 w 1209257"/>
                    <a:gd name="connsiteY2555" fmla="*/ 306712 h 977923"/>
                    <a:gd name="connsiteX2556" fmla="*/ 1005910 w 1209257"/>
                    <a:gd name="connsiteY2556" fmla="*/ 313936 h 977923"/>
                    <a:gd name="connsiteX2557" fmla="*/ 999602 w 1209257"/>
                    <a:gd name="connsiteY2557" fmla="*/ 320603 h 977923"/>
                    <a:gd name="connsiteX2558" fmla="*/ 993779 w 1209257"/>
                    <a:gd name="connsiteY2558" fmla="*/ 313936 h 977923"/>
                    <a:gd name="connsiteX2559" fmla="*/ 999602 w 1209257"/>
                    <a:gd name="connsiteY2559" fmla="*/ 306712 h 977923"/>
                    <a:gd name="connsiteX2560" fmla="*/ 980678 w 1209257"/>
                    <a:gd name="connsiteY2560" fmla="*/ 306712 h 977923"/>
                    <a:gd name="connsiteX2561" fmla="*/ 986986 w 1209257"/>
                    <a:gd name="connsiteY2561" fmla="*/ 313936 h 977923"/>
                    <a:gd name="connsiteX2562" fmla="*/ 980678 w 1209257"/>
                    <a:gd name="connsiteY2562" fmla="*/ 320603 h 977923"/>
                    <a:gd name="connsiteX2563" fmla="*/ 974370 w 1209257"/>
                    <a:gd name="connsiteY2563" fmla="*/ 313936 h 977923"/>
                    <a:gd name="connsiteX2564" fmla="*/ 980678 w 1209257"/>
                    <a:gd name="connsiteY2564" fmla="*/ 306712 h 977923"/>
                    <a:gd name="connsiteX2565" fmla="*/ 961268 w 1209257"/>
                    <a:gd name="connsiteY2565" fmla="*/ 306712 h 977923"/>
                    <a:gd name="connsiteX2566" fmla="*/ 967576 w 1209257"/>
                    <a:gd name="connsiteY2566" fmla="*/ 313936 h 977923"/>
                    <a:gd name="connsiteX2567" fmla="*/ 961268 w 1209257"/>
                    <a:gd name="connsiteY2567" fmla="*/ 320603 h 977923"/>
                    <a:gd name="connsiteX2568" fmla="*/ 955445 w 1209257"/>
                    <a:gd name="connsiteY2568" fmla="*/ 313936 h 977923"/>
                    <a:gd name="connsiteX2569" fmla="*/ 961268 w 1209257"/>
                    <a:gd name="connsiteY2569" fmla="*/ 306712 h 977923"/>
                    <a:gd name="connsiteX2570" fmla="*/ 942343 w 1209257"/>
                    <a:gd name="connsiteY2570" fmla="*/ 306712 h 977923"/>
                    <a:gd name="connsiteX2571" fmla="*/ 948652 w 1209257"/>
                    <a:gd name="connsiteY2571" fmla="*/ 313936 h 977923"/>
                    <a:gd name="connsiteX2572" fmla="*/ 942343 w 1209257"/>
                    <a:gd name="connsiteY2572" fmla="*/ 320603 h 977923"/>
                    <a:gd name="connsiteX2573" fmla="*/ 936035 w 1209257"/>
                    <a:gd name="connsiteY2573" fmla="*/ 313936 h 977923"/>
                    <a:gd name="connsiteX2574" fmla="*/ 942343 w 1209257"/>
                    <a:gd name="connsiteY2574" fmla="*/ 306712 h 977923"/>
                    <a:gd name="connsiteX2575" fmla="*/ 923419 w 1209257"/>
                    <a:gd name="connsiteY2575" fmla="*/ 306712 h 977923"/>
                    <a:gd name="connsiteX2576" fmla="*/ 929242 w 1209257"/>
                    <a:gd name="connsiteY2576" fmla="*/ 313936 h 977923"/>
                    <a:gd name="connsiteX2577" fmla="*/ 923419 w 1209257"/>
                    <a:gd name="connsiteY2577" fmla="*/ 320603 h 977923"/>
                    <a:gd name="connsiteX2578" fmla="*/ 917111 w 1209257"/>
                    <a:gd name="connsiteY2578" fmla="*/ 313936 h 977923"/>
                    <a:gd name="connsiteX2579" fmla="*/ 923419 w 1209257"/>
                    <a:gd name="connsiteY2579" fmla="*/ 306712 h 977923"/>
                    <a:gd name="connsiteX2580" fmla="*/ 904009 w 1209257"/>
                    <a:gd name="connsiteY2580" fmla="*/ 306712 h 977923"/>
                    <a:gd name="connsiteX2581" fmla="*/ 910317 w 1209257"/>
                    <a:gd name="connsiteY2581" fmla="*/ 313936 h 977923"/>
                    <a:gd name="connsiteX2582" fmla="*/ 904009 w 1209257"/>
                    <a:gd name="connsiteY2582" fmla="*/ 320603 h 977923"/>
                    <a:gd name="connsiteX2583" fmla="*/ 897701 w 1209257"/>
                    <a:gd name="connsiteY2583" fmla="*/ 313936 h 977923"/>
                    <a:gd name="connsiteX2584" fmla="*/ 904009 w 1209257"/>
                    <a:gd name="connsiteY2584" fmla="*/ 306712 h 977923"/>
                    <a:gd name="connsiteX2585" fmla="*/ 885085 w 1209257"/>
                    <a:gd name="connsiteY2585" fmla="*/ 306712 h 977923"/>
                    <a:gd name="connsiteX2586" fmla="*/ 890908 w 1209257"/>
                    <a:gd name="connsiteY2586" fmla="*/ 313936 h 977923"/>
                    <a:gd name="connsiteX2587" fmla="*/ 885085 w 1209257"/>
                    <a:gd name="connsiteY2587" fmla="*/ 320603 h 977923"/>
                    <a:gd name="connsiteX2588" fmla="*/ 878777 w 1209257"/>
                    <a:gd name="connsiteY2588" fmla="*/ 313936 h 977923"/>
                    <a:gd name="connsiteX2589" fmla="*/ 885085 w 1209257"/>
                    <a:gd name="connsiteY2589" fmla="*/ 306712 h 977923"/>
                    <a:gd name="connsiteX2590" fmla="*/ 865675 w 1209257"/>
                    <a:gd name="connsiteY2590" fmla="*/ 306712 h 977923"/>
                    <a:gd name="connsiteX2591" fmla="*/ 871983 w 1209257"/>
                    <a:gd name="connsiteY2591" fmla="*/ 313936 h 977923"/>
                    <a:gd name="connsiteX2592" fmla="*/ 865675 w 1209257"/>
                    <a:gd name="connsiteY2592" fmla="*/ 320603 h 977923"/>
                    <a:gd name="connsiteX2593" fmla="*/ 859852 w 1209257"/>
                    <a:gd name="connsiteY2593" fmla="*/ 313936 h 977923"/>
                    <a:gd name="connsiteX2594" fmla="*/ 865675 w 1209257"/>
                    <a:gd name="connsiteY2594" fmla="*/ 306712 h 977923"/>
                    <a:gd name="connsiteX2595" fmla="*/ 846750 w 1209257"/>
                    <a:gd name="connsiteY2595" fmla="*/ 306712 h 977923"/>
                    <a:gd name="connsiteX2596" fmla="*/ 853059 w 1209257"/>
                    <a:gd name="connsiteY2596" fmla="*/ 313936 h 977923"/>
                    <a:gd name="connsiteX2597" fmla="*/ 846750 w 1209257"/>
                    <a:gd name="connsiteY2597" fmla="*/ 320603 h 977923"/>
                    <a:gd name="connsiteX2598" fmla="*/ 840442 w 1209257"/>
                    <a:gd name="connsiteY2598" fmla="*/ 313936 h 977923"/>
                    <a:gd name="connsiteX2599" fmla="*/ 846750 w 1209257"/>
                    <a:gd name="connsiteY2599" fmla="*/ 306712 h 977923"/>
                    <a:gd name="connsiteX2600" fmla="*/ 808416 w 1209257"/>
                    <a:gd name="connsiteY2600" fmla="*/ 306712 h 977923"/>
                    <a:gd name="connsiteX2601" fmla="*/ 814724 w 1209257"/>
                    <a:gd name="connsiteY2601" fmla="*/ 313936 h 977923"/>
                    <a:gd name="connsiteX2602" fmla="*/ 808416 w 1209257"/>
                    <a:gd name="connsiteY2602" fmla="*/ 320603 h 977923"/>
                    <a:gd name="connsiteX2603" fmla="*/ 802108 w 1209257"/>
                    <a:gd name="connsiteY2603" fmla="*/ 313936 h 977923"/>
                    <a:gd name="connsiteX2604" fmla="*/ 808416 w 1209257"/>
                    <a:gd name="connsiteY2604" fmla="*/ 306712 h 977923"/>
                    <a:gd name="connsiteX2605" fmla="*/ 521637 w 1209257"/>
                    <a:gd name="connsiteY2605" fmla="*/ 306712 h 977923"/>
                    <a:gd name="connsiteX2606" fmla="*/ 527460 w 1209257"/>
                    <a:gd name="connsiteY2606" fmla="*/ 313936 h 977923"/>
                    <a:gd name="connsiteX2607" fmla="*/ 521637 w 1209257"/>
                    <a:gd name="connsiteY2607" fmla="*/ 320603 h 977923"/>
                    <a:gd name="connsiteX2608" fmla="*/ 515329 w 1209257"/>
                    <a:gd name="connsiteY2608" fmla="*/ 313936 h 977923"/>
                    <a:gd name="connsiteX2609" fmla="*/ 521637 w 1209257"/>
                    <a:gd name="connsiteY2609" fmla="*/ 306712 h 977923"/>
                    <a:gd name="connsiteX2610" fmla="*/ 502227 w 1209257"/>
                    <a:gd name="connsiteY2610" fmla="*/ 306712 h 977923"/>
                    <a:gd name="connsiteX2611" fmla="*/ 508536 w 1209257"/>
                    <a:gd name="connsiteY2611" fmla="*/ 313936 h 977923"/>
                    <a:gd name="connsiteX2612" fmla="*/ 502227 w 1209257"/>
                    <a:gd name="connsiteY2612" fmla="*/ 320603 h 977923"/>
                    <a:gd name="connsiteX2613" fmla="*/ 495919 w 1209257"/>
                    <a:gd name="connsiteY2613" fmla="*/ 313936 h 977923"/>
                    <a:gd name="connsiteX2614" fmla="*/ 502227 w 1209257"/>
                    <a:gd name="connsiteY2614" fmla="*/ 306712 h 977923"/>
                    <a:gd name="connsiteX2615" fmla="*/ 483303 w 1209257"/>
                    <a:gd name="connsiteY2615" fmla="*/ 306712 h 977923"/>
                    <a:gd name="connsiteX2616" fmla="*/ 489611 w 1209257"/>
                    <a:gd name="connsiteY2616" fmla="*/ 313936 h 977923"/>
                    <a:gd name="connsiteX2617" fmla="*/ 483303 w 1209257"/>
                    <a:gd name="connsiteY2617" fmla="*/ 320603 h 977923"/>
                    <a:gd name="connsiteX2618" fmla="*/ 476995 w 1209257"/>
                    <a:gd name="connsiteY2618" fmla="*/ 313936 h 977923"/>
                    <a:gd name="connsiteX2619" fmla="*/ 483303 w 1209257"/>
                    <a:gd name="connsiteY2619" fmla="*/ 306712 h 977923"/>
                    <a:gd name="connsiteX2620" fmla="*/ 463893 w 1209257"/>
                    <a:gd name="connsiteY2620" fmla="*/ 306712 h 977923"/>
                    <a:gd name="connsiteX2621" fmla="*/ 470201 w 1209257"/>
                    <a:gd name="connsiteY2621" fmla="*/ 313936 h 977923"/>
                    <a:gd name="connsiteX2622" fmla="*/ 463893 w 1209257"/>
                    <a:gd name="connsiteY2622" fmla="*/ 320603 h 977923"/>
                    <a:gd name="connsiteX2623" fmla="*/ 458070 w 1209257"/>
                    <a:gd name="connsiteY2623" fmla="*/ 313936 h 977923"/>
                    <a:gd name="connsiteX2624" fmla="*/ 463893 w 1209257"/>
                    <a:gd name="connsiteY2624" fmla="*/ 306712 h 977923"/>
                    <a:gd name="connsiteX2625" fmla="*/ 444969 w 1209257"/>
                    <a:gd name="connsiteY2625" fmla="*/ 306712 h 977923"/>
                    <a:gd name="connsiteX2626" fmla="*/ 451277 w 1209257"/>
                    <a:gd name="connsiteY2626" fmla="*/ 313936 h 977923"/>
                    <a:gd name="connsiteX2627" fmla="*/ 444969 w 1209257"/>
                    <a:gd name="connsiteY2627" fmla="*/ 320603 h 977923"/>
                    <a:gd name="connsiteX2628" fmla="*/ 438661 w 1209257"/>
                    <a:gd name="connsiteY2628" fmla="*/ 313936 h 977923"/>
                    <a:gd name="connsiteX2629" fmla="*/ 444969 w 1209257"/>
                    <a:gd name="connsiteY2629" fmla="*/ 306712 h 977923"/>
                    <a:gd name="connsiteX2630" fmla="*/ 426044 w 1209257"/>
                    <a:gd name="connsiteY2630" fmla="*/ 306712 h 977923"/>
                    <a:gd name="connsiteX2631" fmla="*/ 431867 w 1209257"/>
                    <a:gd name="connsiteY2631" fmla="*/ 313936 h 977923"/>
                    <a:gd name="connsiteX2632" fmla="*/ 426044 w 1209257"/>
                    <a:gd name="connsiteY2632" fmla="*/ 320603 h 977923"/>
                    <a:gd name="connsiteX2633" fmla="*/ 419736 w 1209257"/>
                    <a:gd name="connsiteY2633" fmla="*/ 313936 h 977923"/>
                    <a:gd name="connsiteX2634" fmla="*/ 426044 w 1209257"/>
                    <a:gd name="connsiteY2634" fmla="*/ 306712 h 977923"/>
                    <a:gd name="connsiteX2635" fmla="*/ 406634 w 1209257"/>
                    <a:gd name="connsiteY2635" fmla="*/ 306712 h 977923"/>
                    <a:gd name="connsiteX2636" fmla="*/ 412943 w 1209257"/>
                    <a:gd name="connsiteY2636" fmla="*/ 313936 h 977923"/>
                    <a:gd name="connsiteX2637" fmla="*/ 406634 w 1209257"/>
                    <a:gd name="connsiteY2637" fmla="*/ 320603 h 977923"/>
                    <a:gd name="connsiteX2638" fmla="*/ 400326 w 1209257"/>
                    <a:gd name="connsiteY2638" fmla="*/ 313936 h 977923"/>
                    <a:gd name="connsiteX2639" fmla="*/ 406634 w 1209257"/>
                    <a:gd name="connsiteY2639" fmla="*/ 306712 h 977923"/>
                    <a:gd name="connsiteX2640" fmla="*/ 387710 w 1209257"/>
                    <a:gd name="connsiteY2640" fmla="*/ 306712 h 977923"/>
                    <a:gd name="connsiteX2641" fmla="*/ 393533 w 1209257"/>
                    <a:gd name="connsiteY2641" fmla="*/ 313936 h 977923"/>
                    <a:gd name="connsiteX2642" fmla="*/ 387710 w 1209257"/>
                    <a:gd name="connsiteY2642" fmla="*/ 320603 h 977923"/>
                    <a:gd name="connsiteX2643" fmla="*/ 381402 w 1209257"/>
                    <a:gd name="connsiteY2643" fmla="*/ 313936 h 977923"/>
                    <a:gd name="connsiteX2644" fmla="*/ 387710 w 1209257"/>
                    <a:gd name="connsiteY2644" fmla="*/ 306712 h 977923"/>
                    <a:gd name="connsiteX2645" fmla="*/ 368300 w 1209257"/>
                    <a:gd name="connsiteY2645" fmla="*/ 306712 h 977923"/>
                    <a:gd name="connsiteX2646" fmla="*/ 374608 w 1209257"/>
                    <a:gd name="connsiteY2646" fmla="*/ 313936 h 977923"/>
                    <a:gd name="connsiteX2647" fmla="*/ 368300 w 1209257"/>
                    <a:gd name="connsiteY2647" fmla="*/ 320603 h 977923"/>
                    <a:gd name="connsiteX2648" fmla="*/ 362477 w 1209257"/>
                    <a:gd name="connsiteY2648" fmla="*/ 313936 h 977923"/>
                    <a:gd name="connsiteX2649" fmla="*/ 368300 w 1209257"/>
                    <a:gd name="connsiteY2649" fmla="*/ 306712 h 977923"/>
                    <a:gd name="connsiteX2650" fmla="*/ 349376 w 1209257"/>
                    <a:gd name="connsiteY2650" fmla="*/ 306712 h 977923"/>
                    <a:gd name="connsiteX2651" fmla="*/ 355684 w 1209257"/>
                    <a:gd name="connsiteY2651" fmla="*/ 313936 h 977923"/>
                    <a:gd name="connsiteX2652" fmla="*/ 349376 w 1209257"/>
                    <a:gd name="connsiteY2652" fmla="*/ 320603 h 977923"/>
                    <a:gd name="connsiteX2653" fmla="*/ 343068 w 1209257"/>
                    <a:gd name="connsiteY2653" fmla="*/ 313936 h 977923"/>
                    <a:gd name="connsiteX2654" fmla="*/ 349376 w 1209257"/>
                    <a:gd name="connsiteY2654" fmla="*/ 306712 h 977923"/>
                    <a:gd name="connsiteX2655" fmla="*/ 329966 w 1209257"/>
                    <a:gd name="connsiteY2655" fmla="*/ 306712 h 977923"/>
                    <a:gd name="connsiteX2656" fmla="*/ 336274 w 1209257"/>
                    <a:gd name="connsiteY2656" fmla="*/ 313936 h 977923"/>
                    <a:gd name="connsiteX2657" fmla="*/ 329966 w 1209257"/>
                    <a:gd name="connsiteY2657" fmla="*/ 320603 h 977923"/>
                    <a:gd name="connsiteX2658" fmla="*/ 324143 w 1209257"/>
                    <a:gd name="connsiteY2658" fmla="*/ 313936 h 977923"/>
                    <a:gd name="connsiteX2659" fmla="*/ 329966 w 1209257"/>
                    <a:gd name="connsiteY2659" fmla="*/ 306712 h 977923"/>
                    <a:gd name="connsiteX2660" fmla="*/ 311041 w 1209257"/>
                    <a:gd name="connsiteY2660" fmla="*/ 306712 h 977923"/>
                    <a:gd name="connsiteX2661" fmla="*/ 317350 w 1209257"/>
                    <a:gd name="connsiteY2661" fmla="*/ 313936 h 977923"/>
                    <a:gd name="connsiteX2662" fmla="*/ 311041 w 1209257"/>
                    <a:gd name="connsiteY2662" fmla="*/ 320603 h 977923"/>
                    <a:gd name="connsiteX2663" fmla="*/ 304733 w 1209257"/>
                    <a:gd name="connsiteY2663" fmla="*/ 313936 h 977923"/>
                    <a:gd name="connsiteX2664" fmla="*/ 311041 w 1209257"/>
                    <a:gd name="connsiteY2664" fmla="*/ 306712 h 977923"/>
                    <a:gd name="connsiteX2665" fmla="*/ 292117 w 1209257"/>
                    <a:gd name="connsiteY2665" fmla="*/ 306712 h 977923"/>
                    <a:gd name="connsiteX2666" fmla="*/ 297940 w 1209257"/>
                    <a:gd name="connsiteY2666" fmla="*/ 313936 h 977923"/>
                    <a:gd name="connsiteX2667" fmla="*/ 292117 w 1209257"/>
                    <a:gd name="connsiteY2667" fmla="*/ 320603 h 977923"/>
                    <a:gd name="connsiteX2668" fmla="*/ 285809 w 1209257"/>
                    <a:gd name="connsiteY2668" fmla="*/ 313936 h 977923"/>
                    <a:gd name="connsiteX2669" fmla="*/ 292117 w 1209257"/>
                    <a:gd name="connsiteY2669" fmla="*/ 306712 h 977923"/>
                    <a:gd name="connsiteX2670" fmla="*/ 272707 w 1209257"/>
                    <a:gd name="connsiteY2670" fmla="*/ 306712 h 977923"/>
                    <a:gd name="connsiteX2671" fmla="*/ 279015 w 1209257"/>
                    <a:gd name="connsiteY2671" fmla="*/ 313936 h 977923"/>
                    <a:gd name="connsiteX2672" fmla="*/ 272707 w 1209257"/>
                    <a:gd name="connsiteY2672" fmla="*/ 320603 h 977923"/>
                    <a:gd name="connsiteX2673" fmla="*/ 266399 w 1209257"/>
                    <a:gd name="connsiteY2673" fmla="*/ 313936 h 977923"/>
                    <a:gd name="connsiteX2674" fmla="*/ 272707 w 1209257"/>
                    <a:gd name="connsiteY2674" fmla="*/ 306712 h 977923"/>
                    <a:gd name="connsiteX2675" fmla="*/ 253783 w 1209257"/>
                    <a:gd name="connsiteY2675" fmla="*/ 306712 h 977923"/>
                    <a:gd name="connsiteX2676" fmla="*/ 259606 w 1209257"/>
                    <a:gd name="connsiteY2676" fmla="*/ 313936 h 977923"/>
                    <a:gd name="connsiteX2677" fmla="*/ 253783 w 1209257"/>
                    <a:gd name="connsiteY2677" fmla="*/ 320603 h 977923"/>
                    <a:gd name="connsiteX2678" fmla="*/ 247475 w 1209257"/>
                    <a:gd name="connsiteY2678" fmla="*/ 313936 h 977923"/>
                    <a:gd name="connsiteX2679" fmla="*/ 253783 w 1209257"/>
                    <a:gd name="connsiteY2679" fmla="*/ 306712 h 977923"/>
                    <a:gd name="connsiteX2680" fmla="*/ 234373 w 1209257"/>
                    <a:gd name="connsiteY2680" fmla="*/ 306712 h 977923"/>
                    <a:gd name="connsiteX2681" fmla="*/ 240681 w 1209257"/>
                    <a:gd name="connsiteY2681" fmla="*/ 313936 h 977923"/>
                    <a:gd name="connsiteX2682" fmla="*/ 234373 w 1209257"/>
                    <a:gd name="connsiteY2682" fmla="*/ 320603 h 977923"/>
                    <a:gd name="connsiteX2683" fmla="*/ 228550 w 1209257"/>
                    <a:gd name="connsiteY2683" fmla="*/ 313936 h 977923"/>
                    <a:gd name="connsiteX2684" fmla="*/ 234373 w 1209257"/>
                    <a:gd name="connsiteY2684" fmla="*/ 306712 h 977923"/>
                    <a:gd name="connsiteX2685" fmla="*/ 215448 w 1209257"/>
                    <a:gd name="connsiteY2685" fmla="*/ 306712 h 977923"/>
                    <a:gd name="connsiteX2686" fmla="*/ 221757 w 1209257"/>
                    <a:gd name="connsiteY2686" fmla="*/ 313936 h 977923"/>
                    <a:gd name="connsiteX2687" fmla="*/ 215448 w 1209257"/>
                    <a:gd name="connsiteY2687" fmla="*/ 320603 h 977923"/>
                    <a:gd name="connsiteX2688" fmla="*/ 209140 w 1209257"/>
                    <a:gd name="connsiteY2688" fmla="*/ 313936 h 977923"/>
                    <a:gd name="connsiteX2689" fmla="*/ 215448 w 1209257"/>
                    <a:gd name="connsiteY2689" fmla="*/ 306712 h 977923"/>
                    <a:gd name="connsiteX2690" fmla="*/ 808416 w 1209257"/>
                    <a:gd name="connsiteY2690" fmla="*/ 285042 h 977923"/>
                    <a:gd name="connsiteX2691" fmla="*/ 814239 w 1209257"/>
                    <a:gd name="connsiteY2691" fmla="*/ 291710 h 977923"/>
                    <a:gd name="connsiteX2692" fmla="*/ 808416 w 1209257"/>
                    <a:gd name="connsiteY2692" fmla="*/ 298378 h 977923"/>
                    <a:gd name="connsiteX2693" fmla="*/ 802593 w 1209257"/>
                    <a:gd name="connsiteY2693" fmla="*/ 291710 h 977923"/>
                    <a:gd name="connsiteX2694" fmla="*/ 808416 w 1209257"/>
                    <a:gd name="connsiteY2694" fmla="*/ 285042 h 977923"/>
                    <a:gd name="connsiteX2695" fmla="*/ 1191273 w 1209257"/>
                    <a:gd name="connsiteY2695" fmla="*/ 284487 h 977923"/>
                    <a:gd name="connsiteX2696" fmla="*/ 1197096 w 1209257"/>
                    <a:gd name="connsiteY2696" fmla="*/ 291710 h 977923"/>
                    <a:gd name="connsiteX2697" fmla="*/ 1191273 w 1209257"/>
                    <a:gd name="connsiteY2697" fmla="*/ 298933 h 977923"/>
                    <a:gd name="connsiteX2698" fmla="*/ 1184965 w 1209257"/>
                    <a:gd name="connsiteY2698" fmla="*/ 291710 h 977923"/>
                    <a:gd name="connsiteX2699" fmla="*/ 1191273 w 1209257"/>
                    <a:gd name="connsiteY2699" fmla="*/ 284487 h 977923"/>
                    <a:gd name="connsiteX2700" fmla="*/ 1171864 w 1209257"/>
                    <a:gd name="connsiteY2700" fmla="*/ 284487 h 977923"/>
                    <a:gd name="connsiteX2701" fmla="*/ 1178172 w 1209257"/>
                    <a:gd name="connsiteY2701" fmla="*/ 291710 h 977923"/>
                    <a:gd name="connsiteX2702" fmla="*/ 1171864 w 1209257"/>
                    <a:gd name="connsiteY2702" fmla="*/ 298933 h 977923"/>
                    <a:gd name="connsiteX2703" fmla="*/ 1165556 w 1209257"/>
                    <a:gd name="connsiteY2703" fmla="*/ 291710 h 977923"/>
                    <a:gd name="connsiteX2704" fmla="*/ 1171864 w 1209257"/>
                    <a:gd name="connsiteY2704" fmla="*/ 284487 h 977923"/>
                    <a:gd name="connsiteX2705" fmla="*/ 1152939 w 1209257"/>
                    <a:gd name="connsiteY2705" fmla="*/ 284487 h 977923"/>
                    <a:gd name="connsiteX2706" fmla="*/ 1158762 w 1209257"/>
                    <a:gd name="connsiteY2706" fmla="*/ 291710 h 977923"/>
                    <a:gd name="connsiteX2707" fmla="*/ 1152939 w 1209257"/>
                    <a:gd name="connsiteY2707" fmla="*/ 298933 h 977923"/>
                    <a:gd name="connsiteX2708" fmla="*/ 1146631 w 1209257"/>
                    <a:gd name="connsiteY2708" fmla="*/ 291710 h 977923"/>
                    <a:gd name="connsiteX2709" fmla="*/ 1152939 w 1209257"/>
                    <a:gd name="connsiteY2709" fmla="*/ 284487 h 977923"/>
                    <a:gd name="connsiteX2710" fmla="*/ 1133529 w 1209257"/>
                    <a:gd name="connsiteY2710" fmla="*/ 284487 h 977923"/>
                    <a:gd name="connsiteX2711" fmla="*/ 1139838 w 1209257"/>
                    <a:gd name="connsiteY2711" fmla="*/ 291710 h 977923"/>
                    <a:gd name="connsiteX2712" fmla="*/ 1133529 w 1209257"/>
                    <a:gd name="connsiteY2712" fmla="*/ 298933 h 977923"/>
                    <a:gd name="connsiteX2713" fmla="*/ 1127221 w 1209257"/>
                    <a:gd name="connsiteY2713" fmla="*/ 291710 h 977923"/>
                    <a:gd name="connsiteX2714" fmla="*/ 1133529 w 1209257"/>
                    <a:gd name="connsiteY2714" fmla="*/ 284487 h 977923"/>
                    <a:gd name="connsiteX2715" fmla="*/ 1114605 w 1209257"/>
                    <a:gd name="connsiteY2715" fmla="*/ 284487 h 977923"/>
                    <a:gd name="connsiteX2716" fmla="*/ 1120913 w 1209257"/>
                    <a:gd name="connsiteY2716" fmla="*/ 291710 h 977923"/>
                    <a:gd name="connsiteX2717" fmla="*/ 1114605 w 1209257"/>
                    <a:gd name="connsiteY2717" fmla="*/ 298933 h 977923"/>
                    <a:gd name="connsiteX2718" fmla="*/ 1108297 w 1209257"/>
                    <a:gd name="connsiteY2718" fmla="*/ 291710 h 977923"/>
                    <a:gd name="connsiteX2719" fmla="*/ 1114605 w 1209257"/>
                    <a:gd name="connsiteY2719" fmla="*/ 284487 h 977923"/>
                    <a:gd name="connsiteX2720" fmla="*/ 1095195 w 1209257"/>
                    <a:gd name="connsiteY2720" fmla="*/ 284487 h 977923"/>
                    <a:gd name="connsiteX2721" fmla="*/ 1101503 w 1209257"/>
                    <a:gd name="connsiteY2721" fmla="*/ 291710 h 977923"/>
                    <a:gd name="connsiteX2722" fmla="*/ 1095195 w 1209257"/>
                    <a:gd name="connsiteY2722" fmla="*/ 298933 h 977923"/>
                    <a:gd name="connsiteX2723" fmla="*/ 1089372 w 1209257"/>
                    <a:gd name="connsiteY2723" fmla="*/ 291710 h 977923"/>
                    <a:gd name="connsiteX2724" fmla="*/ 1095195 w 1209257"/>
                    <a:gd name="connsiteY2724" fmla="*/ 284487 h 977923"/>
                    <a:gd name="connsiteX2725" fmla="*/ 1076271 w 1209257"/>
                    <a:gd name="connsiteY2725" fmla="*/ 284487 h 977923"/>
                    <a:gd name="connsiteX2726" fmla="*/ 1082579 w 1209257"/>
                    <a:gd name="connsiteY2726" fmla="*/ 291710 h 977923"/>
                    <a:gd name="connsiteX2727" fmla="*/ 1076271 w 1209257"/>
                    <a:gd name="connsiteY2727" fmla="*/ 298933 h 977923"/>
                    <a:gd name="connsiteX2728" fmla="*/ 1069963 w 1209257"/>
                    <a:gd name="connsiteY2728" fmla="*/ 291710 h 977923"/>
                    <a:gd name="connsiteX2729" fmla="*/ 1076271 w 1209257"/>
                    <a:gd name="connsiteY2729" fmla="*/ 284487 h 977923"/>
                    <a:gd name="connsiteX2730" fmla="*/ 1057346 w 1209257"/>
                    <a:gd name="connsiteY2730" fmla="*/ 284487 h 977923"/>
                    <a:gd name="connsiteX2731" fmla="*/ 1063169 w 1209257"/>
                    <a:gd name="connsiteY2731" fmla="*/ 291710 h 977923"/>
                    <a:gd name="connsiteX2732" fmla="*/ 1057346 w 1209257"/>
                    <a:gd name="connsiteY2732" fmla="*/ 298933 h 977923"/>
                    <a:gd name="connsiteX2733" fmla="*/ 1051038 w 1209257"/>
                    <a:gd name="connsiteY2733" fmla="*/ 291710 h 977923"/>
                    <a:gd name="connsiteX2734" fmla="*/ 1057346 w 1209257"/>
                    <a:gd name="connsiteY2734" fmla="*/ 284487 h 977923"/>
                    <a:gd name="connsiteX2735" fmla="*/ 1037936 w 1209257"/>
                    <a:gd name="connsiteY2735" fmla="*/ 284487 h 977923"/>
                    <a:gd name="connsiteX2736" fmla="*/ 1044245 w 1209257"/>
                    <a:gd name="connsiteY2736" fmla="*/ 291710 h 977923"/>
                    <a:gd name="connsiteX2737" fmla="*/ 1037936 w 1209257"/>
                    <a:gd name="connsiteY2737" fmla="*/ 298933 h 977923"/>
                    <a:gd name="connsiteX2738" fmla="*/ 1031628 w 1209257"/>
                    <a:gd name="connsiteY2738" fmla="*/ 291710 h 977923"/>
                    <a:gd name="connsiteX2739" fmla="*/ 1037936 w 1209257"/>
                    <a:gd name="connsiteY2739" fmla="*/ 284487 h 977923"/>
                    <a:gd name="connsiteX2740" fmla="*/ 1019012 w 1209257"/>
                    <a:gd name="connsiteY2740" fmla="*/ 284487 h 977923"/>
                    <a:gd name="connsiteX2741" fmla="*/ 1024835 w 1209257"/>
                    <a:gd name="connsiteY2741" fmla="*/ 291710 h 977923"/>
                    <a:gd name="connsiteX2742" fmla="*/ 1019012 w 1209257"/>
                    <a:gd name="connsiteY2742" fmla="*/ 298933 h 977923"/>
                    <a:gd name="connsiteX2743" fmla="*/ 1012704 w 1209257"/>
                    <a:gd name="connsiteY2743" fmla="*/ 291710 h 977923"/>
                    <a:gd name="connsiteX2744" fmla="*/ 1019012 w 1209257"/>
                    <a:gd name="connsiteY2744" fmla="*/ 284487 h 977923"/>
                    <a:gd name="connsiteX2745" fmla="*/ 999602 w 1209257"/>
                    <a:gd name="connsiteY2745" fmla="*/ 284487 h 977923"/>
                    <a:gd name="connsiteX2746" fmla="*/ 1005910 w 1209257"/>
                    <a:gd name="connsiteY2746" fmla="*/ 291710 h 977923"/>
                    <a:gd name="connsiteX2747" fmla="*/ 999602 w 1209257"/>
                    <a:gd name="connsiteY2747" fmla="*/ 298933 h 977923"/>
                    <a:gd name="connsiteX2748" fmla="*/ 993779 w 1209257"/>
                    <a:gd name="connsiteY2748" fmla="*/ 291710 h 977923"/>
                    <a:gd name="connsiteX2749" fmla="*/ 999602 w 1209257"/>
                    <a:gd name="connsiteY2749" fmla="*/ 284487 h 977923"/>
                    <a:gd name="connsiteX2750" fmla="*/ 980678 w 1209257"/>
                    <a:gd name="connsiteY2750" fmla="*/ 284487 h 977923"/>
                    <a:gd name="connsiteX2751" fmla="*/ 986986 w 1209257"/>
                    <a:gd name="connsiteY2751" fmla="*/ 291710 h 977923"/>
                    <a:gd name="connsiteX2752" fmla="*/ 980678 w 1209257"/>
                    <a:gd name="connsiteY2752" fmla="*/ 298933 h 977923"/>
                    <a:gd name="connsiteX2753" fmla="*/ 974370 w 1209257"/>
                    <a:gd name="connsiteY2753" fmla="*/ 291710 h 977923"/>
                    <a:gd name="connsiteX2754" fmla="*/ 980678 w 1209257"/>
                    <a:gd name="connsiteY2754" fmla="*/ 284487 h 977923"/>
                    <a:gd name="connsiteX2755" fmla="*/ 961268 w 1209257"/>
                    <a:gd name="connsiteY2755" fmla="*/ 284487 h 977923"/>
                    <a:gd name="connsiteX2756" fmla="*/ 967576 w 1209257"/>
                    <a:gd name="connsiteY2756" fmla="*/ 291710 h 977923"/>
                    <a:gd name="connsiteX2757" fmla="*/ 961268 w 1209257"/>
                    <a:gd name="connsiteY2757" fmla="*/ 298933 h 977923"/>
                    <a:gd name="connsiteX2758" fmla="*/ 955445 w 1209257"/>
                    <a:gd name="connsiteY2758" fmla="*/ 291710 h 977923"/>
                    <a:gd name="connsiteX2759" fmla="*/ 961268 w 1209257"/>
                    <a:gd name="connsiteY2759" fmla="*/ 284487 h 977923"/>
                    <a:gd name="connsiteX2760" fmla="*/ 942343 w 1209257"/>
                    <a:gd name="connsiteY2760" fmla="*/ 284487 h 977923"/>
                    <a:gd name="connsiteX2761" fmla="*/ 948652 w 1209257"/>
                    <a:gd name="connsiteY2761" fmla="*/ 291710 h 977923"/>
                    <a:gd name="connsiteX2762" fmla="*/ 942343 w 1209257"/>
                    <a:gd name="connsiteY2762" fmla="*/ 298933 h 977923"/>
                    <a:gd name="connsiteX2763" fmla="*/ 936035 w 1209257"/>
                    <a:gd name="connsiteY2763" fmla="*/ 291710 h 977923"/>
                    <a:gd name="connsiteX2764" fmla="*/ 942343 w 1209257"/>
                    <a:gd name="connsiteY2764" fmla="*/ 284487 h 977923"/>
                    <a:gd name="connsiteX2765" fmla="*/ 923419 w 1209257"/>
                    <a:gd name="connsiteY2765" fmla="*/ 284487 h 977923"/>
                    <a:gd name="connsiteX2766" fmla="*/ 929242 w 1209257"/>
                    <a:gd name="connsiteY2766" fmla="*/ 291710 h 977923"/>
                    <a:gd name="connsiteX2767" fmla="*/ 923419 w 1209257"/>
                    <a:gd name="connsiteY2767" fmla="*/ 298933 h 977923"/>
                    <a:gd name="connsiteX2768" fmla="*/ 917111 w 1209257"/>
                    <a:gd name="connsiteY2768" fmla="*/ 291710 h 977923"/>
                    <a:gd name="connsiteX2769" fmla="*/ 923419 w 1209257"/>
                    <a:gd name="connsiteY2769" fmla="*/ 284487 h 977923"/>
                    <a:gd name="connsiteX2770" fmla="*/ 904009 w 1209257"/>
                    <a:gd name="connsiteY2770" fmla="*/ 284487 h 977923"/>
                    <a:gd name="connsiteX2771" fmla="*/ 910317 w 1209257"/>
                    <a:gd name="connsiteY2771" fmla="*/ 291710 h 977923"/>
                    <a:gd name="connsiteX2772" fmla="*/ 904009 w 1209257"/>
                    <a:gd name="connsiteY2772" fmla="*/ 298933 h 977923"/>
                    <a:gd name="connsiteX2773" fmla="*/ 897701 w 1209257"/>
                    <a:gd name="connsiteY2773" fmla="*/ 291710 h 977923"/>
                    <a:gd name="connsiteX2774" fmla="*/ 904009 w 1209257"/>
                    <a:gd name="connsiteY2774" fmla="*/ 284487 h 977923"/>
                    <a:gd name="connsiteX2775" fmla="*/ 885085 w 1209257"/>
                    <a:gd name="connsiteY2775" fmla="*/ 284487 h 977923"/>
                    <a:gd name="connsiteX2776" fmla="*/ 890908 w 1209257"/>
                    <a:gd name="connsiteY2776" fmla="*/ 291710 h 977923"/>
                    <a:gd name="connsiteX2777" fmla="*/ 885085 w 1209257"/>
                    <a:gd name="connsiteY2777" fmla="*/ 298933 h 977923"/>
                    <a:gd name="connsiteX2778" fmla="*/ 878777 w 1209257"/>
                    <a:gd name="connsiteY2778" fmla="*/ 291710 h 977923"/>
                    <a:gd name="connsiteX2779" fmla="*/ 885085 w 1209257"/>
                    <a:gd name="connsiteY2779" fmla="*/ 284487 h 977923"/>
                    <a:gd name="connsiteX2780" fmla="*/ 865675 w 1209257"/>
                    <a:gd name="connsiteY2780" fmla="*/ 284487 h 977923"/>
                    <a:gd name="connsiteX2781" fmla="*/ 871983 w 1209257"/>
                    <a:gd name="connsiteY2781" fmla="*/ 291710 h 977923"/>
                    <a:gd name="connsiteX2782" fmla="*/ 865675 w 1209257"/>
                    <a:gd name="connsiteY2782" fmla="*/ 298933 h 977923"/>
                    <a:gd name="connsiteX2783" fmla="*/ 859852 w 1209257"/>
                    <a:gd name="connsiteY2783" fmla="*/ 291710 h 977923"/>
                    <a:gd name="connsiteX2784" fmla="*/ 865675 w 1209257"/>
                    <a:gd name="connsiteY2784" fmla="*/ 284487 h 977923"/>
                    <a:gd name="connsiteX2785" fmla="*/ 789492 w 1209257"/>
                    <a:gd name="connsiteY2785" fmla="*/ 284487 h 977923"/>
                    <a:gd name="connsiteX2786" fmla="*/ 795315 w 1209257"/>
                    <a:gd name="connsiteY2786" fmla="*/ 291710 h 977923"/>
                    <a:gd name="connsiteX2787" fmla="*/ 789492 w 1209257"/>
                    <a:gd name="connsiteY2787" fmla="*/ 298933 h 977923"/>
                    <a:gd name="connsiteX2788" fmla="*/ 783184 w 1209257"/>
                    <a:gd name="connsiteY2788" fmla="*/ 291710 h 977923"/>
                    <a:gd name="connsiteX2789" fmla="*/ 789492 w 1209257"/>
                    <a:gd name="connsiteY2789" fmla="*/ 284487 h 977923"/>
                    <a:gd name="connsiteX2790" fmla="*/ 521637 w 1209257"/>
                    <a:gd name="connsiteY2790" fmla="*/ 284487 h 977923"/>
                    <a:gd name="connsiteX2791" fmla="*/ 527460 w 1209257"/>
                    <a:gd name="connsiteY2791" fmla="*/ 291710 h 977923"/>
                    <a:gd name="connsiteX2792" fmla="*/ 521637 w 1209257"/>
                    <a:gd name="connsiteY2792" fmla="*/ 298933 h 977923"/>
                    <a:gd name="connsiteX2793" fmla="*/ 515329 w 1209257"/>
                    <a:gd name="connsiteY2793" fmla="*/ 291710 h 977923"/>
                    <a:gd name="connsiteX2794" fmla="*/ 521637 w 1209257"/>
                    <a:gd name="connsiteY2794" fmla="*/ 284487 h 977923"/>
                    <a:gd name="connsiteX2795" fmla="*/ 502227 w 1209257"/>
                    <a:gd name="connsiteY2795" fmla="*/ 284487 h 977923"/>
                    <a:gd name="connsiteX2796" fmla="*/ 508536 w 1209257"/>
                    <a:gd name="connsiteY2796" fmla="*/ 291710 h 977923"/>
                    <a:gd name="connsiteX2797" fmla="*/ 502227 w 1209257"/>
                    <a:gd name="connsiteY2797" fmla="*/ 298933 h 977923"/>
                    <a:gd name="connsiteX2798" fmla="*/ 495919 w 1209257"/>
                    <a:gd name="connsiteY2798" fmla="*/ 291710 h 977923"/>
                    <a:gd name="connsiteX2799" fmla="*/ 502227 w 1209257"/>
                    <a:gd name="connsiteY2799" fmla="*/ 284487 h 977923"/>
                    <a:gd name="connsiteX2800" fmla="*/ 483303 w 1209257"/>
                    <a:gd name="connsiteY2800" fmla="*/ 284487 h 977923"/>
                    <a:gd name="connsiteX2801" fmla="*/ 489611 w 1209257"/>
                    <a:gd name="connsiteY2801" fmla="*/ 291710 h 977923"/>
                    <a:gd name="connsiteX2802" fmla="*/ 483303 w 1209257"/>
                    <a:gd name="connsiteY2802" fmla="*/ 298933 h 977923"/>
                    <a:gd name="connsiteX2803" fmla="*/ 476995 w 1209257"/>
                    <a:gd name="connsiteY2803" fmla="*/ 291710 h 977923"/>
                    <a:gd name="connsiteX2804" fmla="*/ 483303 w 1209257"/>
                    <a:gd name="connsiteY2804" fmla="*/ 284487 h 977923"/>
                    <a:gd name="connsiteX2805" fmla="*/ 463893 w 1209257"/>
                    <a:gd name="connsiteY2805" fmla="*/ 284487 h 977923"/>
                    <a:gd name="connsiteX2806" fmla="*/ 470201 w 1209257"/>
                    <a:gd name="connsiteY2806" fmla="*/ 291710 h 977923"/>
                    <a:gd name="connsiteX2807" fmla="*/ 463893 w 1209257"/>
                    <a:gd name="connsiteY2807" fmla="*/ 298933 h 977923"/>
                    <a:gd name="connsiteX2808" fmla="*/ 458070 w 1209257"/>
                    <a:gd name="connsiteY2808" fmla="*/ 291710 h 977923"/>
                    <a:gd name="connsiteX2809" fmla="*/ 463893 w 1209257"/>
                    <a:gd name="connsiteY2809" fmla="*/ 284487 h 977923"/>
                    <a:gd name="connsiteX2810" fmla="*/ 444969 w 1209257"/>
                    <a:gd name="connsiteY2810" fmla="*/ 284487 h 977923"/>
                    <a:gd name="connsiteX2811" fmla="*/ 451277 w 1209257"/>
                    <a:gd name="connsiteY2811" fmla="*/ 291710 h 977923"/>
                    <a:gd name="connsiteX2812" fmla="*/ 444969 w 1209257"/>
                    <a:gd name="connsiteY2812" fmla="*/ 298933 h 977923"/>
                    <a:gd name="connsiteX2813" fmla="*/ 438661 w 1209257"/>
                    <a:gd name="connsiteY2813" fmla="*/ 291710 h 977923"/>
                    <a:gd name="connsiteX2814" fmla="*/ 444969 w 1209257"/>
                    <a:gd name="connsiteY2814" fmla="*/ 284487 h 977923"/>
                    <a:gd name="connsiteX2815" fmla="*/ 406634 w 1209257"/>
                    <a:gd name="connsiteY2815" fmla="*/ 284487 h 977923"/>
                    <a:gd name="connsiteX2816" fmla="*/ 412943 w 1209257"/>
                    <a:gd name="connsiteY2816" fmla="*/ 291710 h 977923"/>
                    <a:gd name="connsiteX2817" fmla="*/ 406634 w 1209257"/>
                    <a:gd name="connsiteY2817" fmla="*/ 298933 h 977923"/>
                    <a:gd name="connsiteX2818" fmla="*/ 400326 w 1209257"/>
                    <a:gd name="connsiteY2818" fmla="*/ 291710 h 977923"/>
                    <a:gd name="connsiteX2819" fmla="*/ 406634 w 1209257"/>
                    <a:gd name="connsiteY2819" fmla="*/ 284487 h 977923"/>
                    <a:gd name="connsiteX2820" fmla="*/ 387710 w 1209257"/>
                    <a:gd name="connsiteY2820" fmla="*/ 284487 h 977923"/>
                    <a:gd name="connsiteX2821" fmla="*/ 393533 w 1209257"/>
                    <a:gd name="connsiteY2821" fmla="*/ 291710 h 977923"/>
                    <a:gd name="connsiteX2822" fmla="*/ 387710 w 1209257"/>
                    <a:gd name="connsiteY2822" fmla="*/ 298933 h 977923"/>
                    <a:gd name="connsiteX2823" fmla="*/ 381402 w 1209257"/>
                    <a:gd name="connsiteY2823" fmla="*/ 291710 h 977923"/>
                    <a:gd name="connsiteX2824" fmla="*/ 387710 w 1209257"/>
                    <a:gd name="connsiteY2824" fmla="*/ 284487 h 977923"/>
                    <a:gd name="connsiteX2825" fmla="*/ 368300 w 1209257"/>
                    <a:gd name="connsiteY2825" fmla="*/ 284487 h 977923"/>
                    <a:gd name="connsiteX2826" fmla="*/ 374608 w 1209257"/>
                    <a:gd name="connsiteY2826" fmla="*/ 291710 h 977923"/>
                    <a:gd name="connsiteX2827" fmla="*/ 368300 w 1209257"/>
                    <a:gd name="connsiteY2827" fmla="*/ 298933 h 977923"/>
                    <a:gd name="connsiteX2828" fmla="*/ 362477 w 1209257"/>
                    <a:gd name="connsiteY2828" fmla="*/ 291710 h 977923"/>
                    <a:gd name="connsiteX2829" fmla="*/ 368300 w 1209257"/>
                    <a:gd name="connsiteY2829" fmla="*/ 284487 h 977923"/>
                    <a:gd name="connsiteX2830" fmla="*/ 349376 w 1209257"/>
                    <a:gd name="connsiteY2830" fmla="*/ 284487 h 977923"/>
                    <a:gd name="connsiteX2831" fmla="*/ 355684 w 1209257"/>
                    <a:gd name="connsiteY2831" fmla="*/ 291710 h 977923"/>
                    <a:gd name="connsiteX2832" fmla="*/ 349376 w 1209257"/>
                    <a:gd name="connsiteY2832" fmla="*/ 298933 h 977923"/>
                    <a:gd name="connsiteX2833" fmla="*/ 343068 w 1209257"/>
                    <a:gd name="connsiteY2833" fmla="*/ 291710 h 977923"/>
                    <a:gd name="connsiteX2834" fmla="*/ 349376 w 1209257"/>
                    <a:gd name="connsiteY2834" fmla="*/ 284487 h 977923"/>
                    <a:gd name="connsiteX2835" fmla="*/ 329966 w 1209257"/>
                    <a:gd name="connsiteY2835" fmla="*/ 284487 h 977923"/>
                    <a:gd name="connsiteX2836" fmla="*/ 336274 w 1209257"/>
                    <a:gd name="connsiteY2836" fmla="*/ 291710 h 977923"/>
                    <a:gd name="connsiteX2837" fmla="*/ 329966 w 1209257"/>
                    <a:gd name="connsiteY2837" fmla="*/ 298933 h 977923"/>
                    <a:gd name="connsiteX2838" fmla="*/ 324143 w 1209257"/>
                    <a:gd name="connsiteY2838" fmla="*/ 291710 h 977923"/>
                    <a:gd name="connsiteX2839" fmla="*/ 329966 w 1209257"/>
                    <a:gd name="connsiteY2839" fmla="*/ 284487 h 977923"/>
                    <a:gd name="connsiteX2840" fmla="*/ 311041 w 1209257"/>
                    <a:gd name="connsiteY2840" fmla="*/ 284487 h 977923"/>
                    <a:gd name="connsiteX2841" fmla="*/ 317350 w 1209257"/>
                    <a:gd name="connsiteY2841" fmla="*/ 291710 h 977923"/>
                    <a:gd name="connsiteX2842" fmla="*/ 311041 w 1209257"/>
                    <a:gd name="connsiteY2842" fmla="*/ 298933 h 977923"/>
                    <a:gd name="connsiteX2843" fmla="*/ 304733 w 1209257"/>
                    <a:gd name="connsiteY2843" fmla="*/ 291710 h 977923"/>
                    <a:gd name="connsiteX2844" fmla="*/ 311041 w 1209257"/>
                    <a:gd name="connsiteY2844" fmla="*/ 284487 h 977923"/>
                    <a:gd name="connsiteX2845" fmla="*/ 292117 w 1209257"/>
                    <a:gd name="connsiteY2845" fmla="*/ 284487 h 977923"/>
                    <a:gd name="connsiteX2846" fmla="*/ 297940 w 1209257"/>
                    <a:gd name="connsiteY2846" fmla="*/ 291710 h 977923"/>
                    <a:gd name="connsiteX2847" fmla="*/ 292117 w 1209257"/>
                    <a:gd name="connsiteY2847" fmla="*/ 298933 h 977923"/>
                    <a:gd name="connsiteX2848" fmla="*/ 285809 w 1209257"/>
                    <a:gd name="connsiteY2848" fmla="*/ 291710 h 977923"/>
                    <a:gd name="connsiteX2849" fmla="*/ 292117 w 1209257"/>
                    <a:gd name="connsiteY2849" fmla="*/ 284487 h 977923"/>
                    <a:gd name="connsiteX2850" fmla="*/ 272707 w 1209257"/>
                    <a:gd name="connsiteY2850" fmla="*/ 284487 h 977923"/>
                    <a:gd name="connsiteX2851" fmla="*/ 279015 w 1209257"/>
                    <a:gd name="connsiteY2851" fmla="*/ 291710 h 977923"/>
                    <a:gd name="connsiteX2852" fmla="*/ 272707 w 1209257"/>
                    <a:gd name="connsiteY2852" fmla="*/ 298933 h 977923"/>
                    <a:gd name="connsiteX2853" fmla="*/ 266399 w 1209257"/>
                    <a:gd name="connsiteY2853" fmla="*/ 291710 h 977923"/>
                    <a:gd name="connsiteX2854" fmla="*/ 272707 w 1209257"/>
                    <a:gd name="connsiteY2854" fmla="*/ 284487 h 977923"/>
                    <a:gd name="connsiteX2855" fmla="*/ 253783 w 1209257"/>
                    <a:gd name="connsiteY2855" fmla="*/ 284487 h 977923"/>
                    <a:gd name="connsiteX2856" fmla="*/ 259606 w 1209257"/>
                    <a:gd name="connsiteY2856" fmla="*/ 291710 h 977923"/>
                    <a:gd name="connsiteX2857" fmla="*/ 253783 w 1209257"/>
                    <a:gd name="connsiteY2857" fmla="*/ 298933 h 977923"/>
                    <a:gd name="connsiteX2858" fmla="*/ 247475 w 1209257"/>
                    <a:gd name="connsiteY2858" fmla="*/ 291710 h 977923"/>
                    <a:gd name="connsiteX2859" fmla="*/ 253783 w 1209257"/>
                    <a:gd name="connsiteY2859" fmla="*/ 284487 h 977923"/>
                    <a:gd name="connsiteX2860" fmla="*/ 234373 w 1209257"/>
                    <a:gd name="connsiteY2860" fmla="*/ 284487 h 977923"/>
                    <a:gd name="connsiteX2861" fmla="*/ 240681 w 1209257"/>
                    <a:gd name="connsiteY2861" fmla="*/ 291710 h 977923"/>
                    <a:gd name="connsiteX2862" fmla="*/ 234373 w 1209257"/>
                    <a:gd name="connsiteY2862" fmla="*/ 298933 h 977923"/>
                    <a:gd name="connsiteX2863" fmla="*/ 228550 w 1209257"/>
                    <a:gd name="connsiteY2863" fmla="*/ 291710 h 977923"/>
                    <a:gd name="connsiteX2864" fmla="*/ 234373 w 1209257"/>
                    <a:gd name="connsiteY2864" fmla="*/ 284487 h 977923"/>
                    <a:gd name="connsiteX2865" fmla="*/ 215448 w 1209257"/>
                    <a:gd name="connsiteY2865" fmla="*/ 284487 h 977923"/>
                    <a:gd name="connsiteX2866" fmla="*/ 221757 w 1209257"/>
                    <a:gd name="connsiteY2866" fmla="*/ 291710 h 977923"/>
                    <a:gd name="connsiteX2867" fmla="*/ 215448 w 1209257"/>
                    <a:gd name="connsiteY2867" fmla="*/ 298933 h 977923"/>
                    <a:gd name="connsiteX2868" fmla="*/ 209140 w 1209257"/>
                    <a:gd name="connsiteY2868" fmla="*/ 291710 h 977923"/>
                    <a:gd name="connsiteX2869" fmla="*/ 215448 w 1209257"/>
                    <a:gd name="connsiteY2869" fmla="*/ 284487 h 977923"/>
                    <a:gd name="connsiteX2870" fmla="*/ 196039 w 1209257"/>
                    <a:gd name="connsiteY2870" fmla="*/ 284487 h 977923"/>
                    <a:gd name="connsiteX2871" fmla="*/ 202347 w 1209257"/>
                    <a:gd name="connsiteY2871" fmla="*/ 291710 h 977923"/>
                    <a:gd name="connsiteX2872" fmla="*/ 196039 w 1209257"/>
                    <a:gd name="connsiteY2872" fmla="*/ 298933 h 977923"/>
                    <a:gd name="connsiteX2873" fmla="*/ 190216 w 1209257"/>
                    <a:gd name="connsiteY2873" fmla="*/ 291710 h 977923"/>
                    <a:gd name="connsiteX2874" fmla="*/ 196039 w 1209257"/>
                    <a:gd name="connsiteY2874" fmla="*/ 284487 h 977923"/>
                    <a:gd name="connsiteX2875" fmla="*/ 808416 w 1209257"/>
                    <a:gd name="connsiteY2875" fmla="*/ 265595 h 977923"/>
                    <a:gd name="connsiteX2876" fmla="*/ 811813 w 1209257"/>
                    <a:gd name="connsiteY2876" fmla="*/ 270040 h 977923"/>
                    <a:gd name="connsiteX2877" fmla="*/ 808416 w 1209257"/>
                    <a:gd name="connsiteY2877" fmla="*/ 273930 h 977923"/>
                    <a:gd name="connsiteX2878" fmla="*/ 805020 w 1209257"/>
                    <a:gd name="connsiteY2878" fmla="*/ 270040 h 977923"/>
                    <a:gd name="connsiteX2879" fmla="*/ 808416 w 1209257"/>
                    <a:gd name="connsiteY2879" fmla="*/ 265595 h 977923"/>
                    <a:gd name="connsiteX2880" fmla="*/ 43187 w 1209257"/>
                    <a:gd name="connsiteY2880" fmla="*/ 265595 h 977923"/>
                    <a:gd name="connsiteX2881" fmla="*/ 46584 w 1209257"/>
                    <a:gd name="connsiteY2881" fmla="*/ 270040 h 977923"/>
                    <a:gd name="connsiteX2882" fmla="*/ 43187 w 1209257"/>
                    <a:gd name="connsiteY2882" fmla="*/ 273930 h 977923"/>
                    <a:gd name="connsiteX2883" fmla="*/ 39790 w 1209257"/>
                    <a:gd name="connsiteY2883" fmla="*/ 270040 h 977923"/>
                    <a:gd name="connsiteX2884" fmla="*/ 43187 w 1209257"/>
                    <a:gd name="connsiteY2884" fmla="*/ 265595 h 977923"/>
                    <a:gd name="connsiteX2885" fmla="*/ 158190 w 1209257"/>
                    <a:gd name="connsiteY2885" fmla="*/ 264484 h 977923"/>
                    <a:gd name="connsiteX2886" fmla="*/ 163042 w 1209257"/>
                    <a:gd name="connsiteY2886" fmla="*/ 270040 h 977923"/>
                    <a:gd name="connsiteX2887" fmla="*/ 158190 w 1209257"/>
                    <a:gd name="connsiteY2887" fmla="*/ 275597 h 977923"/>
                    <a:gd name="connsiteX2888" fmla="*/ 153337 w 1209257"/>
                    <a:gd name="connsiteY2888" fmla="*/ 270040 h 977923"/>
                    <a:gd name="connsiteX2889" fmla="*/ 158190 w 1209257"/>
                    <a:gd name="connsiteY2889" fmla="*/ 264484 h 977923"/>
                    <a:gd name="connsiteX2890" fmla="*/ 1190788 w 1209257"/>
                    <a:gd name="connsiteY2890" fmla="*/ 262817 h 977923"/>
                    <a:gd name="connsiteX2891" fmla="*/ 1196911 w 1209257"/>
                    <a:gd name="connsiteY2891" fmla="*/ 269828 h 977923"/>
                    <a:gd name="connsiteX2892" fmla="*/ 1196949 w 1209257"/>
                    <a:gd name="connsiteY2892" fmla="*/ 270208 h 977923"/>
                    <a:gd name="connsiteX2893" fmla="*/ 1190788 w 1209257"/>
                    <a:gd name="connsiteY2893" fmla="*/ 277264 h 977923"/>
                    <a:gd name="connsiteX2894" fmla="*/ 1184965 w 1209257"/>
                    <a:gd name="connsiteY2894" fmla="*/ 270040 h 977923"/>
                    <a:gd name="connsiteX2895" fmla="*/ 1190788 w 1209257"/>
                    <a:gd name="connsiteY2895" fmla="*/ 262817 h 977923"/>
                    <a:gd name="connsiteX2896" fmla="*/ 1171864 w 1209257"/>
                    <a:gd name="connsiteY2896" fmla="*/ 262817 h 977923"/>
                    <a:gd name="connsiteX2897" fmla="*/ 1178172 w 1209257"/>
                    <a:gd name="connsiteY2897" fmla="*/ 270040 h 977923"/>
                    <a:gd name="connsiteX2898" fmla="*/ 1171864 w 1209257"/>
                    <a:gd name="connsiteY2898" fmla="*/ 277264 h 977923"/>
                    <a:gd name="connsiteX2899" fmla="*/ 1165556 w 1209257"/>
                    <a:gd name="connsiteY2899" fmla="*/ 270040 h 977923"/>
                    <a:gd name="connsiteX2900" fmla="*/ 1171864 w 1209257"/>
                    <a:gd name="connsiteY2900" fmla="*/ 262817 h 977923"/>
                    <a:gd name="connsiteX2901" fmla="*/ 1152939 w 1209257"/>
                    <a:gd name="connsiteY2901" fmla="*/ 262817 h 977923"/>
                    <a:gd name="connsiteX2902" fmla="*/ 1158762 w 1209257"/>
                    <a:gd name="connsiteY2902" fmla="*/ 270040 h 977923"/>
                    <a:gd name="connsiteX2903" fmla="*/ 1152939 w 1209257"/>
                    <a:gd name="connsiteY2903" fmla="*/ 277264 h 977923"/>
                    <a:gd name="connsiteX2904" fmla="*/ 1146631 w 1209257"/>
                    <a:gd name="connsiteY2904" fmla="*/ 270040 h 977923"/>
                    <a:gd name="connsiteX2905" fmla="*/ 1152939 w 1209257"/>
                    <a:gd name="connsiteY2905" fmla="*/ 262817 h 977923"/>
                    <a:gd name="connsiteX2906" fmla="*/ 1133529 w 1209257"/>
                    <a:gd name="connsiteY2906" fmla="*/ 262817 h 977923"/>
                    <a:gd name="connsiteX2907" fmla="*/ 1139838 w 1209257"/>
                    <a:gd name="connsiteY2907" fmla="*/ 270040 h 977923"/>
                    <a:gd name="connsiteX2908" fmla="*/ 1133529 w 1209257"/>
                    <a:gd name="connsiteY2908" fmla="*/ 277264 h 977923"/>
                    <a:gd name="connsiteX2909" fmla="*/ 1127221 w 1209257"/>
                    <a:gd name="connsiteY2909" fmla="*/ 270040 h 977923"/>
                    <a:gd name="connsiteX2910" fmla="*/ 1133529 w 1209257"/>
                    <a:gd name="connsiteY2910" fmla="*/ 262817 h 977923"/>
                    <a:gd name="connsiteX2911" fmla="*/ 1114605 w 1209257"/>
                    <a:gd name="connsiteY2911" fmla="*/ 262817 h 977923"/>
                    <a:gd name="connsiteX2912" fmla="*/ 1120913 w 1209257"/>
                    <a:gd name="connsiteY2912" fmla="*/ 270040 h 977923"/>
                    <a:gd name="connsiteX2913" fmla="*/ 1114605 w 1209257"/>
                    <a:gd name="connsiteY2913" fmla="*/ 277264 h 977923"/>
                    <a:gd name="connsiteX2914" fmla="*/ 1108297 w 1209257"/>
                    <a:gd name="connsiteY2914" fmla="*/ 270040 h 977923"/>
                    <a:gd name="connsiteX2915" fmla="*/ 1114605 w 1209257"/>
                    <a:gd name="connsiteY2915" fmla="*/ 262817 h 977923"/>
                    <a:gd name="connsiteX2916" fmla="*/ 1095195 w 1209257"/>
                    <a:gd name="connsiteY2916" fmla="*/ 262817 h 977923"/>
                    <a:gd name="connsiteX2917" fmla="*/ 1101503 w 1209257"/>
                    <a:gd name="connsiteY2917" fmla="*/ 270040 h 977923"/>
                    <a:gd name="connsiteX2918" fmla="*/ 1095195 w 1209257"/>
                    <a:gd name="connsiteY2918" fmla="*/ 277264 h 977923"/>
                    <a:gd name="connsiteX2919" fmla="*/ 1089372 w 1209257"/>
                    <a:gd name="connsiteY2919" fmla="*/ 270040 h 977923"/>
                    <a:gd name="connsiteX2920" fmla="*/ 1095195 w 1209257"/>
                    <a:gd name="connsiteY2920" fmla="*/ 262817 h 977923"/>
                    <a:gd name="connsiteX2921" fmla="*/ 1076271 w 1209257"/>
                    <a:gd name="connsiteY2921" fmla="*/ 262817 h 977923"/>
                    <a:gd name="connsiteX2922" fmla="*/ 1082579 w 1209257"/>
                    <a:gd name="connsiteY2922" fmla="*/ 270040 h 977923"/>
                    <a:gd name="connsiteX2923" fmla="*/ 1076271 w 1209257"/>
                    <a:gd name="connsiteY2923" fmla="*/ 277264 h 977923"/>
                    <a:gd name="connsiteX2924" fmla="*/ 1069963 w 1209257"/>
                    <a:gd name="connsiteY2924" fmla="*/ 270040 h 977923"/>
                    <a:gd name="connsiteX2925" fmla="*/ 1076271 w 1209257"/>
                    <a:gd name="connsiteY2925" fmla="*/ 262817 h 977923"/>
                    <a:gd name="connsiteX2926" fmla="*/ 1057346 w 1209257"/>
                    <a:gd name="connsiteY2926" fmla="*/ 262817 h 977923"/>
                    <a:gd name="connsiteX2927" fmla="*/ 1063169 w 1209257"/>
                    <a:gd name="connsiteY2927" fmla="*/ 270040 h 977923"/>
                    <a:gd name="connsiteX2928" fmla="*/ 1057346 w 1209257"/>
                    <a:gd name="connsiteY2928" fmla="*/ 277264 h 977923"/>
                    <a:gd name="connsiteX2929" fmla="*/ 1051038 w 1209257"/>
                    <a:gd name="connsiteY2929" fmla="*/ 270040 h 977923"/>
                    <a:gd name="connsiteX2930" fmla="*/ 1057346 w 1209257"/>
                    <a:gd name="connsiteY2930" fmla="*/ 262817 h 977923"/>
                    <a:gd name="connsiteX2931" fmla="*/ 1037936 w 1209257"/>
                    <a:gd name="connsiteY2931" fmla="*/ 262817 h 977923"/>
                    <a:gd name="connsiteX2932" fmla="*/ 1044245 w 1209257"/>
                    <a:gd name="connsiteY2932" fmla="*/ 270040 h 977923"/>
                    <a:gd name="connsiteX2933" fmla="*/ 1037936 w 1209257"/>
                    <a:gd name="connsiteY2933" fmla="*/ 277264 h 977923"/>
                    <a:gd name="connsiteX2934" fmla="*/ 1031628 w 1209257"/>
                    <a:gd name="connsiteY2934" fmla="*/ 270040 h 977923"/>
                    <a:gd name="connsiteX2935" fmla="*/ 1037936 w 1209257"/>
                    <a:gd name="connsiteY2935" fmla="*/ 262817 h 977923"/>
                    <a:gd name="connsiteX2936" fmla="*/ 1019012 w 1209257"/>
                    <a:gd name="connsiteY2936" fmla="*/ 262817 h 977923"/>
                    <a:gd name="connsiteX2937" fmla="*/ 1024835 w 1209257"/>
                    <a:gd name="connsiteY2937" fmla="*/ 270040 h 977923"/>
                    <a:gd name="connsiteX2938" fmla="*/ 1019012 w 1209257"/>
                    <a:gd name="connsiteY2938" fmla="*/ 277264 h 977923"/>
                    <a:gd name="connsiteX2939" fmla="*/ 1012704 w 1209257"/>
                    <a:gd name="connsiteY2939" fmla="*/ 270040 h 977923"/>
                    <a:gd name="connsiteX2940" fmla="*/ 1019012 w 1209257"/>
                    <a:gd name="connsiteY2940" fmla="*/ 262817 h 977923"/>
                    <a:gd name="connsiteX2941" fmla="*/ 999602 w 1209257"/>
                    <a:gd name="connsiteY2941" fmla="*/ 262817 h 977923"/>
                    <a:gd name="connsiteX2942" fmla="*/ 1005910 w 1209257"/>
                    <a:gd name="connsiteY2942" fmla="*/ 270040 h 977923"/>
                    <a:gd name="connsiteX2943" fmla="*/ 999602 w 1209257"/>
                    <a:gd name="connsiteY2943" fmla="*/ 277264 h 977923"/>
                    <a:gd name="connsiteX2944" fmla="*/ 993779 w 1209257"/>
                    <a:gd name="connsiteY2944" fmla="*/ 270040 h 977923"/>
                    <a:gd name="connsiteX2945" fmla="*/ 999602 w 1209257"/>
                    <a:gd name="connsiteY2945" fmla="*/ 262817 h 977923"/>
                    <a:gd name="connsiteX2946" fmla="*/ 980678 w 1209257"/>
                    <a:gd name="connsiteY2946" fmla="*/ 262817 h 977923"/>
                    <a:gd name="connsiteX2947" fmla="*/ 986986 w 1209257"/>
                    <a:gd name="connsiteY2947" fmla="*/ 270040 h 977923"/>
                    <a:gd name="connsiteX2948" fmla="*/ 980678 w 1209257"/>
                    <a:gd name="connsiteY2948" fmla="*/ 277264 h 977923"/>
                    <a:gd name="connsiteX2949" fmla="*/ 974370 w 1209257"/>
                    <a:gd name="connsiteY2949" fmla="*/ 270040 h 977923"/>
                    <a:gd name="connsiteX2950" fmla="*/ 980678 w 1209257"/>
                    <a:gd name="connsiteY2950" fmla="*/ 262817 h 977923"/>
                    <a:gd name="connsiteX2951" fmla="*/ 961268 w 1209257"/>
                    <a:gd name="connsiteY2951" fmla="*/ 262817 h 977923"/>
                    <a:gd name="connsiteX2952" fmla="*/ 967576 w 1209257"/>
                    <a:gd name="connsiteY2952" fmla="*/ 270040 h 977923"/>
                    <a:gd name="connsiteX2953" fmla="*/ 961268 w 1209257"/>
                    <a:gd name="connsiteY2953" fmla="*/ 277264 h 977923"/>
                    <a:gd name="connsiteX2954" fmla="*/ 955445 w 1209257"/>
                    <a:gd name="connsiteY2954" fmla="*/ 270040 h 977923"/>
                    <a:gd name="connsiteX2955" fmla="*/ 961268 w 1209257"/>
                    <a:gd name="connsiteY2955" fmla="*/ 262817 h 977923"/>
                    <a:gd name="connsiteX2956" fmla="*/ 942343 w 1209257"/>
                    <a:gd name="connsiteY2956" fmla="*/ 262817 h 977923"/>
                    <a:gd name="connsiteX2957" fmla="*/ 948652 w 1209257"/>
                    <a:gd name="connsiteY2957" fmla="*/ 270040 h 977923"/>
                    <a:gd name="connsiteX2958" fmla="*/ 942343 w 1209257"/>
                    <a:gd name="connsiteY2958" fmla="*/ 277264 h 977923"/>
                    <a:gd name="connsiteX2959" fmla="*/ 936035 w 1209257"/>
                    <a:gd name="connsiteY2959" fmla="*/ 270040 h 977923"/>
                    <a:gd name="connsiteX2960" fmla="*/ 942343 w 1209257"/>
                    <a:gd name="connsiteY2960" fmla="*/ 262817 h 977923"/>
                    <a:gd name="connsiteX2961" fmla="*/ 904009 w 1209257"/>
                    <a:gd name="connsiteY2961" fmla="*/ 262817 h 977923"/>
                    <a:gd name="connsiteX2962" fmla="*/ 910317 w 1209257"/>
                    <a:gd name="connsiteY2962" fmla="*/ 270040 h 977923"/>
                    <a:gd name="connsiteX2963" fmla="*/ 904009 w 1209257"/>
                    <a:gd name="connsiteY2963" fmla="*/ 276708 h 977923"/>
                    <a:gd name="connsiteX2964" fmla="*/ 897701 w 1209257"/>
                    <a:gd name="connsiteY2964" fmla="*/ 270040 h 977923"/>
                    <a:gd name="connsiteX2965" fmla="*/ 904009 w 1209257"/>
                    <a:gd name="connsiteY2965" fmla="*/ 262817 h 977923"/>
                    <a:gd name="connsiteX2966" fmla="*/ 865675 w 1209257"/>
                    <a:gd name="connsiteY2966" fmla="*/ 262817 h 977923"/>
                    <a:gd name="connsiteX2967" fmla="*/ 871983 w 1209257"/>
                    <a:gd name="connsiteY2967" fmla="*/ 270040 h 977923"/>
                    <a:gd name="connsiteX2968" fmla="*/ 865675 w 1209257"/>
                    <a:gd name="connsiteY2968" fmla="*/ 277264 h 977923"/>
                    <a:gd name="connsiteX2969" fmla="*/ 859852 w 1209257"/>
                    <a:gd name="connsiteY2969" fmla="*/ 270040 h 977923"/>
                    <a:gd name="connsiteX2970" fmla="*/ 865675 w 1209257"/>
                    <a:gd name="connsiteY2970" fmla="*/ 262817 h 977923"/>
                    <a:gd name="connsiteX2971" fmla="*/ 502227 w 1209257"/>
                    <a:gd name="connsiteY2971" fmla="*/ 262817 h 977923"/>
                    <a:gd name="connsiteX2972" fmla="*/ 508536 w 1209257"/>
                    <a:gd name="connsiteY2972" fmla="*/ 270040 h 977923"/>
                    <a:gd name="connsiteX2973" fmla="*/ 502227 w 1209257"/>
                    <a:gd name="connsiteY2973" fmla="*/ 277264 h 977923"/>
                    <a:gd name="connsiteX2974" fmla="*/ 495919 w 1209257"/>
                    <a:gd name="connsiteY2974" fmla="*/ 270040 h 977923"/>
                    <a:gd name="connsiteX2975" fmla="*/ 502227 w 1209257"/>
                    <a:gd name="connsiteY2975" fmla="*/ 262817 h 977923"/>
                    <a:gd name="connsiteX2976" fmla="*/ 483303 w 1209257"/>
                    <a:gd name="connsiteY2976" fmla="*/ 262817 h 977923"/>
                    <a:gd name="connsiteX2977" fmla="*/ 489611 w 1209257"/>
                    <a:gd name="connsiteY2977" fmla="*/ 270040 h 977923"/>
                    <a:gd name="connsiteX2978" fmla="*/ 483303 w 1209257"/>
                    <a:gd name="connsiteY2978" fmla="*/ 277264 h 977923"/>
                    <a:gd name="connsiteX2979" fmla="*/ 476995 w 1209257"/>
                    <a:gd name="connsiteY2979" fmla="*/ 270040 h 977923"/>
                    <a:gd name="connsiteX2980" fmla="*/ 483303 w 1209257"/>
                    <a:gd name="connsiteY2980" fmla="*/ 262817 h 977923"/>
                    <a:gd name="connsiteX2981" fmla="*/ 463893 w 1209257"/>
                    <a:gd name="connsiteY2981" fmla="*/ 262817 h 977923"/>
                    <a:gd name="connsiteX2982" fmla="*/ 470201 w 1209257"/>
                    <a:gd name="connsiteY2982" fmla="*/ 270040 h 977923"/>
                    <a:gd name="connsiteX2983" fmla="*/ 463893 w 1209257"/>
                    <a:gd name="connsiteY2983" fmla="*/ 277264 h 977923"/>
                    <a:gd name="connsiteX2984" fmla="*/ 458070 w 1209257"/>
                    <a:gd name="connsiteY2984" fmla="*/ 270040 h 977923"/>
                    <a:gd name="connsiteX2985" fmla="*/ 463893 w 1209257"/>
                    <a:gd name="connsiteY2985" fmla="*/ 262817 h 977923"/>
                    <a:gd name="connsiteX2986" fmla="*/ 387710 w 1209257"/>
                    <a:gd name="connsiteY2986" fmla="*/ 262817 h 977923"/>
                    <a:gd name="connsiteX2987" fmla="*/ 393533 w 1209257"/>
                    <a:gd name="connsiteY2987" fmla="*/ 270040 h 977923"/>
                    <a:gd name="connsiteX2988" fmla="*/ 387710 w 1209257"/>
                    <a:gd name="connsiteY2988" fmla="*/ 277264 h 977923"/>
                    <a:gd name="connsiteX2989" fmla="*/ 381402 w 1209257"/>
                    <a:gd name="connsiteY2989" fmla="*/ 270040 h 977923"/>
                    <a:gd name="connsiteX2990" fmla="*/ 387710 w 1209257"/>
                    <a:gd name="connsiteY2990" fmla="*/ 262817 h 977923"/>
                    <a:gd name="connsiteX2991" fmla="*/ 368300 w 1209257"/>
                    <a:gd name="connsiteY2991" fmla="*/ 262817 h 977923"/>
                    <a:gd name="connsiteX2992" fmla="*/ 374608 w 1209257"/>
                    <a:gd name="connsiteY2992" fmla="*/ 270040 h 977923"/>
                    <a:gd name="connsiteX2993" fmla="*/ 368300 w 1209257"/>
                    <a:gd name="connsiteY2993" fmla="*/ 277264 h 977923"/>
                    <a:gd name="connsiteX2994" fmla="*/ 362477 w 1209257"/>
                    <a:gd name="connsiteY2994" fmla="*/ 270040 h 977923"/>
                    <a:gd name="connsiteX2995" fmla="*/ 368300 w 1209257"/>
                    <a:gd name="connsiteY2995" fmla="*/ 262817 h 977923"/>
                    <a:gd name="connsiteX2996" fmla="*/ 349376 w 1209257"/>
                    <a:gd name="connsiteY2996" fmla="*/ 262817 h 977923"/>
                    <a:gd name="connsiteX2997" fmla="*/ 355684 w 1209257"/>
                    <a:gd name="connsiteY2997" fmla="*/ 270040 h 977923"/>
                    <a:gd name="connsiteX2998" fmla="*/ 349376 w 1209257"/>
                    <a:gd name="connsiteY2998" fmla="*/ 277264 h 977923"/>
                    <a:gd name="connsiteX2999" fmla="*/ 343068 w 1209257"/>
                    <a:gd name="connsiteY2999" fmla="*/ 270040 h 977923"/>
                    <a:gd name="connsiteX3000" fmla="*/ 349376 w 1209257"/>
                    <a:gd name="connsiteY3000" fmla="*/ 262817 h 977923"/>
                    <a:gd name="connsiteX3001" fmla="*/ 329966 w 1209257"/>
                    <a:gd name="connsiteY3001" fmla="*/ 262817 h 977923"/>
                    <a:gd name="connsiteX3002" fmla="*/ 336274 w 1209257"/>
                    <a:gd name="connsiteY3002" fmla="*/ 270040 h 977923"/>
                    <a:gd name="connsiteX3003" fmla="*/ 329966 w 1209257"/>
                    <a:gd name="connsiteY3003" fmla="*/ 277264 h 977923"/>
                    <a:gd name="connsiteX3004" fmla="*/ 324143 w 1209257"/>
                    <a:gd name="connsiteY3004" fmla="*/ 270040 h 977923"/>
                    <a:gd name="connsiteX3005" fmla="*/ 329966 w 1209257"/>
                    <a:gd name="connsiteY3005" fmla="*/ 262817 h 977923"/>
                    <a:gd name="connsiteX3006" fmla="*/ 311041 w 1209257"/>
                    <a:gd name="connsiteY3006" fmla="*/ 262817 h 977923"/>
                    <a:gd name="connsiteX3007" fmla="*/ 317350 w 1209257"/>
                    <a:gd name="connsiteY3007" fmla="*/ 270040 h 977923"/>
                    <a:gd name="connsiteX3008" fmla="*/ 311041 w 1209257"/>
                    <a:gd name="connsiteY3008" fmla="*/ 277264 h 977923"/>
                    <a:gd name="connsiteX3009" fmla="*/ 304733 w 1209257"/>
                    <a:gd name="connsiteY3009" fmla="*/ 270040 h 977923"/>
                    <a:gd name="connsiteX3010" fmla="*/ 311041 w 1209257"/>
                    <a:gd name="connsiteY3010" fmla="*/ 262817 h 977923"/>
                    <a:gd name="connsiteX3011" fmla="*/ 292117 w 1209257"/>
                    <a:gd name="connsiteY3011" fmla="*/ 262817 h 977923"/>
                    <a:gd name="connsiteX3012" fmla="*/ 297940 w 1209257"/>
                    <a:gd name="connsiteY3012" fmla="*/ 270040 h 977923"/>
                    <a:gd name="connsiteX3013" fmla="*/ 292117 w 1209257"/>
                    <a:gd name="connsiteY3013" fmla="*/ 277264 h 977923"/>
                    <a:gd name="connsiteX3014" fmla="*/ 285809 w 1209257"/>
                    <a:gd name="connsiteY3014" fmla="*/ 270040 h 977923"/>
                    <a:gd name="connsiteX3015" fmla="*/ 292117 w 1209257"/>
                    <a:gd name="connsiteY3015" fmla="*/ 262817 h 977923"/>
                    <a:gd name="connsiteX3016" fmla="*/ 272707 w 1209257"/>
                    <a:gd name="connsiteY3016" fmla="*/ 262817 h 977923"/>
                    <a:gd name="connsiteX3017" fmla="*/ 279015 w 1209257"/>
                    <a:gd name="connsiteY3017" fmla="*/ 270040 h 977923"/>
                    <a:gd name="connsiteX3018" fmla="*/ 272707 w 1209257"/>
                    <a:gd name="connsiteY3018" fmla="*/ 277264 h 977923"/>
                    <a:gd name="connsiteX3019" fmla="*/ 266399 w 1209257"/>
                    <a:gd name="connsiteY3019" fmla="*/ 270040 h 977923"/>
                    <a:gd name="connsiteX3020" fmla="*/ 272707 w 1209257"/>
                    <a:gd name="connsiteY3020" fmla="*/ 262817 h 977923"/>
                    <a:gd name="connsiteX3021" fmla="*/ 253783 w 1209257"/>
                    <a:gd name="connsiteY3021" fmla="*/ 262817 h 977923"/>
                    <a:gd name="connsiteX3022" fmla="*/ 259606 w 1209257"/>
                    <a:gd name="connsiteY3022" fmla="*/ 270040 h 977923"/>
                    <a:gd name="connsiteX3023" fmla="*/ 253783 w 1209257"/>
                    <a:gd name="connsiteY3023" fmla="*/ 277264 h 977923"/>
                    <a:gd name="connsiteX3024" fmla="*/ 247475 w 1209257"/>
                    <a:gd name="connsiteY3024" fmla="*/ 270040 h 977923"/>
                    <a:gd name="connsiteX3025" fmla="*/ 253783 w 1209257"/>
                    <a:gd name="connsiteY3025" fmla="*/ 262817 h 977923"/>
                    <a:gd name="connsiteX3026" fmla="*/ 234373 w 1209257"/>
                    <a:gd name="connsiteY3026" fmla="*/ 262817 h 977923"/>
                    <a:gd name="connsiteX3027" fmla="*/ 240681 w 1209257"/>
                    <a:gd name="connsiteY3027" fmla="*/ 270040 h 977923"/>
                    <a:gd name="connsiteX3028" fmla="*/ 234373 w 1209257"/>
                    <a:gd name="connsiteY3028" fmla="*/ 277264 h 977923"/>
                    <a:gd name="connsiteX3029" fmla="*/ 228550 w 1209257"/>
                    <a:gd name="connsiteY3029" fmla="*/ 270040 h 977923"/>
                    <a:gd name="connsiteX3030" fmla="*/ 234373 w 1209257"/>
                    <a:gd name="connsiteY3030" fmla="*/ 262817 h 977923"/>
                    <a:gd name="connsiteX3031" fmla="*/ 215448 w 1209257"/>
                    <a:gd name="connsiteY3031" fmla="*/ 262817 h 977923"/>
                    <a:gd name="connsiteX3032" fmla="*/ 221757 w 1209257"/>
                    <a:gd name="connsiteY3032" fmla="*/ 270040 h 977923"/>
                    <a:gd name="connsiteX3033" fmla="*/ 215448 w 1209257"/>
                    <a:gd name="connsiteY3033" fmla="*/ 277264 h 977923"/>
                    <a:gd name="connsiteX3034" fmla="*/ 209140 w 1209257"/>
                    <a:gd name="connsiteY3034" fmla="*/ 270040 h 977923"/>
                    <a:gd name="connsiteX3035" fmla="*/ 215448 w 1209257"/>
                    <a:gd name="connsiteY3035" fmla="*/ 262817 h 977923"/>
                    <a:gd name="connsiteX3036" fmla="*/ 196039 w 1209257"/>
                    <a:gd name="connsiteY3036" fmla="*/ 262817 h 977923"/>
                    <a:gd name="connsiteX3037" fmla="*/ 202347 w 1209257"/>
                    <a:gd name="connsiteY3037" fmla="*/ 270040 h 977923"/>
                    <a:gd name="connsiteX3038" fmla="*/ 196039 w 1209257"/>
                    <a:gd name="connsiteY3038" fmla="*/ 277264 h 977923"/>
                    <a:gd name="connsiteX3039" fmla="*/ 190216 w 1209257"/>
                    <a:gd name="connsiteY3039" fmla="*/ 270040 h 977923"/>
                    <a:gd name="connsiteX3040" fmla="*/ 196039 w 1209257"/>
                    <a:gd name="connsiteY3040" fmla="*/ 262817 h 977923"/>
                    <a:gd name="connsiteX3041" fmla="*/ 177114 w 1209257"/>
                    <a:gd name="connsiteY3041" fmla="*/ 262817 h 977923"/>
                    <a:gd name="connsiteX3042" fmla="*/ 183422 w 1209257"/>
                    <a:gd name="connsiteY3042" fmla="*/ 270040 h 977923"/>
                    <a:gd name="connsiteX3043" fmla="*/ 177114 w 1209257"/>
                    <a:gd name="connsiteY3043" fmla="*/ 277264 h 977923"/>
                    <a:gd name="connsiteX3044" fmla="*/ 170806 w 1209257"/>
                    <a:gd name="connsiteY3044" fmla="*/ 270040 h 977923"/>
                    <a:gd name="connsiteX3045" fmla="*/ 177114 w 1209257"/>
                    <a:gd name="connsiteY3045" fmla="*/ 262817 h 977923"/>
                    <a:gd name="connsiteX3046" fmla="*/ 1190788 w 1209257"/>
                    <a:gd name="connsiteY3046" fmla="*/ 241147 h 977923"/>
                    <a:gd name="connsiteX3047" fmla="*/ 1191185 w 1209257"/>
                    <a:gd name="connsiteY3047" fmla="*/ 241566 h 977923"/>
                    <a:gd name="connsiteX3048" fmla="*/ 1194166 w 1209257"/>
                    <a:gd name="connsiteY3048" fmla="*/ 251170 h 977923"/>
                    <a:gd name="connsiteX3049" fmla="*/ 1190788 w 1209257"/>
                    <a:gd name="connsiteY3049" fmla="*/ 255038 h 977923"/>
                    <a:gd name="connsiteX3050" fmla="*/ 1184965 w 1209257"/>
                    <a:gd name="connsiteY3050" fmla="*/ 247815 h 977923"/>
                    <a:gd name="connsiteX3051" fmla="*/ 1190788 w 1209257"/>
                    <a:gd name="connsiteY3051" fmla="*/ 241147 h 977923"/>
                    <a:gd name="connsiteX3052" fmla="*/ 1171864 w 1209257"/>
                    <a:gd name="connsiteY3052" fmla="*/ 241147 h 977923"/>
                    <a:gd name="connsiteX3053" fmla="*/ 1178172 w 1209257"/>
                    <a:gd name="connsiteY3053" fmla="*/ 247815 h 977923"/>
                    <a:gd name="connsiteX3054" fmla="*/ 1171864 w 1209257"/>
                    <a:gd name="connsiteY3054" fmla="*/ 255038 h 977923"/>
                    <a:gd name="connsiteX3055" fmla="*/ 1165556 w 1209257"/>
                    <a:gd name="connsiteY3055" fmla="*/ 247815 h 977923"/>
                    <a:gd name="connsiteX3056" fmla="*/ 1171864 w 1209257"/>
                    <a:gd name="connsiteY3056" fmla="*/ 241147 h 977923"/>
                    <a:gd name="connsiteX3057" fmla="*/ 1152939 w 1209257"/>
                    <a:gd name="connsiteY3057" fmla="*/ 241147 h 977923"/>
                    <a:gd name="connsiteX3058" fmla="*/ 1158762 w 1209257"/>
                    <a:gd name="connsiteY3058" fmla="*/ 247815 h 977923"/>
                    <a:gd name="connsiteX3059" fmla="*/ 1152939 w 1209257"/>
                    <a:gd name="connsiteY3059" fmla="*/ 255038 h 977923"/>
                    <a:gd name="connsiteX3060" fmla="*/ 1146631 w 1209257"/>
                    <a:gd name="connsiteY3060" fmla="*/ 247815 h 977923"/>
                    <a:gd name="connsiteX3061" fmla="*/ 1152939 w 1209257"/>
                    <a:gd name="connsiteY3061" fmla="*/ 241147 h 977923"/>
                    <a:gd name="connsiteX3062" fmla="*/ 1133529 w 1209257"/>
                    <a:gd name="connsiteY3062" fmla="*/ 241147 h 977923"/>
                    <a:gd name="connsiteX3063" fmla="*/ 1139838 w 1209257"/>
                    <a:gd name="connsiteY3063" fmla="*/ 247815 h 977923"/>
                    <a:gd name="connsiteX3064" fmla="*/ 1133529 w 1209257"/>
                    <a:gd name="connsiteY3064" fmla="*/ 255038 h 977923"/>
                    <a:gd name="connsiteX3065" fmla="*/ 1127221 w 1209257"/>
                    <a:gd name="connsiteY3065" fmla="*/ 247815 h 977923"/>
                    <a:gd name="connsiteX3066" fmla="*/ 1133529 w 1209257"/>
                    <a:gd name="connsiteY3066" fmla="*/ 241147 h 977923"/>
                    <a:gd name="connsiteX3067" fmla="*/ 1114605 w 1209257"/>
                    <a:gd name="connsiteY3067" fmla="*/ 241147 h 977923"/>
                    <a:gd name="connsiteX3068" fmla="*/ 1120913 w 1209257"/>
                    <a:gd name="connsiteY3068" fmla="*/ 247815 h 977923"/>
                    <a:gd name="connsiteX3069" fmla="*/ 1114605 w 1209257"/>
                    <a:gd name="connsiteY3069" fmla="*/ 255038 h 977923"/>
                    <a:gd name="connsiteX3070" fmla="*/ 1108297 w 1209257"/>
                    <a:gd name="connsiteY3070" fmla="*/ 247815 h 977923"/>
                    <a:gd name="connsiteX3071" fmla="*/ 1114605 w 1209257"/>
                    <a:gd name="connsiteY3071" fmla="*/ 241147 h 977923"/>
                    <a:gd name="connsiteX3072" fmla="*/ 1095195 w 1209257"/>
                    <a:gd name="connsiteY3072" fmla="*/ 241147 h 977923"/>
                    <a:gd name="connsiteX3073" fmla="*/ 1101503 w 1209257"/>
                    <a:gd name="connsiteY3073" fmla="*/ 247815 h 977923"/>
                    <a:gd name="connsiteX3074" fmla="*/ 1095195 w 1209257"/>
                    <a:gd name="connsiteY3074" fmla="*/ 255038 h 977923"/>
                    <a:gd name="connsiteX3075" fmla="*/ 1089372 w 1209257"/>
                    <a:gd name="connsiteY3075" fmla="*/ 247815 h 977923"/>
                    <a:gd name="connsiteX3076" fmla="*/ 1095195 w 1209257"/>
                    <a:gd name="connsiteY3076" fmla="*/ 241147 h 977923"/>
                    <a:gd name="connsiteX3077" fmla="*/ 1076271 w 1209257"/>
                    <a:gd name="connsiteY3077" fmla="*/ 241147 h 977923"/>
                    <a:gd name="connsiteX3078" fmla="*/ 1082579 w 1209257"/>
                    <a:gd name="connsiteY3078" fmla="*/ 247815 h 977923"/>
                    <a:gd name="connsiteX3079" fmla="*/ 1076271 w 1209257"/>
                    <a:gd name="connsiteY3079" fmla="*/ 255038 h 977923"/>
                    <a:gd name="connsiteX3080" fmla="*/ 1069963 w 1209257"/>
                    <a:gd name="connsiteY3080" fmla="*/ 247815 h 977923"/>
                    <a:gd name="connsiteX3081" fmla="*/ 1076271 w 1209257"/>
                    <a:gd name="connsiteY3081" fmla="*/ 241147 h 977923"/>
                    <a:gd name="connsiteX3082" fmla="*/ 1057346 w 1209257"/>
                    <a:gd name="connsiteY3082" fmla="*/ 241147 h 977923"/>
                    <a:gd name="connsiteX3083" fmla="*/ 1063169 w 1209257"/>
                    <a:gd name="connsiteY3083" fmla="*/ 247815 h 977923"/>
                    <a:gd name="connsiteX3084" fmla="*/ 1057346 w 1209257"/>
                    <a:gd name="connsiteY3084" fmla="*/ 255038 h 977923"/>
                    <a:gd name="connsiteX3085" fmla="*/ 1051038 w 1209257"/>
                    <a:gd name="connsiteY3085" fmla="*/ 247815 h 977923"/>
                    <a:gd name="connsiteX3086" fmla="*/ 1057346 w 1209257"/>
                    <a:gd name="connsiteY3086" fmla="*/ 241147 h 977923"/>
                    <a:gd name="connsiteX3087" fmla="*/ 1037936 w 1209257"/>
                    <a:gd name="connsiteY3087" fmla="*/ 241147 h 977923"/>
                    <a:gd name="connsiteX3088" fmla="*/ 1044245 w 1209257"/>
                    <a:gd name="connsiteY3088" fmla="*/ 247815 h 977923"/>
                    <a:gd name="connsiteX3089" fmla="*/ 1037936 w 1209257"/>
                    <a:gd name="connsiteY3089" fmla="*/ 255038 h 977923"/>
                    <a:gd name="connsiteX3090" fmla="*/ 1031628 w 1209257"/>
                    <a:gd name="connsiteY3090" fmla="*/ 247815 h 977923"/>
                    <a:gd name="connsiteX3091" fmla="*/ 1037936 w 1209257"/>
                    <a:gd name="connsiteY3091" fmla="*/ 241147 h 977923"/>
                    <a:gd name="connsiteX3092" fmla="*/ 1019012 w 1209257"/>
                    <a:gd name="connsiteY3092" fmla="*/ 241147 h 977923"/>
                    <a:gd name="connsiteX3093" fmla="*/ 1024835 w 1209257"/>
                    <a:gd name="connsiteY3093" fmla="*/ 247815 h 977923"/>
                    <a:gd name="connsiteX3094" fmla="*/ 1019012 w 1209257"/>
                    <a:gd name="connsiteY3094" fmla="*/ 255038 h 977923"/>
                    <a:gd name="connsiteX3095" fmla="*/ 1012704 w 1209257"/>
                    <a:gd name="connsiteY3095" fmla="*/ 247815 h 977923"/>
                    <a:gd name="connsiteX3096" fmla="*/ 1019012 w 1209257"/>
                    <a:gd name="connsiteY3096" fmla="*/ 241147 h 977923"/>
                    <a:gd name="connsiteX3097" fmla="*/ 999602 w 1209257"/>
                    <a:gd name="connsiteY3097" fmla="*/ 241147 h 977923"/>
                    <a:gd name="connsiteX3098" fmla="*/ 1005910 w 1209257"/>
                    <a:gd name="connsiteY3098" fmla="*/ 247815 h 977923"/>
                    <a:gd name="connsiteX3099" fmla="*/ 999602 w 1209257"/>
                    <a:gd name="connsiteY3099" fmla="*/ 255038 h 977923"/>
                    <a:gd name="connsiteX3100" fmla="*/ 993779 w 1209257"/>
                    <a:gd name="connsiteY3100" fmla="*/ 247815 h 977923"/>
                    <a:gd name="connsiteX3101" fmla="*/ 999602 w 1209257"/>
                    <a:gd name="connsiteY3101" fmla="*/ 241147 h 977923"/>
                    <a:gd name="connsiteX3102" fmla="*/ 980678 w 1209257"/>
                    <a:gd name="connsiteY3102" fmla="*/ 241147 h 977923"/>
                    <a:gd name="connsiteX3103" fmla="*/ 986986 w 1209257"/>
                    <a:gd name="connsiteY3103" fmla="*/ 247815 h 977923"/>
                    <a:gd name="connsiteX3104" fmla="*/ 980678 w 1209257"/>
                    <a:gd name="connsiteY3104" fmla="*/ 255038 h 977923"/>
                    <a:gd name="connsiteX3105" fmla="*/ 974370 w 1209257"/>
                    <a:gd name="connsiteY3105" fmla="*/ 247815 h 977923"/>
                    <a:gd name="connsiteX3106" fmla="*/ 980678 w 1209257"/>
                    <a:gd name="connsiteY3106" fmla="*/ 241147 h 977923"/>
                    <a:gd name="connsiteX3107" fmla="*/ 961268 w 1209257"/>
                    <a:gd name="connsiteY3107" fmla="*/ 241147 h 977923"/>
                    <a:gd name="connsiteX3108" fmla="*/ 967576 w 1209257"/>
                    <a:gd name="connsiteY3108" fmla="*/ 247815 h 977923"/>
                    <a:gd name="connsiteX3109" fmla="*/ 961268 w 1209257"/>
                    <a:gd name="connsiteY3109" fmla="*/ 255038 h 977923"/>
                    <a:gd name="connsiteX3110" fmla="*/ 955445 w 1209257"/>
                    <a:gd name="connsiteY3110" fmla="*/ 247815 h 977923"/>
                    <a:gd name="connsiteX3111" fmla="*/ 961268 w 1209257"/>
                    <a:gd name="connsiteY3111" fmla="*/ 241147 h 977923"/>
                    <a:gd name="connsiteX3112" fmla="*/ 942343 w 1209257"/>
                    <a:gd name="connsiteY3112" fmla="*/ 241147 h 977923"/>
                    <a:gd name="connsiteX3113" fmla="*/ 948652 w 1209257"/>
                    <a:gd name="connsiteY3113" fmla="*/ 247815 h 977923"/>
                    <a:gd name="connsiteX3114" fmla="*/ 942343 w 1209257"/>
                    <a:gd name="connsiteY3114" fmla="*/ 255038 h 977923"/>
                    <a:gd name="connsiteX3115" fmla="*/ 936035 w 1209257"/>
                    <a:gd name="connsiteY3115" fmla="*/ 247815 h 977923"/>
                    <a:gd name="connsiteX3116" fmla="*/ 942343 w 1209257"/>
                    <a:gd name="connsiteY3116" fmla="*/ 241147 h 977923"/>
                    <a:gd name="connsiteX3117" fmla="*/ 904009 w 1209257"/>
                    <a:gd name="connsiteY3117" fmla="*/ 241147 h 977923"/>
                    <a:gd name="connsiteX3118" fmla="*/ 910317 w 1209257"/>
                    <a:gd name="connsiteY3118" fmla="*/ 247815 h 977923"/>
                    <a:gd name="connsiteX3119" fmla="*/ 904009 w 1209257"/>
                    <a:gd name="connsiteY3119" fmla="*/ 255038 h 977923"/>
                    <a:gd name="connsiteX3120" fmla="*/ 897701 w 1209257"/>
                    <a:gd name="connsiteY3120" fmla="*/ 247815 h 977923"/>
                    <a:gd name="connsiteX3121" fmla="*/ 904009 w 1209257"/>
                    <a:gd name="connsiteY3121" fmla="*/ 241147 h 977923"/>
                    <a:gd name="connsiteX3122" fmla="*/ 885085 w 1209257"/>
                    <a:gd name="connsiteY3122" fmla="*/ 241147 h 977923"/>
                    <a:gd name="connsiteX3123" fmla="*/ 890908 w 1209257"/>
                    <a:gd name="connsiteY3123" fmla="*/ 247815 h 977923"/>
                    <a:gd name="connsiteX3124" fmla="*/ 885085 w 1209257"/>
                    <a:gd name="connsiteY3124" fmla="*/ 255038 h 977923"/>
                    <a:gd name="connsiteX3125" fmla="*/ 878777 w 1209257"/>
                    <a:gd name="connsiteY3125" fmla="*/ 247815 h 977923"/>
                    <a:gd name="connsiteX3126" fmla="*/ 885085 w 1209257"/>
                    <a:gd name="connsiteY3126" fmla="*/ 241147 h 977923"/>
                    <a:gd name="connsiteX3127" fmla="*/ 865675 w 1209257"/>
                    <a:gd name="connsiteY3127" fmla="*/ 241147 h 977923"/>
                    <a:gd name="connsiteX3128" fmla="*/ 871983 w 1209257"/>
                    <a:gd name="connsiteY3128" fmla="*/ 247815 h 977923"/>
                    <a:gd name="connsiteX3129" fmla="*/ 865675 w 1209257"/>
                    <a:gd name="connsiteY3129" fmla="*/ 255038 h 977923"/>
                    <a:gd name="connsiteX3130" fmla="*/ 859852 w 1209257"/>
                    <a:gd name="connsiteY3130" fmla="*/ 247815 h 977923"/>
                    <a:gd name="connsiteX3131" fmla="*/ 865675 w 1209257"/>
                    <a:gd name="connsiteY3131" fmla="*/ 241147 h 977923"/>
                    <a:gd name="connsiteX3132" fmla="*/ 502227 w 1209257"/>
                    <a:gd name="connsiteY3132" fmla="*/ 241147 h 977923"/>
                    <a:gd name="connsiteX3133" fmla="*/ 508536 w 1209257"/>
                    <a:gd name="connsiteY3133" fmla="*/ 247815 h 977923"/>
                    <a:gd name="connsiteX3134" fmla="*/ 502227 w 1209257"/>
                    <a:gd name="connsiteY3134" fmla="*/ 255038 h 977923"/>
                    <a:gd name="connsiteX3135" fmla="*/ 495919 w 1209257"/>
                    <a:gd name="connsiteY3135" fmla="*/ 247815 h 977923"/>
                    <a:gd name="connsiteX3136" fmla="*/ 502227 w 1209257"/>
                    <a:gd name="connsiteY3136" fmla="*/ 241147 h 977923"/>
                    <a:gd name="connsiteX3137" fmla="*/ 463893 w 1209257"/>
                    <a:gd name="connsiteY3137" fmla="*/ 241147 h 977923"/>
                    <a:gd name="connsiteX3138" fmla="*/ 470201 w 1209257"/>
                    <a:gd name="connsiteY3138" fmla="*/ 247815 h 977923"/>
                    <a:gd name="connsiteX3139" fmla="*/ 463893 w 1209257"/>
                    <a:gd name="connsiteY3139" fmla="*/ 255038 h 977923"/>
                    <a:gd name="connsiteX3140" fmla="*/ 458070 w 1209257"/>
                    <a:gd name="connsiteY3140" fmla="*/ 247815 h 977923"/>
                    <a:gd name="connsiteX3141" fmla="*/ 463893 w 1209257"/>
                    <a:gd name="connsiteY3141" fmla="*/ 241147 h 977923"/>
                    <a:gd name="connsiteX3142" fmla="*/ 444969 w 1209257"/>
                    <a:gd name="connsiteY3142" fmla="*/ 241147 h 977923"/>
                    <a:gd name="connsiteX3143" fmla="*/ 451277 w 1209257"/>
                    <a:gd name="connsiteY3143" fmla="*/ 247815 h 977923"/>
                    <a:gd name="connsiteX3144" fmla="*/ 444969 w 1209257"/>
                    <a:gd name="connsiteY3144" fmla="*/ 255038 h 977923"/>
                    <a:gd name="connsiteX3145" fmla="*/ 438661 w 1209257"/>
                    <a:gd name="connsiteY3145" fmla="*/ 247815 h 977923"/>
                    <a:gd name="connsiteX3146" fmla="*/ 444969 w 1209257"/>
                    <a:gd name="connsiteY3146" fmla="*/ 241147 h 977923"/>
                    <a:gd name="connsiteX3147" fmla="*/ 349376 w 1209257"/>
                    <a:gd name="connsiteY3147" fmla="*/ 241147 h 977923"/>
                    <a:gd name="connsiteX3148" fmla="*/ 355684 w 1209257"/>
                    <a:gd name="connsiteY3148" fmla="*/ 247815 h 977923"/>
                    <a:gd name="connsiteX3149" fmla="*/ 349376 w 1209257"/>
                    <a:gd name="connsiteY3149" fmla="*/ 255038 h 977923"/>
                    <a:gd name="connsiteX3150" fmla="*/ 343068 w 1209257"/>
                    <a:gd name="connsiteY3150" fmla="*/ 247815 h 977923"/>
                    <a:gd name="connsiteX3151" fmla="*/ 349376 w 1209257"/>
                    <a:gd name="connsiteY3151" fmla="*/ 241147 h 977923"/>
                    <a:gd name="connsiteX3152" fmla="*/ 329966 w 1209257"/>
                    <a:gd name="connsiteY3152" fmla="*/ 241147 h 977923"/>
                    <a:gd name="connsiteX3153" fmla="*/ 336274 w 1209257"/>
                    <a:gd name="connsiteY3153" fmla="*/ 247815 h 977923"/>
                    <a:gd name="connsiteX3154" fmla="*/ 329966 w 1209257"/>
                    <a:gd name="connsiteY3154" fmla="*/ 255038 h 977923"/>
                    <a:gd name="connsiteX3155" fmla="*/ 324143 w 1209257"/>
                    <a:gd name="connsiteY3155" fmla="*/ 247815 h 977923"/>
                    <a:gd name="connsiteX3156" fmla="*/ 329966 w 1209257"/>
                    <a:gd name="connsiteY3156" fmla="*/ 241147 h 977923"/>
                    <a:gd name="connsiteX3157" fmla="*/ 311041 w 1209257"/>
                    <a:gd name="connsiteY3157" fmla="*/ 241147 h 977923"/>
                    <a:gd name="connsiteX3158" fmla="*/ 317350 w 1209257"/>
                    <a:gd name="connsiteY3158" fmla="*/ 247815 h 977923"/>
                    <a:gd name="connsiteX3159" fmla="*/ 311041 w 1209257"/>
                    <a:gd name="connsiteY3159" fmla="*/ 255038 h 977923"/>
                    <a:gd name="connsiteX3160" fmla="*/ 304733 w 1209257"/>
                    <a:gd name="connsiteY3160" fmla="*/ 247815 h 977923"/>
                    <a:gd name="connsiteX3161" fmla="*/ 311041 w 1209257"/>
                    <a:gd name="connsiteY3161" fmla="*/ 241147 h 977923"/>
                    <a:gd name="connsiteX3162" fmla="*/ 292117 w 1209257"/>
                    <a:gd name="connsiteY3162" fmla="*/ 241147 h 977923"/>
                    <a:gd name="connsiteX3163" fmla="*/ 297940 w 1209257"/>
                    <a:gd name="connsiteY3163" fmla="*/ 247815 h 977923"/>
                    <a:gd name="connsiteX3164" fmla="*/ 292117 w 1209257"/>
                    <a:gd name="connsiteY3164" fmla="*/ 255038 h 977923"/>
                    <a:gd name="connsiteX3165" fmla="*/ 285809 w 1209257"/>
                    <a:gd name="connsiteY3165" fmla="*/ 247815 h 977923"/>
                    <a:gd name="connsiteX3166" fmla="*/ 292117 w 1209257"/>
                    <a:gd name="connsiteY3166" fmla="*/ 241147 h 977923"/>
                    <a:gd name="connsiteX3167" fmla="*/ 272707 w 1209257"/>
                    <a:gd name="connsiteY3167" fmla="*/ 241147 h 977923"/>
                    <a:gd name="connsiteX3168" fmla="*/ 279015 w 1209257"/>
                    <a:gd name="connsiteY3168" fmla="*/ 247815 h 977923"/>
                    <a:gd name="connsiteX3169" fmla="*/ 272707 w 1209257"/>
                    <a:gd name="connsiteY3169" fmla="*/ 255038 h 977923"/>
                    <a:gd name="connsiteX3170" fmla="*/ 266399 w 1209257"/>
                    <a:gd name="connsiteY3170" fmla="*/ 247815 h 977923"/>
                    <a:gd name="connsiteX3171" fmla="*/ 272707 w 1209257"/>
                    <a:gd name="connsiteY3171" fmla="*/ 241147 h 977923"/>
                    <a:gd name="connsiteX3172" fmla="*/ 253783 w 1209257"/>
                    <a:gd name="connsiteY3172" fmla="*/ 241147 h 977923"/>
                    <a:gd name="connsiteX3173" fmla="*/ 259606 w 1209257"/>
                    <a:gd name="connsiteY3173" fmla="*/ 247815 h 977923"/>
                    <a:gd name="connsiteX3174" fmla="*/ 253783 w 1209257"/>
                    <a:gd name="connsiteY3174" fmla="*/ 255038 h 977923"/>
                    <a:gd name="connsiteX3175" fmla="*/ 247475 w 1209257"/>
                    <a:gd name="connsiteY3175" fmla="*/ 247815 h 977923"/>
                    <a:gd name="connsiteX3176" fmla="*/ 253783 w 1209257"/>
                    <a:gd name="connsiteY3176" fmla="*/ 241147 h 977923"/>
                    <a:gd name="connsiteX3177" fmla="*/ 234373 w 1209257"/>
                    <a:gd name="connsiteY3177" fmla="*/ 241147 h 977923"/>
                    <a:gd name="connsiteX3178" fmla="*/ 240681 w 1209257"/>
                    <a:gd name="connsiteY3178" fmla="*/ 247815 h 977923"/>
                    <a:gd name="connsiteX3179" fmla="*/ 234373 w 1209257"/>
                    <a:gd name="connsiteY3179" fmla="*/ 255038 h 977923"/>
                    <a:gd name="connsiteX3180" fmla="*/ 228550 w 1209257"/>
                    <a:gd name="connsiteY3180" fmla="*/ 247815 h 977923"/>
                    <a:gd name="connsiteX3181" fmla="*/ 234373 w 1209257"/>
                    <a:gd name="connsiteY3181" fmla="*/ 241147 h 977923"/>
                    <a:gd name="connsiteX3182" fmla="*/ 215448 w 1209257"/>
                    <a:gd name="connsiteY3182" fmla="*/ 241147 h 977923"/>
                    <a:gd name="connsiteX3183" fmla="*/ 221757 w 1209257"/>
                    <a:gd name="connsiteY3183" fmla="*/ 247815 h 977923"/>
                    <a:gd name="connsiteX3184" fmla="*/ 215448 w 1209257"/>
                    <a:gd name="connsiteY3184" fmla="*/ 255038 h 977923"/>
                    <a:gd name="connsiteX3185" fmla="*/ 209140 w 1209257"/>
                    <a:gd name="connsiteY3185" fmla="*/ 247815 h 977923"/>
                    <a:gd name="connsiteX3186" fmla="*/ 215448 w 1209257"/>
                    <a:gd name="connsiteY3186" fmla="*/ 241147 h 977923"/>
                    <a:gd name="connsiteX3187" fmla="*/ 196039 w 1209257"/>
                    <a:gd name="connsiteY3187" fmla="*/ 241147 h 977923"/>
                    <a:gd name="connsiteX3188" fmla="*/ 202347 w 1209257"/>
                    <a:gd name="connsiteY3188" fmla="*/ 247815 h 977923"/>
                    <a:gd name="connsiteX3189" fmla="*/ 196039 w 1209257"/>
                    <a:gd name="connsiteY3189" fmla="*/ 255038 h 977923"/>
                    <a:gd name="connsiteX3190" fmla="*/ 190216 w 1209257"/>
                    <a:gd name="connsiteY3190" fmla="*/ 247815 h 977923"/>
                    <a:gd name="connsiteX3191" fmla="*/ 196039 w 1209257"/>
                    <a:gd name="connsiteY3191" fmla="*/ 241147 h 977923"/>
                    <a:gd name="connsiteX3192" fmla="*/ 177114 w 1209257"/>
                    <a:gd name="connsiteY3192" fmla="*/ 241147 h 977923"/>
                    <a:gd name="connsiteX3193" fmla="*/ 183422 w 1209257"/>
                    <a:gd name="connsiteY3193" fmla="*/ 247815 h 977923"/>
                    <a:gd name="connsiteX3194" fmla="*/ 177114 w 1209257"/>
                    <a:gd name="connsiteY3194" fmla="*/ 255038 h 977923"/>
                    <a:gd name="connsiteX3195" fmla="*/ 170806 w 1209257"/>
                    <a:gd name="connsiteY3195" fmla="*/ 247815 h 977923"/>
                    <a:gd name="connsiteX3196" fmla="*/ 177114 w 1209257"/>
                    <a:gd name="connsiteY3196" fmla="*/ 241147 h 977923"/>
                    <a:gd name="connsiteX3197" fmla="*/ 158190 w 1209257"/>
                    <a:gd name="connsiteY3197" fmla="*/ 241147 h 977923"/>
                    <a:gd name="connsiteX3198" fmla="*/ 164013 w 1209257"/>
                    <a:gd name="connsiteY3198" fmla="*/ 247815 h 977923"/>
                    <a:gd name="connsiteX3199" fmla="*/ 158190 w 1209257"/>
                    <a:gd name="connsiteY3199" fmla="*/ 255038 h 977923"/>
                    <a:gd name="connsiteX3200" fmla="*/ 151882 w 1209257"/>
                    <a:gd name="connsiteY3200" fmla="*/ 247815 h 977923"/>
                    <a:gd name="connsiteX3201" fmla="*/ 158190 w 1209257"/>
                    <a:gd name="connsiteY3201" fmla="*/ 241147 h 977923"/>
                    <a:gd name="connsiteX3202" fmla="*/ 62111 w 1209257"/>
                    <a:gd name="connsiteY3202" fmla="*/ 241147 h 977923"/>
                    <a:gd name="connsiteX3203" fmla="*/ 68420 w 1209257"/>
                    <a:gd name="connsiteY3203" fmla="*/ 247815 h 977923"/>
                    <a:gd name="connsiteX3204" fmla="*/ 62111 w 1209257"/>
                    <a:gd name="connsiteY3204" fmla="*/ 255038 h 977923"/>
                    <a:gd name="connsiteX3205" fmla="*/ 56289 w 1209257"/>
                    <a:gd name="connsiteY3205" fmla="*/ 247815 h 977923"/>
                    <a:gd name="connsiteX3206" fmla="*/ 62111 w 1209257"/>
                    <a:gd name="connsiteY3206" fmla="*/ 241147 h 977923"/>
                    <a:gd name="connsiteX3207" fmla="*/ 43187 w 1209257"/>
                    <a:gd name="connsiteY3207" fmla="*/ 241147 h 977923"/>
                    <a:gd name="connsiteX3208" fmla="*/ 49495 w 1209257"/>
                    <a:gd name="connsiteY3208" fmla="*/ 247815 h 977923"/>
                    <a:gd name="connsiteX3209" fmla="*/ 43187 w 1209257"/>
                    <a:gd name="connsiteY3209" fmla="*/ 255038 h 977923"/>
                    <a:gd name="connsiteX3210" fmla="*/ 36879 w 1209257"/>
                    <a:gd name="connsiteY3210" fmla="*/ 247815 h 977923"/>
                    <a:gd name="connsiteX3211" fmla="*/ 43187 w 1209257"/>
                    <a:gd name="connsiteY3211" fmla="*/ 241147 h 977923"/>
                    <a:gd name="connsiteX3212" fmla="*/ 1185999 w 1209257"/>
                    <a:gd name="connsiteY3212" fmla="*/ 224862 h 977923"/>
                    <a:gd name="connsiteX3213" fmla="*/ 1187294 w 1209257"/>
                    <a:gd name="connsiteY3213" fmla="*/ 229034 h 977923"/>
                    <a:gd name="connsiteX3214" fmla="*/ 1184965 w 1209257"/>
                    <a:gd name="connsiteY3214" fmla="*/ 226145 h 977923"/>
                    <a:gd name="connsiteX3215" fmla="*/ 253783 w 1209257"/>
                    <a:gd name="connsiteY3215" fmla="*/ 220033 h 977923"/>
                    <a:gd name="connsiteX3216" fmla="*/ 258635 w 1209257"/>
                    <a:gd name="connsiteY3216" fmla="*/ 226145 h 977923"/>
                    <a:gd name="connsiteX3217" fmla="*/ 253783 w 1209257"/>
                    <a:gd name="connsiteY3217" fmla="*/ 232257 h 977923"/>
                    <a:gd name="connsiteX3218" fmla="*/ 248445 w 1209257"/>
                    <a:gd name="connsiteY3218" fmla="*/ 226145 h 977923"/>
                    <a:gd name="connsiteX3219" fmla="*/ 253783 w 1209257"/>
                    <a:gd name="connsiteY3219" fmla="*/ 220033 h 977923"/>
                    <a:gd name="connsiteX3220" fmla="*/ 1171864 w 1209257"/>
                    <a:gd name="connsiteY3220" fmla="*/ 218922 h 977923"/>
                    <a:gd name="connsiteX3221" fmla="*/ 1178172 w 1209257"/>
                    <a:gd name="connsiteY3221" fmla="*/ 226145 h 977923"/>
                    <a:gd name="connsiteX3222" fmla="*/ 1171864 w 1209257"/>
                    <a:gd name="connsiteY3222" fmla="*/ 233368 h 977923"/>
                    <a:gd name="connsiteX3223" fmla="*/ 1165556 w 1209257"/>
                    <a:gd name="connsiteY3223" fmla="*/ 226145 h 977923"/>
                    <a:gd name="connsiteX3224" fmla="*/ 1171864 w 1209257"/>
                    <a:gd name="connsiteY3224" fmla="*/ 218922 h 977923"/>
                    <a:gd name="connsiteX3225" fmla="*/ 1152939 w 1209257"/>
                    <a:gd name="connsiteY3225" fmla="*/ 218922 h 977923"/>
                    <a:gd name="connsiteX3226" fmla="*/ 1158762 w 1209257"/>
                    <a:gd name="connsiteY3226" fmla="*/ 226145 h 977923"/>
                    <a:gd name="connsiteX3227" fmla="*/ 1152939 w 1209257"/>
                    <a:gd name="connsiteY3227" fmla="*/ 233368 h 977923"/>
                    <a:gd name="connsiteX3228" fmla="*/ 1146631 w 1209257"/>
                    <a:gd name="connsiteY3228" fmla="*/ 226145 h 977923"/>
                    <a:gd name="connsiteX3229" fmla="*/ 1152939 w 1209257"/>
                    <a:gd name="connsiteY3229" fmla="*/ 218922 h 977923"/>
                    <a:gd name="connsiteX3230" fmla="*/ 1133529 w 1209257"/>
                    <a:gd name="connsiteY3230" fmla="*/ 218922 h 977923"/>
                    <a:gd name="connsiteX3231" fmla="*/ 1139838 w 1209257"/>
                    <a:gd name="connsiteY3231" fmla="*/ 226145 h 977923"/>
                    <a:gd name="connsiteX3232" fmla="*/ 1133529 w 1209257"/>
                    <a:gd name="connsiteY3232" fmla="*/ 233368 h 977923"/>
                    <a:gd name="connsiteX3233" fmla="*/ 1127221 w 1209257"/>
                    <a:gd name="connsiteY3233" fmla="*/ 226145 h 977923"/>
                    <a:gd name="connsiteX3234" fmla="*/ 1133529 w 1209257"/>
                    <a:gd name="connsiteY3234" fmla="*/ 218922 h 977923"/>
                    <a:gd name="connsiteX3235" fmla="*/ 1114605 w 1209257"/>
                    <a:gd name="connsiteY3235" fmla="*/ 218922 h 977923"/>
                    <a:gd name="connsiteX3236" fmla="*/ 1120913 w 1209257"/>
                    <a:gd name="connsiteY3236" fmla="*/ 226145 h 977923"/>
                    <a:gd name="connsiteX3237" fmla="*/ 1114605 w 1209257"/>
                    <a:gd name="connsiteY3237" fmla="*/ 233368 h 977923"/>
                    <a:gd name="connsiteX3238" fmla="*/ 1108297 w 1209257"/>
                    <a:gd name="connsiteY3238" fmla="*/ 226145 h 977923"/>
                    <a:gd name="connsiteX3239" fmla="*/ 1114605 w 1209257"/>
                    <a:gd name="connsiteY3239" fmla="*/ 218922 h 977923"/>
                    <a:gd name="connsiteX3240" fmla="*/ 1095195 w 1209257"/>
                    <a:gd name="connsiteY3240" fmla="*/ 218922 h 977923"/>
                    <a:gd name="connsiteX3241" fmla="*/ 1101503 w 1209257"/>
                    <a:gd name="connsiteY3241" fmla="*/ 226145 h 977923"/>
                    <a:gd name="connsiteX3242" fmla="*/ 1095195 w 1209257"/>
                    <a:gd name="connsiteY3242" fmla="*/ 233368 h 977923"/>
                    <a:gd name="connsiteX3243" fmla="*/ 1089372 w 1209257"/>
                    <a:gd name="connsiteY3243" fmla="*/ 226145 h 977923"/>
                    <a:gd name="connsiteX3244" fmla="*/ 1095195 w 1209257"/>
                    <a:gd name="connsiteY3244" fmla="*/ 218922 h 977923"/>
                    <a:gd name="connsiteX3245" fmla="*/ 1076271 w 1209257"/>
                    <a:gd name="connsiteY3245" fmla="*/ 218922 h 977923"/>
                    <a:gd name="connsiteX3246" fmla="*/ 1082579 w 1209257"/>
                    <a:gd name="connsiteY3246" fmla="*/ 226145 h 977923"/>
                    <a:gd name="connsiteX3247" fmla="*/ 1076271 w 1209257"/>
                    <a:gd name="connsiteY3247" fmla="*/ 233368 h 977923"/>
                    <a:gd name="connsiteX3248" fmla="*/ 1069963 w 1209257"/>
                    <a:gd name="connsiteY3248" fmla="*/ 226145 h 977923"/>
                    <a:gd name="connsiteX3249" fmla="*/ 1076271 w 1209257"/>
                    <a:gd name="connsiteY3249" fmla="*/ 218922 h 977923"/>
                    <a:gd name="connsiteX3250" fmla="*/ 1057346 w 1209257"/>
                    <a:gd name="connsiteY3250" fmla="*/ 218922 h 977923"/>
                    <a:gd name="connsiteX3251" fmla="*/ 1063169 w 1209257"/>
                    <a:gd name="connsiteY3251" fmla="*/ 226145 h 977923"/>
                    <a:gd name="connsiteX3252" fmla="*/ 1057346 w 1209257"/>
                    <a:gd name="connsiteY3252" fmla="*/ 233368 h 977923"/>
                    <a:gd name="connsiteX3253" fmla="*/ 1051038 w 1209257"/>
                    <a:gd name="connsiteY3253" fmla="*/ 226145 h 977923"/>
                    <a:gd name="connsiteX3254" fmla="*/ 1057346 w 1209257"/>
                    <a:gd name="connsiteY3254" fmla="*/ 218922 h 977923"/>
                    <a:gd name="connsiteX3255" fmla="*/ 1037936 w 1209257"/>
                    <a:gd name="connsiteY3255" fmla="*/ 218922 h 977923"/>
                    <a:gd name="connsiteX3256" fmla="*/ 1044245 w 1209257"/>
                    <a:gd name="connsiteY3256" fmla="*/ 226145 h 977923"/>
                    <a:gd name="connsiteX3257" fmla="*/ 1037936 w 1209257"/>
                    <a:gd name="connsiteY3257" fmla="*/ 233368 h 977923"/>
                    <a:gd name="connsiteX3258" fmla="*/ 1031628 w 1209257"/>
                    <a:gd name="connsiteY3258" fmla="*/ 226145 h 977923"/>
                    <a:gd name="connsiteX3259" fmla="*/ 1037936 w 1209257"/>
                    <a:gd name="connsiteY3259" fmla="*/ 218922 h 977923"/>
                    <a:gd name="connsiteX3260" fmla="*/ 1019012 w 1209257"/>
                    <a:gd name="connsiteY3260" fmla="*/ 218922 h 977923"/>
                    <a:gd name="connsiteX3261" fmla="*/ 1024835 w 1209257"/>
                    <a:gd name="connsiteY3261" fmla="*/ 226145 h 977923"/>
                    <a:gd name="connsiteX3262" fmla="*/ 1019012 w 1209257"/>
                    <a:gd name="connsiteY3262" fmla="*/ 233368 h 977923"/>
                    <a:gd name="connsiteX3263" fmla="*/ 1012704 w 1209257"/>
                    <a:gd name="connsiteY3263" fmla="*/ 226145 h 977923"/>
                    <a:gd name="connsiteX3264" fmla="*/ 1019012 w 1209257"/>
                    <a:gd name="connsiteY3264" fmla="*/ 218922 h 977923"/>
                    <a:gd name="connsiteX3265" fmla="*/ 999602 w 1209257"/>
                    <a:gd name="connsiteY3265" fmla="*/ 218922 h 977923"/>
                    <a:gd name="connsiteX3266" fmla="*/ 1005910 w 1209257"/>
                    <a:gd name="connsiteY3266" fmla="*/ 226145 h 977923"/>
                    <a:gd name="connsiteX3267" fmla="*/ 999602 w 1209257"/>
                    <a:gd name="connsiteY3267" fmla="*/ 233368 h 977923"/>
                    <a:gd name="connsiteX3268" fmla="*/ 993779 w 1209257"/>
                    <a:gd name="connsiteY3268" fmla="*/ 226145 h 977923"/>
                    <a:gd name="connsiteX3269" fmla="*/ 999602 w 1209257"/>
                    <a:gd name="connsiteY3269" fmla="*/ 218922 h 977923"/>
                    <a:gd name="connsiteX3270" fmla="*/ 980678 w 1209257"/>
                    <a:gd name="connsiteY3270" fmla="*/ 218922 h 977923"/>
                    <a:gd name="connsiteX3271" fmla="*/ 986986 w 1209257"/>
                    <a:gd name="connsiteY3271" fmla="*/ 226145 h 977923"/>
                    <a:gd name="connsiteX3272" fmla="*/ 980678 w 1209257"/>
                    <a:gd name="connsiteY3272" fmla="*/ 233368 h 977923"/>
                    <a:gd name="connsiteX3273" fmla="*/ 974370 w 1209257"/>
                    <a:gd name="connsiteY3273" fmla="*/ 226145 h 977923"/>
                    <a:gd name="connsiteX3274" fmla="*/ 980678 w 1209257"/>
                    <a:gd name="connsiteY3274" fmla="*/ 218922 h 977923"/>
                    <a:gd name="connsiteX3275" fmla="*/ 961268 w 1209257"/>
                    <a:gd name="connsiteY3275" fmla="*/ 218922 h 977923"/>
                    <a:gd name="connsiteX3276" fmla="*/ 967576 w 1209257"/>
                    <a:gd name="connsiteY3276" fmla="*/ 226145 h 977923"/>
                    <a:gd name="connsiteX3277" fmla="*/ 961268 w 1209257"/>
                    <a:gd name="connsiteY3277" fmla="*/ 233368 h 977923"/>
                    <a:gd name="connsiteX3278" fmla="*/ 955445 w 1209257"/>
                    <a:gd name="connsiteY3278" fmla="*/ 226145 h 977923"/>
                    <a:gd name="connsiteX3279" fmla="*/ 961268 w 1209257"/>
                    <a:gd name="connsiteY3279" fmla="*/ 218922 h 977923"/>
                    <a:gd name="connsiteX3280" fmla="*/ 942343 w 1209257"/>
                    <a:gd name="connsiteY3280" fmla="*/ 218922 h 977923"/>
                    <a:gd name="connsiteX3281" fmla="*/ 948652 w 1209257"/>
                    <a:gd name="connsiteY3281" fmla="*/ 226145 h 977923"/>
                    <a:gd name="connsiteX3282" fmla="*/ 942343 w 1209257"/>
                    <a:gd name="connsiteY3282" fmla="*/ 233368 h 977923"/>
                    <a:gd name="connsiteX3283" fmla="*/ 936035 w 1209257"/>
                    <a:gd name="connsiteY3283" fmla="*/ 226145 h 977923"/>
                    <a:gd name="connsiteX3284" fmla="*/ 942343 w 1209257"/>
                    <a:gd name="connsiteY3284" fmla="*/ 218922 h 977923"/>
                    <a:gd name="connsiteX3285" fmla="*/ 904009 w 1209257"/>
                    <a:gd name="connsiteY3285" fmla="*/ 218922 h 977923"/>
                    <a:gd name="connsiteX3286" fmla="*/ 910317 w 1209257"/>
                    <a:gd name="connsiteY3286" fmla="*/ 226145 h 977923"/>
                    <a:gd name="connsiteX3287" fmla="*/ 904009 w 1209257"/>
                    <a:gd name="connsiteY3287" fmla="*/ 233368 h 977923"/>
                    <a:gd name="connsiteX3288" fmla="*/ 897701 w 1209257"/>
                    <a:gd name="connsiteY3288" fmla="*/ 226145 h 977923"/>
                    <a:gd name="connsiteX3289" fmla="*/ 904009 w 1209257"/>
                    <a:gd name="connsiteY3289" fmla="*/ 218922 h 977923"/>
                    <a:gd name="connsiteX3290" fmla="*/ 885085 w 1209257"/>
                    <a:gd name="connsiteY3290" fmla="*/ 218922 h 977923"/>
                    <a:gd name="connsiteX3291" fmla="*/ 890908 w 1209257"/>
                    <a:gd name="connsiteY3291" fmla="*/ 226145 h 977923"/>
                    <a:gd name="connsiteX3292" fmla="*/ 885085 w 1209257"/>
                    <a:gd name="connsiteY3292" fmla="*/ 233368 h 977923"/>
                    <a:gd name="connsiteX3293" fmla="*/ 878777 w 1209257"/>
                    <a:gd name="connsiteY3293" fmla="*/ 226145 h 977923"/>
                    <a:gd name="connsiteX3294" fmla="*/ 885085 w 1209257"/>
                    <a:gd name="connsiteY3294" fmla="*/ 218922 h 977923"/>
                    <a:gd name="connsiteX3295" fmla="*/ 865675 w 1209257"/>
                    <a:gd name="connsiteY3295" fmla="*/ 218922 h 977923"/>
                    <a:gd name="connsiteX3296" fmla="*/ 871983 w 1209257"/>
                    <a:gd name="connsiteY3296" fmla="*/ 226145 h 977923"/>
                    <a:gd name="connsiteX3297" fmla="*/ 865675 w 1209257"/>
                    <a:gd name="connsiteY3297" fmla="*/ 233368 h 977923"/>
                    <a:gd name="connsiteX3298" fmla="*/ 859852 w 1209257"/>
                    <a:gd name="connsiteY3298" fmla="*/ 226145 h 977923"/>
                    <a:gd name="connsiteX3299" fmla="*/ 865675 w 1209257"/>
                    <a:gd name="connsiteY3299" fmla="*/ 218922 h 977923"/>
                    <a:gd name="connsiteX3300" fmla="*/ 597820 w 1209257"/>
                    <a:gd name="connsiteY3300" fmla="*/ 218922 h 977923"/>
                    <a:gd name="connsiteX3301" fmla="*/ 604129 w 1209257"/>
                    <a:gd name="connsiteY3301" fmla="*/ 226145 h 977923"/>
                    <a:gd name="connsiteX3302" fmla="*/ 597820 w 1209257"/>
                    <a:gd name="connsiteY3302" fmla="*/ 233368 h 977923"/>
                    <a:gd name="connsiteX3303" fmla="*/ 591998 w 1209257"/>
                    <a:gd name="connsiteY3303" fmla="*/ 226145 h 977923"/>
                    <a:gd name="connsiteX3304" fmla="*/ 597820 w 1209257"/>
                    <a:gd name="connsiteY3304" fmla="*/ 218922 h 977923"/>
                    <a:gd name="connsiteX3305" fmla="*/ 463893 w 1209257"/>
                    <a:gd name="connsiteY3305" fmla="*/ 218922 h 977923"/>
                    <a:gd name="connsiteX3306" fmla="*/ 470201 w 1209257"/>
                    <a:gd name="connsiteY3306" fmla="*/ 226145 h 977923"/>
                    <a:gd name="connsiteX3307" fmla="*/ 463893 w 1209257"/>
                    <a:gd name="connsiteY3307" fmla="*/ 233368 h 977923"/>
                    <a:gd name="connsiteX3308" fmla="*/ 458070 w 1209257"/>
                    <a:gd name="connsiteY3308" fmla="*/ 226145 h 977923"/>
                    <a:gd name="connsiteX3309" fmla="*/ 463893 w 1209257"/>
                    <a:gd name="connsiteY3309" fmla="*/ 218922 h 977923"/>
                    <a:gd name="connsiteX3310" fmla="*/ 444969 w 1209257"/>
                    <a:gd name="connsiteY3310" fmla="*/ 218922 h 977923"/>
                    <a:gd name="connsiteX3311" fmla="*/ 451277 w 1209257"/>
                    <a:gd name="connsiteY3311" fmla="*/ 226145 h 977923"/>
                    <a:gd name="connsiteX3312" fmla="*/ 444969 w 1209257"/>
                    <a:gd name="connsiteY3312" fmla="*/ 233368 h 977923"/>
                    <a:gd name="connsiteX3313" fmla="*/ 438661 w 1209257"/>
                    <a:gd name="connsiteY3313" fmla="*/ 226145 h 977923"/>
                    <a:gd name="connsiteX3314" fmla="*/ 444969 w 1209257"/>
                    <a:gd name="connsiteY3314" fmla="*/ 218922 h 977923"/>
                    <a:gd name="connsiteX3315" fmla="*/ 349376 w 1209257"/>
                    <a:gd name="connsiteY3315" fmla="*/ 218922 h 977923"/>
                    <a:gd name="connsiteX3316" fmla="*/ 355684 w 1209257"/>
                    <a:gd name="connsiteY3316" fmla="*/ 226145 h 977923"/>
                    <a:gd name="connsiteX3317" fmla="*/ 349376 w 1209257"/>
                    <a:gd name="connsiteY3317" fmla="*/ 233368 h 977923"/>
                    <a:gd name="connsiteX3318" fmla="*/ 343068 w 1209257"/>
                    <a:gd name="connsiteY3318" fmla="*/ 226145 h 977923"/>
                    <a:gd name="connsiteX3319" fmla="*/ 349376 w 1209257"/>
                    <a:gd name="connsiteY3319" fmla="*/ 218922 h 977923"/>
                    <a:gd name="connsiteX3320" fmla="*/ 329966 w 1209257"/>
                    <a:gd name="connsiteY3320" fmla="*/ 218922 h 977923"/>
                    <a:gd name="connsiteX3321" fmla="*/ 336274 w 1209257"/>
                    <a:gd name="connsiteY3321" fmla="*/ 226145 h 977923"/>
                    <a:gd name="connsiteX3322" fmla="*/ 329966 w 1209257"/>
                    <a:gd name="connsiteY3322" fmla="*/ 233368 h 977923"/>
                    <a:gd name="connsiteX3323" fmla="*/ 324143 w 1209257"/>
                    <a:gd name="connsiteY3323" fmla="*/ 226145 h 977923"/>
                    <a:gd name="connsiteX3324" fmla="*/ 329966 w 1209257"/>
                    <a:gd name="connsiteY3324" fmla="*/ 218922 h 977923"/>
                    <a:gd name="connsiteX3325" fmla="*/ 311041 w 1209257"/>
                    <a:gd name="connsiteY3325" fmla="*/ 218922 h 977923"/>
                    <a:gd name="connsiteX3326" fmla="*/ 317350 w 1209257"/>
                    <a:gd name="connsiteY3326" fmla="*/ 226145 h 977923"/>
                    <a:gd name="connsiteX3327" fmla="*/ 311041 w 1209257"/>
                    <a:gd name="connsiteY3327" fmla="*/ 233368 h 977923"/>
                    <a:gd name="connsiteX3328" fmla="*/ 304733 w 1209257"/>
                    <a:gd name="connsiteY3328" fmla="*/ 226145 h 977923"/>
                    <a:gd name="connsiteX3329" fmla="*/ 311041 w 1209257"/>
                    <a:gd name="connsiteY3329" fmla="*/ 218922 h 977923"/>
                    <a:gd name="connsiteX3330" fmla="*/ 292117 w 1209257"/>
                    <a:gd name="connsiteY3330" fmla="*/ 218922 h 977923"/>
                    <a:gd name="connsiteX3331" fmla="*/ 297940 w 1209257"/>
                    <a:gd name="connsiteY3331" fmla="*/ 226145 h 977923"/>
                    <a:gd name="connsiteX3332" fmla="*/ 292117 w 1209257"/>
                    <a:gd name="connsiteY3332" fmla="*/ 233368 h 977923"/>
                    <a:gd name="connsiteX3333" fmla="*/ 285809 w 1209257"/>
                    <a:gd name="connsiteY3333" fmla="*/ 226145 h 977923"/>
                    <a:gd name="connsiteX3334" fmla="*/ 292117 w 1209257"/>
                    <a:gd name="connsiteY3334" fmla="*/ 218922 h 977923"/>
                    <a:gd name="connsiteX3335" fmla="*/ 272707 w 1209257"/>
                    <a:gd name="connsiteY3335" fmla="*/ 218922 h 977923"/>
                    <a:gd name="connsiteX3336" fmla="*/ 279015 w 1209257"/>
                    <a:gd name="connsiteY3336" fmla="*/ 226145 h 977923"/>
                    <a:gd name="connsiteX3337" fmla="*/ 272707 w 1209257"/>
                    <a:gd name="connsiteY3337" fmla="*/ 233368 h 977923"/>
                    <a:gd name="connsiteX3338" fmla="*/ 266399 w 1209257"/>
                    <a:gd name="connsiteY3338" fmla="*/ 226145 h 977923"/>
                    <a:gd name="connsiteX3339" fmla="*/ 272707 w 1209257"/>
                    <a:gd name="connsiteY3339" fmla="*/ 218922 h 977923"/>
                    <a:gd name="connsiteX3340" fmla="*/ 234373 w 1209257"/>
                    <a:gd name="connsiteY3340" fmla="*/ 218922 h 977923"/>
                    <a:gd name="connsiteX3341" fmla="*/ 240681 w 1209257"/>
                    <a:gd name="connsiteY3341" fmla="*/ 226145 h 977923"/>
                    <a:gd name="connsiteX3342" fmla="*/ 234373 w 1209257"/>
                    <a:gd name="connsiteY3342" fmla="*/ 233368 h 977923"/>
                    <a:gd name="connsiteX3343" fmla="*/ 228550 w 1209257"/>
                    <a:gd name="connsiteY3343" fmla="*/ 226145 h 977923"/>
                    <a:gd name="connsiteX3344" fmla="*/ 234373 w 1209257"/>
                    <a:gd name="connsiteY3344" fmla="*/ 218922 h 977923"/>
                    <a:gd name="connsiteX3345" fmla="*/ 215448 w 1209257"/>
                    <a:gd name="connsiteY3345" fmla="*/ 218922 h 977923"/>
                    <a:gd name="connsiteX3346" fmla="*/ 221757 w 1209257"/>
                    <a:gd name="connsiteY3346" fmla="*/ 226145 h 977923"/>
                    <a:gd name="connsiteX3347" fmla="*/ 215448 w 1209257"/>
                    <a:gd name="connsiteY3347" fmla="*/ 233368 h 977923"/>
                    <a:gd name="connsiteX3348" fmla="*/ 209140 w 1209257"/>
                    <a:gd name="connsiteY3348" fmla="*/ 226145 h 977923"/>
                    <a:gd name="connsiteX3349" fmla="*/ 215448 w 1209257"/>
                    <a:gd name="connsiteY3349" fmla="*/ 218922 h 977923"/>
                    <a:gd name="connsiteX3350" fmla="*/ 196039 w 1209257"/>
                    <a:gd name="connsiteY3350" fmla="*/ 218922 h 977923"/>
                    <a:gd name="connsiteX3351" fmla="*/ 202347 w 1209257"/>
                    <a:gd name="connsiteY3351" fmla="*/ 226145 h 977923"/>
                    <a:gd name="connsiteX3352" fmla="*/ 196039 w 1209257"/>
                    <a:gd name="connsiteY3352" fmla="*/ 233368 h 977923"/>
                    <a:gd name="connsiteX3353" fmla="*/ 190216 w 1209257"/>
                    <a:gd name="connsiteY3353" fmla="*/ 226145 h 977923"/>
                    <a:gd name="connsiteX3354" fmla="*/ 196039 w 1209257"/>
                    <a:gd name="connsiteY3354" fmla="*/ 218922 h 977923"/>
                    <a:gd name="connsiteX3355" fmla="*/ 177114 w 1209257"/>
                    <a:gd name="connsiteY3355" fmla="*/ 218922 h 977923"/>
                    <a:gd name="connsiteX3356" fmla="*/ 183422 w 1209257"/>
                    <a:gd name="connsiteY3356" fmla="*/ 226145 h 977923"/>
                    <a:gd name="connsiteX3357" fmla="*/ 177114 w 1209257"/>
                    <a:gd name="connsiteY3357" fmla="*/ 233368 h 977923"/>
                    <a:gd name="connsiteX3358" fmla="*/ 170806 w 1209257"/>
                    <a:gd name="connsiteY3358" fmla="*/ 226145 h 977923"/>
                    <a:gd name="connsiteX3359" fmla="*/ 177114 w 1209257"/>
                    <a:gd name="connsiteY3359" fmla="*/ 218922 h 977923"/>
                    <a:gd name="connsiteX3360" fmla="*/ 158190 w 1209257"/>
                    <a:gd name="connsiteY3360" fmla="*/ 218922 h 977923"/>
                    <a:gd name="connsiteX3361" fmla="*/ 164013 w 1209257"/>
                    <a:gd name="connsiteY3361" fmla="*/ 226145 h 977923"/>
                    <a:gd name="connsiteX3362" fmla="*/ 158190 w 1209257"/>
                    <a:gd name="connsiteY3362" fmla="*/ 233368 h 977923"/>
                    <a:gd name="connsiteX3363" fmla="*/ 151882 w 1209257"/>
                    <a:gd name="connsiteY3363" fmla="*/ 226145 h 977923"/>
                    <a:gd name="connsiteX3364" fmla="*/ 158190 w 1209257"/>
                    <a:gd name="connsiteY3364" fmla="*/ 218922 h 977923"/>
                    <a:gd name="connsiteX3365" fmla="*/ 138780 w 1209257"/>
                    <a:gd name="connsiteY3365" fmla="*/ 218922 h 977923"/>
                    <a:gd name="connsiteX3366" fmla="*/ 145088 w 1209257"/>
                    <a:gd name="connsiteY3366" fmla="*/ 226145 h 977923"/>
                    <a:gd name="connsiteX3367" fmla="*/ 138780 w 1209257"/>
                    <a:gd name="connsiteY3367" fmla="*/ 233368 h 977923"/>
                    <a:gd name="connsiteX3368" fmla="*/ 132472 w 1209257"/>
                    <a:gd name="connsiteY3368" fmla="*/ 226145 h 977923"/>
                    <a:gd name="connsiteX3369" fmla="*/ 138780 w 1209257"/>
                    <a:gd name="connsiteY3369" fmla="*/ 218922 h 977923"/>
                    <a:gd name="connsiteX3370" fmla="*/ 119855 w 1209257"/>
                    <a:gd name="connsiteY3370" fmla="*/ 218922 h 977923"/>
                    <a:gd name="connsiteX3371" fmla="*/ 126164 w 1209257"/>
                    <a:gd name="connsiteY3371" fmla="*/ 226145 h 977923"/>
                    <a:gd name="connsiteX3372" fmla="*/ 119855 w 1209257"/>
                    <a:gd name="connsiteY3372" fmla="*/ 233368 h 977923"/>
                    <a:gd name="connsiteX3373" fmla="*/ 113547 w 1209257"/>
                    <a:gd name="connsiteY3373" fmla="*/ 226145 h 977923"/>
                    <a:gd name="connsiteX3374" fmla="*/ 119855 w 1209257"/>
                    <a:gd name="connsiteY3374" fmla="*/ 218922 h 977923"/>
                    <a:gd name="connsiteX3375" fmla="*/ 100446 w 1209257"/>
                    <a:gd name="connsiteY3375" fmla="*/ 218922 h 977923"/>
                    <a:gd name="connsiteX3376" fmla="*/ 106754 w 1209257"/>
                    <a:gd name="connsiteY3376" fmla="*/ 226145 h 977923"/>
                    <a:gd name="connsiteX3377" fmla="*/ 100446 w 1209257"/>
                    <a:gd name="connsiteY3377" fmla="*/ 233368 h 977923"/>
                    <a:gd name="connsiteX3378" fmla="*/ 94623 w 1209257"/>
                    <a:gd name="connsiteY3378" fmla="*/ 226145 h 977923"/>
                    <a:gd name="connsiteX3379" fmla="*/ 100446 w 1209257"/>
                    <a:gd name="connsiteY3379" fmla="*/ 218922 h 977923"/>
                    <a:gd name="connsiteX3380" fmla="*/ 81521 w 1209257"/>
                    <a:gd name="connsiteY3380" fmla="*/ 218922 h 977923"/>
                    <a:gd name="connsiteX3381" fmla="*/ 87829 w 1209257"/>
                    <a:gd name="connsiteY3381" fmla="*/ 226145 h 977923"/>
                    <a:gd name="connsiteX3382" fmla="*/ 81521 w 1209257"/>
                    <a:gd name="connsiteY3382" fmla="*/ 233368 h 977923"/>
                    <a:gd name="connsiteX3383" fmla="*/ 75213 w 1209257"/>
                    <a:gd name="connsiteY3383" fmla="*/ 226145 h 977923"/>
                    <a:gd name="connsiteX3384" fmla="*/ 81521 w 1209257"/>
                    <a:gd name="connsiteY3384" fmla="*/ 218922 h 977923"/>
                    <a:gd name="connsiteX3385" fmla="*/ 62111 w 1209257"/>
                    <a:gd name="connsiteY3385" fmla="*/ 218922 h 977923"/>
                    <a:gd name="connsiteX3386" fmla="*/ 68420 w 1209257"/>
                    <a:gd name="connsiteY3386" fmla="*/ 226145 h 977923"/>
                    <a:gd name="connsiteX3387" fmla="*/ 62111 w 1209257"/>
                    <a:gd name="connsiteY3387" fmla="*/ 233368 h 977923"/>
                    <a:gd name="connsiteX3388" fmla="*/ 56289 w 1209257"/>
                    <a:gd name="connsiteY3388" fmla="*/ 226145 h 977923"/>
                    <a:gd name="connsiteX3389" fmla="*/ 62111 w 1209257"/>
                    <a:gd name="connsiteY3389" fmla="*/ 218922 h 977923"/>
                    <a:gd name="connsiteX3390" fmla="*/ 43187 w 1209257"/>
                    <a:gd name="connsiteY3390" fmla="*/ 218922 h 977923"/>
                    <a:gd name="connsiteX3391" fmla="*/ 49495 w 1209257"/>
                    <a:gd name="connsiteY3391" fmla="*/ 226145 h 977923"/>
                    <a:gd name="connsiteX3392" fmla="*/ 43187 w 1209257"/>
                    <a:gd name="connsiteY3392" fmla="*/ 233368 h 977923"/>
                    <a:gd name="connsiteX3393" fmla="*/ 36879 w 1209257"/>
                    <a:gd name="connsiteY3393" fmla="*/ 226145 h 977923"/>
                    <a:gd name="connsiteX3394" fmla="*/ 43187 w 1209257"/>
                    <a:gd name="connsiteY3394" fmla="*/ 218922 h 977923"/>
                    <a:gd name="connsiteX3395" fmla="*/ 24262 w 1209257"/>
                    <a:gd name="connsiteY3395" fmla="*/ 218922 h 977923"/>
                    <a:gd name="connsiteX3396" fmla="*/ 30085 w 1209257"/>
                    <a:gd name="connsiteY3396" fmla="*/ 226145 h 977923"/>
                    <a:gd name="connsiteX3397" fmla="*/ 24262 w 1209257"/>
                    <a:gd name="connsiteY3397" fmla="*/ 233368 h 977923"/>
                    <a:gd name="connsiteX3398" fmla="*/ 17954 w 1209257"/>
                    <a:gd name="connsiteY3398" fmla="*/ 226145 h 977923"/>
                    <a:gd name="connsiteX3399" fmla="*/ 24262 w 1209257"/>
                    <a:gd name="connsiteY3399" fmla="*/ 218922 h 977923"/>
                    <a:gd name="connsiteX3400" fmla="*/ 1171864 w 1209257"/>
                    <a:gd name="connsiteY3400" fmla="*/ 197252 h 977923"/>
                    <a:gd name="connsiteX3401" fmla="*/ 1178172 w 1209257"/>
                    <a:gd name="connsiteY3401" fmla="*/ 203919 h 977923"/>
                    <a:gd name="connsiteX3402" fmla="*/ 1171864 w 1209257"/>
                    <a:gd name="connsiteY3402" fmla="*/ 211143 h 977923"/>
                    <a:gd name="connsiteX3403" fmla="*/ 1165556 w 1209257"/>
                    <a:gd name="connsiteY3403" fmla="*/ 203919 h 977923"/>
                    <a:gd name="connsiteX3404" fmla="*/ 1171864 w 1209257"/>
                    <a:gd name="connsiteY3404" fmla="*/ 197252 h 977923"/>
                    <a:gd name="connsiteX3405" fmla="*/ 1152939 w 1209257"/>
                    <a:gd name="connsiteY3405" fmla="*/ 197252 h 977923"/>
                    <a:gd name="connsiteX3406" fmla="*/ 1158762 w 1209257"/>
                    <a:gd name="connsiteY3406" fmla="*/ 203919 h 977923"/>
                    <a:gd name="connsiteX3407" fmla="*/ 1152939 w 1209257"/>
                    <a:gd name="connsiteY3407" fmla="*/ 211143 h 977923"/>
                    <a:gd name="connsiteX3408" fmla="*/ 1146631 w 1209257"/>
                    <a:gd name="connsiteY3408" fmla="*/ 203919 h 977923"/>
                    <a:gd name="connsiteX3409" fmla="*/ 1152939 w 1209257"/>
                    <a:gd name="connsiteY3409" fmla="*/ 197252 h 977923"/>
                    <a:gd name="connsiteX3410" fmla="*/ 1133529 w 1209257"/>
                    <a:gd name="connsiteY3410" fmla="*/ 197252 h 977923"/>
                    <a:gd name="connsiteX3411" fmla="*/ 1139838 w 1209257"/>
                    <a:gd name="connsiteY3411" fmla="*/ 203919 h 977923"/>
                    <a:gd name="connsiteX3412" fmla="*/ 1133529 w 1209257"/>
                    <a:gd name="connsiteY3412" fmla="*/ 211143 h 977923"/>
                    <a:gd name="connsiteX3413" fmla="*/ 1127221 w 1209257"/>
                    <a:gd name="connsiteY3413" fmla="*/ 203919 h 977923"/>
                    <a:gd name="connsiteX3414" fmla="*/ 1133529 w 1209257"/>
                    <a:gd name="connsiteY3414" fmla="*/ 197252 h 977923"/>
                    <a:gd name="connsiteX3415" fmla="*/ 1114605 w 1209257"/>
                    <a:gd name="connsiteY3415" fmla="*/ 197252 h 977923"/>
                    <a:gd name="connsiteX3416" fmla="*/ 1120913 w 1209257"/>
                    <a:gd name="connsiteY3416" fmla="*/ 203919 h 977923"/>
                    <a:gd name="connsiteX3417" fmla="*/ 1114605 w 1209257"/>
                    <a:gd name="connsiteY3417" fmla="*/ 211143 h 977923"/>
                    <a:gd name="connsiteX3418" fmla="*/ 1108297 w 1209257"/>
                    <a:gd name="connsiteY3418" fmla="*/ 203919 h 977923"/>
                    <a:gd name="connsiteX3419" fmla="*/ 1114605 w 1209257"/>
                    <a:gd name="connsiteY3419" fmla="*/ 197252 h 977923"/>
                    <a:gd name="connsiteX3420" fmla="*/ 1095195 w 1209257"/>
                    <a:gd name="connsiteY3420" fmla="*/ 197252 h 977923"/>
                    <a:gd name="connsiteX3421" fmla="*/ 1101503 w 1209257"/>
                    <a:gd name="connsiteY3421" fmla="*/ 203919 h 977923"/>
                    <a:gd name="connsiteX3422" fmla="*/ 1095195 w 1209257"/>
                    <a:gd name="connsiteY3422" fmla="*/ 211143 h 977923"/>
                    <a:gd name="connsiteX3423" fmla="*/ 1089372 w 1209257"/>
                    <a:gd name="connsiteY3423" fmla="*/ 203919 h 977923"/>
                    <a:gd name="connsiteX3424" fmla="*/ 1095195 w 1209257"/>
                    <a:gd name="connsiteY3424" fmla="*/ 197252 h 977923"/>
                    <a:gd name="connsiteX3425" fmla="*/ 1076271 w 1209257"/>
                    <a:gd name="connsiteY3425" fmla="*/ 197252 h 977923"/>
                    <a:gd name="connsiteX3426" fmla="*/ 1082579 w 1209257"/>
                    <a:gd name="connsiteY3426" fmla="*/ 203919 h 977923"/>
                    <a:gd name="connsiteX3427" fmla="*/ 1076271 w 1209257"/>
                    <a:gd name="connsiteY3427" fmla="*/ 211143 h 977923"/>
                    <a:gd name="connsiteX3428" fmla="*/ 1069963 w 1209257"/>
                    <a:gd name="connsiteY3428" fmla="*/ 203919 h 977923"/>
                    <a:gd name="connsiteX3429" fmla="*/ 1076271 w 1209257"/>
                    <a:gd name="connsiteY3429" fmla="*/ 197252 h 977923"/>
                    <a:gd name="connsiteX3430" fmla="*/ 1057346 w 1209257"/>
                    <a:gd name="connsiteY3430" fmla="*/ 197252 h 977923"/>
                    <a:gd name="connsiteX3431" fmla="*/ 1063169 w 1209257"/>
                    <a:gd name="connsiteY3431" fmla="*/ 203919 h 977923"/>
                    <a:gd name="connsiteX3432" fmla="*/ 1057346 w 1209257"/>
                    <a:gd name="connsiteY3432" fmla="*/ 211143 h 977923"/>
                    <a:gd name="connsiteX3433" fmla="*/ 1051038 w 1209257"/>
                    <a:gd name="connsiteY3433" fmla="*/ 203919 h 977923"/>
                    <a:gd name="connsiteX3434" fmla="*/ 1057346 w 1209257"/>
                    <a:gd name="connsiteY3434" fmla="*/ 197252 h 977923"/>
                    <a:gd name="connsiteX3435" fmla="*/ 1037936 w 1209257"/>
                    <a:gd name="connsiteY3435" fmla="*/ 197252 h 977923"/>
                    <a:gd name="connsiteX3436" fmla="*/ 1044245 w 1209257"/>
                    <a:gd name="connsiteY3436" fmla="*/ 203919 h 977923"/>
                    <a:gd name="connsiteX3437" fmla="*/ 1037936 w 1209257"/>
                    <a:gd name="connsiteY3437" fmla="*/ 211143 h 977923"/>
                    <a:gd name="connsiteX3438" fmla="*/ 1031628 w 1209257"/>
                    <a:gd name="connsiteY3438" fmla="*/ 203919 h 977923"/>
                    <a:gd name="connsiteX3439" fmla="*/ 1037936 w 1209257"/>
                    <a:gd name="connsiteY3439" fmla="*/ 197252 h 977923"/>
                    <a:gd name="connsiteX3440" fmla="*/ 1019012 w 1209257"/>
                    <a:gd name="connsiteY3440" fmla="*/ 197252 h 977923"/>
                    <a:gd name="connsiteX3441" fmla="*/ 1024835 w 1209257"/>
                    <a:gd name="connsiteY3441" fmla="*/ 203919 h 977923"/>
                    <a:gd name="connsiteX3442" fmla="*/ 1019012 w 1209257"/>
                    <a:gd name="connsiteY3442" fmla="*/ 211143 h 977923"/>
                    <a:gd name="connsiteX3443" fmla="*/ 1012704 w 1209257"/>
                    <a:gd name="connsiteY3443" fmla="*/ 203919 h 977923"/>
                    <a:gd name="connsiteX3444" fmla="*/ 1019012 w 1209257"/>
                    <a:gd name="connsiteY3444" fmla="*/ 197252 h 977923"/>
                    <a:gd name="connsiteX3445" fmla="*/ 999602 w 1209257"/>
                    <a:gd name="connsiteY3445" fmla="*/ 197252 h 977923"/>
                    <a:gd name="connsiteX3446" fmla="*/ 1005910 w 1209257"/>
                    <a:gd name="connsiteY3446" fmla="*/ 203919 h 977923"/>
                    <a:gd name="connsiteX3447" fmla="*/ 999602 w 1209257"/>
                    <a:gd name="connsiteY3447" fmla="*/ 211143 h 977923"/>
                    <a:gd name="connsiteX3448" fmla="*/ 993779 w 1209257"/>
                    <a:gd name="connsiteY3448" fmla="*/ 203919 h 977923"/>
                    <a:gd name="connsiteX3449" fmla="*/ 999602 w 1209257"/>
                    <a:gd name="connsiteY3449" fmla="*/ 197252 h 977923"/>
                    <a:gd name="connsiteX3450" fmla="*/ 980678 w 1209257"/>
                    <a:gd name="connsiteY3450" fmla="*/ 197252 h 977923"/>
                    <a:gd name="connsiteX3451" fmla="*/ 986986 w 1209257"/>
                    <a:gd name="connsiteY3451" fmla="*/ 203919 h 977923"/>
                    <a:gd name="connsiteX3452" fmla="*/ 980678 w 1209257"/>
                    <a:gd name="connsiteY3452" fmla="*/ 211143 h 977923"/>
                    <a:gd name="connsiteX3453" fmla="*/ 974370 w 1209257"/>
                    <a:gd name="connsiteY3453" fmla="*/ 203919 h 977923"/>
                    <a:gd name="connsiteX3454" fmla="*/ 980678 w 1209257"/>
                    <a:gd name="connsiteY3454" fmla="*/ 197252 h 977923"/>
                    <a:gd name="connsiteX3455" fmla="*/ 961268 w 1209257"/>
                    <a:gd name="connsiteY3455" fmla="*/ 197252 h 977923"/>
                    <a:gd name="connsiteX3456" fmla="*/ 967576 w 1209257"/>
                    <a:gd name="connsiteY3456" fmla="*/ 203919 h 977923"/>
                    <a:gd name="connsiteX3457" fmla="*/ 961268 w 1209257"/>
                    <a:gd name="connsiteY3457" fmla="*/ 211143 h 977923"/>
                    <a:gd name="connsiteX3458" fmla="*/ 955445 w 1209257"/>
                    <a:gd name="connsiteY3458" fmla="*/ 203919 h 977923"/>
                    <a:gd name="connsiteX3459" fmla="*/ 961268 w 1209257"/>
                    <a:gd name="connsiteY3459" fmla="*/ 197252 h 977923"/>
                    <a:gd name="connsiteX3460" fmla="*/ 942343 w 1209257"/>
                    <a:gd name="connsiteY3460" fmla="*/ 197252 h 977923"/>
                    <a:gd name="connsiteX3461" fmla="*/ 948652 w 1209257"/>
                    <a:gd name="connsiteY3461" fmla="*/ 203919 h 977923"/>
                    <a:gd name="connsiteX3462" fmla="*/ 942343 w 1209257"/>
                    <a:gd name="connsiteY3462" fmla="*/ 211143 h 977923"/>
                    <a:gd name="connsiteX3463" fmla="*/ 936035 w 1209257"/>
                    <a:gd name="connsiteY3463" fmla="*/ 203919 h 977923"/>
                    <a:gd name="connsiteX3464" fmla="*/ 942343 w 1209257"/>
                    <a:gd name="connsiteY3464" fmla="*/ 197252 h 977923"/>
                    <a:gd name="connsiteX3465" fmla="*/ 923419 w 1209257"/>
                    <a:gd name="connsiteY3465" fmla="*/ 197252 h 977923"/>
                    <a:gd name="connsiteX3466" fmla="*/ 929242 w 1209257"/>
                    <a:gd name="connsiteY3466" fmla="*/ 203919 h 977923"/>
                    <a:gd name="connsiteX3467" fmla="*/ 923419 w 1209257"/>
                    <a:gd name="connsiteY3467" fmla="*/ 211143 h 977923"/>
                    <a:gd name="connsiteX3468" fmla="*/ 917111 w 1209257"/>
                    <a:gd name="connsiteY3468" fmla="*/ 203919 h 977923"/>
                    <a:gd name="connsiteX3469" fmla="*/ 923419 w 1209257"/>
                    <a:gd name="connsiteY3469" fmla="*/ 197252 h 977923"/>
                    <a:gd name="connsiteX3470" fmla="*/ 904009 w 1209257"/>
                    <a:gd name="connsiteY3470" fmla="*/ 197252 h 977923"/>
                    <a:gd name="connsiteX3471" fmla="*/ 910317 w 1209257"/>
                    <a:gd name="connsiteY3471" fmla="*/ 203919 h 977923"/>
                    <a:gd name="connsiteX3472" fmla="*/ 904009 w 1209257"/>
                    <a:gd name="connsiteY3472" fmla="*/ 211143 h 977923"/>
                    <a:gd name="connsiteX3473" fmla="*/ 897701 w 1209257"/>
                    <a:gd name="connsiteY3473" fmla="*/ 203919 h 977923"/>
                    <a:gd name="connsiteX3474" fmla="*/ 904009 w 1209257"/>
                    <a:gd name="connsiteY3474" fmla="*/ 197252 h 977923"/>
                    <a:gd name="connsiteX3475" fmla="*/ 885085 w 1209257"/>
                    <a:gd name="connsiteY3475" fmla="*/ 197252 h 977923"/>
                    <a:gd name="connsiteX3476" fmla="*/ 890908 w 1209257"/>
                    <a:gd name="connsiteY3476" fmla="*/ 203919 h 977923"/>
                    <a:gd name="connsiteX3477" fmla="*/ 885085 w 1209257"/>
                    <a:gd name="connsiteY3477" fmla="*/ 211143 h 977923"/>
                    <a:gd name="connsiteX3478" fmla="*/ 878777 w 1209257"/>
                    <a:gd name="connsiteY3478" fmla="*/ 203919 h 977923"/>
                    <a:gd name="connsiteX3479" fmla="*/ 885085 w 1209257"/>
                    <a:gd name="connsiteY3479" fmla="*/ 197252 h 977923"/>
                    <a:gd name="connsiteX3480" fmla="*/ 731748 w 1209257"/>
                    <a:gd name="connsiteY3480" fmla="*/ 197252 h 977923"/>
                    <a:gd name="connsiteX3481" fmla="*/ 738056 w 1209257"/>
                    <a:gd name="connsiteY3481" fmla="*/ 203919 h 977923"/>
                    <a:gd name="connsiteX3482" fmla="*/ 731748 w 1209257"/>
                    <a:gd name="connsiteY3482" fmla="*/ 211143 h 977923"/>
                    <a:gd name="connsiteX3483" fmla="*/ 725925 w 1209257"/>
                    <a:gd name="connsiteY3483" fmla="*/ 203919 h 977923"/>
                    <a:gd name="connsiteX3484" fmla="*/ 731748 w 1209257"/>
                    <a:gd name="connsiteY3484" fmla="*/ 197252 h 977923"/>
                    <a:gd name="connsiteX3485" fmla="*/ 617230 w 1209257"/>
                    <a:gd name="connsiteY3485" fmla="*/ 197252 h 977923"/>
                    <a:gd name="connsiteX3486" fmla="*/ 623538 w 1209257"/>
                    <a:gd name="connsiteY3486" fmla="*/ 203919 h 977923"/>
                    <a:gd name="connsiteX3487" fmla="*/ 617230 w 1209257"/>
                    <a:gd name="connsiteY3487" fmla="*/ 211143 h 977923"/>
                    <a:gd name="connsiteX3488" fmla="*/ 610922 w 1209257"/>
                    <a:gd name="connsiteY3488" fmla="*/ 203919 h 977923"/>
                    <a:gd name="connsiteX3489" fmla="*/ 617230 w 1209257"/>
                    <a:gd name="connsiteY3489" fmla="*/ 197252 h 977923"/>
                    <a:gd name="connsiteX3490" fmla="*/ 597820 w 1209257"/>
                    <a:gd name="connsiteY3490" fmla="*/ 197252 h 977923"/>
                    <a:gd name="connsiteX3491" fmla="*/ 604129 w 1209257"/>
                    <a:gd name="connsiteY3491" fmla="*/ 203919 h 977923"/>
                    <a:gd name="connsiteX3492" fmla="*/ 597820 w 1209257"/>
                    <a:gd name="connsiteY3492" fmla="*/ 211143 h 977923"/>
                    <a:gd name="connsiteX3493" fmla="*/ 591998 w 1209257"/>
                    <a:gd name="connsiteY3493" fmla="*/ 203919 h 977923"/>
                    <a:gd name="connsiteX3494" fmla="*/ 597820 w 1209257"/>
                    <a:gd name="connsiteY3494" fmla="*/ 197252 h 977923"/>
                    <a:gd name="connsiteX3495" fmla="*/ 578896 w 1209257"/>
                    <a:gd name="connsiteY3495" fmla="*/ 197252 h 977923"/>
                    <a:gd name="connsiteX3496" fmla="*/ 585204 w 1209257"/>
                    <a:gd name="connsiteY3496" fmla="*/ 203919 h 977923"/>
                    <a:gd name="connsiteX3497" fmla="*/ 578896 w 1209257"/>
                    <a:gd name="connsiteY3497" fmla="*/ 211143 h 977923"/>
                    <a:gd name="connsiteX3498" fmla="*/ 572588 w 1209257"/>
                    <a:gd name="connsiteY3498" fmla="*/ 203919 h 977923"/>
                    <a:gd name="connsiteX3499" fmla="*/ 578896 w 1209257"/>
                    <a:gd name="connsiteY3499" fmla="*/ 197252 h 977923"/>
                    <a:gd name="connsiteX3500" fmla="*/ 483303 w 1209257"/>
                    <a:gd name="connsiteY3500" fmla="*/ 197252 h 977923"/>
                    <a:gd name="connsiteX3501" fmla="*/ 489611 w 1209257"/>
                    <a:gd name="connsiteY3501" fmla="*/ 203919 h 977923"/>
                    <a:gd name="connsiteX3502" fmla="*/ 483303 w 1209257"/>
                    <a:gd name="connsiteY3502" fmla="*/ 211143 h 977923"/>
                    <a:gd name="connsiteX3503" fmla="*/ 476995 w 1209257"/>
                    <a:gd name="connsiteY3503" fmla="*/ 203919 h 977923"/>
                    <a:gd name="connsiteX3504" fmla="*/ 483303 w 1209257"/>
                    <a:gd name="connsiteY3504" fmla="*/ 197252 h 977923"/>
                    <a:gd name="connsiteX3505" fmla="*/ 463893 w 1209257"/>
                    <a:gd name="connsiteY3505" fmla="*/ 197252 h 977923"/>
                    <a:gd name="connsiteX3506" fmla="*/ 470201 w 1209257"/>
                    <a:gd name="connsiteY3506" fmla="*/ 203919 h 977923"/>
                    <a:gd name="connsiteX3507" fmla="*/ 463893 w 1209257"/>
                    <a:gd name="connsiteY3507" fmla="*/ 211143 h 977923"/>
                    <a:gd name="connsiteX3508" fmla="*/ 458070 w 1209257"/>
                    <a:gd name="connsiteY3508" fmla="*/ 203919 h 977923"/>
                    <a:gd name="connsiteX3509" fmla="*/ 463893 w 1209257"/>
                    <a:gd name="connsiteY3509" fmla="*/ 197252 h 977923"/>
                    <a:gd name="connsiteX3510" fmla="*/ 406634 w 1209257"/>
                    <a:gd name="connsiteY3510" fmla="*/ 197252 h 977923"/>
                    <a:gd name="connsiteX3511" fmla="*/ 412943 w 1209257"/>
                    <a:gd name="connsiteY3511" fmla="*/ 203919 h 977923"/>
                    <a:gd name="connsiteX3512" fmla="*/ 406634 w 1209257"/>
                    <a:gd name="connsiteY3512" fmla="*/ 211143 h 977923"/>
                    <a:gd name="connsiteX3513" fmla="*/ 400326 w 1209257"/>
                    <a:gd name="connsiteY3513" fmla="*/ 203919 h 977923"/>
                    <a:gd name="connsiteX3514" fmla="*/ 406634 w 1209257"/>
                    <a:gd name="connsiteY3514" fmla="*/ 197252 h 977923"/>
                    <a:gd name="connsiteX3515" fmla="*/ 387710 w 1209257"/>
                    <a:gd name="connsiteY3515" fmla="*/ 197252 h 977923"/>
                    <a:gd name="connsiteX3516" fmla="*/ 393533 w 1209257"/>
                    <a:gd name="connsiteY3516" fmla="*/ 203919 h 977923"/>
                    <a:gd name="connsiteX3517" fmla="*/ 387710 w 1209257"/>
                    <a:gd name="connsiteY3517" fmla="*/ 211143 h 977923"/>
                    <a:gd name="connsiteX3518" fmla="*/ 381402 w 1209257"/>
                    <a:gd name="connsiteY3518" fmla="*/ 203919 h 977923"/>
                    <a:gd name="connsiteX3519" fmla="*/ 387710 w 1209257"/>
                    <a:gd name="connsiteY3519" fmla="*/ 197252 h 977923"/>
                    <a:gd name="connsiteX3520" fmla="*/ 368300 w 1209257"/>
                    <a:gd name="connsiteY3520" fmla="*/ 197252 h 977923"/>
                    <a:gd name="connsiteX3521" fmla="*/ 374608 w 1209257"/>
                    <a:gd name="connsiteY3521" fmla="*/ 203919 h 977923"/>
                    <a:gd name="connsiteX3522" fmla="*/ 368300 w 1209257"/>
                    <a:gd name="connsiteY3522" fmla="*/ 211143 h 977923"/>
                    <a:gd name="connsiteX3523" fmla="*/ 362477 w 1209257"/>
                    <a:gd name="connsiteY3523" fmla="*/ 203919 h 977923"/>
                    <a:gd name="connsiteX3524" fmla="*/ 368300 w 1209257"/>
                    <a:gd name="connsiteY3524" fmla="*/ 197252 h 977923"/>
                    <a:gd name="connsiteX3525" fmla="*/ 349376 w 1209257"/>
                    <a:gd name="connsiteY3525" fmla="*/ 197252 h 977923"/>
                    <a:gd name="connsiteX3526" fmla="*/ 355684 w 1209257"/>
                    <a:gd name="connsiteY3526" fmla="*/ 203919 h 977923"/>
                    <a:gd name="connsiteX3527" fmla="*/ 349376 w 1209257"/>
                    <a:gd name="connsiteY3527" fmla="*/ 211143 h 977923"/>
                    <a:gd name="connsiteX3528" fmla="*/ 343068 w 1209257"/>
                    <a:gd name="connsiteY3528" fmla="*/ 203919 h 977923"/>
                    <a:gd name="connsiteX3529" fmla="*/ 349376 w 1209257"/>
                    <a:gd name="connsiteY3529" fmla="*/ 197252 h 977923"/>
                    <a:gd name="connsiteX3530" fmla="*/ 329966 w 1209257"/>
                    <a:gd name="connsiteY3530" fmla="*/ 197252 h 977923"/>
                    <a:gd name="connsiteX3531" fmla="*/ 336274 w 1209257"/>
                    <a:gd name="connsiteY3531" fmla="*/ 203919 h 977923"/>
                    <a:gd name="connsiteX3532" fmla="*/ 329966 w 1209257"/>
                    <a:gd name="connsiteY3532" fmla="*/ 211143 h 977923"/>
                    <a:gd name="connsiteX3533" fmla="*/ 324143 w 1209257"/>
                    <a:gd name="connsiteY3533" fmla="*/ 203919 h 977923"/>
                    <a:gd name="connsiteX3534" fmla="*/ 329966 w 1209257"/>
                    <a:gd name="connsiteY3534" fmla="*/ 197252 h 977923"/>
                    <a:gd name="connsiteX3535" fmla="*/ 311041 w 1209257"/>
                    <a:gd name="connsiteY3535" fmla="*/ 197252 h 977923"/>
                    <a:gd name="connsiteX3536" fmla="*/ 317350 w 1209257"/>
                    <a:gd name="connsiteY3536" fmla="*/ 203919 h 977923"/>
                    <a:gd name="connsiteX3537" fmla="*/ 311041 w 1209257"/>
                    <a:gd name="connsiteY3537" fmla="*/ 211143 h 977923"/>
                    <a:gd name="connsiteX3538" fmla="*/ 304733 w 1209257"/>
                    <a:gd name="connsiteY3538" fmla="*/ 203919 h 977923"/>
                    <a:gd name="connsiteX3539" fmla="*/ 311041 w 1209257"/>
                    <a:gd name="connsiteY3539" fmla="*/ 197252 h 977923"/>
                    <a:gd name="connsiteX3540" fmla="*/ 292117 w 1209257"/>
                    <a:gd name="connsiteY3540" fmla="*/ 197252 h 977923"/>
                    <a:gd name="connsiteX3541" fmla="*/ 297940 w 1209257"/>
                    <a:gd name="connsiteY3541" fmla="*/ 203919 h 977923"/>
                    <a:gd name="connsiteX3542" fmla="*/ 292117 w 1209257"/>
                    <a:gd name="connsiteY3542" fmla="*/ 211143 h 977923"/>
                    <a:gd name="connsiteX3543" fmla="*/ 285809 w 1209257"/>
                    <a:gd name="connsiteY3543" fmla="*/ 203919 h 977923"/>
                    <a:gd name="connsiteX3544" fmla="*/ 292117 w 1209257"/>
                    <a:gd name="connsiteY3544" fmla="*/ 197252 h 977923"/>
                    <a:gd name="connsiteX3545" fmla="*/ 272707 w 1209257"/>
                    <a:gd name="connsiteY3545" fmla="*/ 197252 h 977923"/>
                    <a:gd name="connsiteX3546" fmla="*/ 279015 w 1209257"/>
                    <a:gd name="connsiteY3546" fmla="*/ 203919 h 977923"/>
                    <a:gd name="connsiteX3547" fmla="*/ 272707 w 1209257"/>
                    <a:gd name="connsiteY3547" fmla="*/ 211143 h 977923"/>
                    <a:gd name="connsiteX3548" fmla="*/ 266399 w 1209257"/>
                    <a:gd name="connsiteY3548" fmla="*/ 203919 h 977923"/>
                    <a:gd name="connsiteX3549" fmla="*/ 272707 w 1209257"/>
                    <a:gd name="connsiteY3549" fmla="*/ 197252 h 977923"/>
                    <a:gd name="connsiteX3550" fmla="*/ 253783 w 1209257"/>
                    <a:gd name="connsiteY3550" fmla="*/ 197252 h 977923"/>
                    <a:gd name="connsiteX3551" fmla="*/ 259606 w 1209257"/>
                    <a:gd name="connsiteY3551" fmla="*/ 203919 h 977923"/>
                    <a:gd name="connsiteX3552" fmla="*/ 253783 w 1209257"/>
                    <a:gd name="connsiteY3552" fmla="*/ 211143 h 977923"/>
                    <a:gd name="connsiteX3553" fmla="*/ 247475 w 1209257"/>
                    <a:gd name="connsiteY3553" fmla="*/ 203919 h 977923"/>
                    <a:gd name="connsiteX3554" fmla="*/ 253783 w 1209257"/>
                    <a:gd name="connsiteY3554" fmla="*/ 197252 h 977923"/>
                    <a:gd name="connsiteX3555" fmla="*/ 234373 w 1209257"/>
                    <a:gd name="connsiteY3555" fmla="*/ 197252 h 977923"/>
                    <a:gd name="connsiteX3556" fmla="*/ 240681 w 1209257"/>
                    <a:gd name="connsiteY3556" fmla="*/ 203919 h 977923"/>
                    <a:gd name="connsiteX3557" fmla="*/ 234373 w 1209257"/>
                    <a:gd name="connsiteY3557" fmla="*/ 211143 h 977923"/>
                    <a:gd name="connsiteX3558" fmla="*/ 228550 w 1209257"/>
                    <a:gd name="connsiteY3558" fmla="*/ 203919 h 977923"/>
                    <a:gd name="connsiteX3559" fmla="*/ 234373 w 1209257"/>
                    <a:gd name="connsiteY3559" fmla="*/ 197252 h 977923"/>
                    <a:gd name="connsiteX3560" fmla="*/ 215448 w 1209257"/>
                    <a:gd name="connsiteY3560" fmla="*/ 197252 h 977923"/>
                    <a:gd name="connsiteX3561" fmla="*/ 221757 w 1209257"/>
                    <a:gd name="connsiteY3561" fmla="*/ 203919 h 977923"/>
                    <a:gd name="connsiteX3562" fmla="*/ 215448 w 1209257"/>
                    <a:gd name="connsiteY3562" fmla="*/ 211143 h 977923"/>
                    <a:gd name="connsiteX3563" fmla="*/ 209140 w 1209257"/>
                    <a:gd name="connsiteY3563" fmla="*/ 203919 h 977923"/>
                    <a:gd name="connsiteX3564" fmla="*/ 215448 w 1209257"/>
                    <a:gd name="connsiteY3564" fmla="*/ 197252 h 977923"/>
                    <a:gd name="connsiteX3565" fmla="*/ 196039 w 1209257"/>
                    <a:gd name="connsiteY3565" fmla="*/ 197252 h 977923"/>
                    <a:gd name="connsiteX3566" fmla="*/ 202347 w 1209257"/>
                    <a:gd name="connsiteY3566" fmla="*/ 203919 h 977923"/>
                    <a:gd name="connsiteX3567" fmla="*/ 196039 w 1209257"/>
                    <a:gd name="connsiteY3567" fmla="*/ 211143 h 977923"/>
                    <a:gd name="connsiteX3568" fmla="*/ 190216 w 1209257"/>
                    <a:gd name="connsiteY3568" fmla="*/ 203919 h 977923"/>
                    <a:gd name="connsiteX3569" fmla="*/ 196039 w 1209257"/>
                    <a:gd name="connsiteY3569" fmla="*/ 197252 h 977923"/>
                    <a:gd name="connsiteX3570" fmla="*/ 177114 w 1209257"/>
                    <a:gd name="connsiteY3570" fmla="*/ 197252 h 977923"/>
                    <a:gd name="connsiteX3571" fmla="*/ 183422 w 1209257"/>
                    <a:gd name="connsiteY3571" fmla="*/ 203919 h 977923"/>
                    <a:gd name="connsiteX3572" fmla="*/ 177114 w 1209257"/>
                    <a:gd name="connsiteY3572" fmla="*/ 211143 h 977923"/>
                    <a:gd name="connsiteX3573" fmla="*/ 170806 w 1209257"/>
                    <a:gd name="connsiteY3573" fmla="*/ 203919 h 977923"/>
                    <a:gd name="connsiteX3574" fmla="*/ 177114 w 1209257"/>
                    <a:gd name="connsiteY3574" fmla="*/ 197252 h 977923"/>
                    <a:gd name="connsiteX3575" fmla="*/ 158190 w 1209257"/>
                    <a:gd name="connsiteY3575" fmla="*/ 197252 h 977923"/>
                    <a:gd name="connsiteX3576" fmla="*/ 164013 w 1209257"/>
                    <a:gd name="connsiteY3576" fmla="*/ 203919 h 977923"/>
                    <a:gd name="connsiteX3577" fmla="*/ 158190 w 1209257"/>
                    <a:gd name="connsiteY3577" fmla="*/ 211143 h 977923"/>
                    <a:gd name="connsiteX3578" fmla="*/ 151882 w 1209257"/>
                    <a:gd name="connsiteY3578" fmla="*/ 203919 h 977923"/>
                    <a:gd name="connsiteX3579" fmla="*/ 158190 w 1209257"/>
                    <a:gd name="connsiteY3579" fmla="*/ 197252 h 977923"/>
                    <a:gd name="connsiteX3580" fmla="*/ 138780 w 1209257"/>
                    <a:gd name="connsiteY3580" fmla="*/ 197252 h 977923"/>
                    <a:gd name="connsiteX3581" fmla="*/ 145088 w 1209257"/>
                    <a:gd name="connsiteY3581" fmla="*/ 203919 h 977923"/>
                    <a:gd name="connsiteX3582" fmla="*/ 138780 w 1209257"/>
                    <a:gd name="connsiteY3582" fmla="*/ 211143 h 977923"/>
                    <a:gd name="connsiteX3583" fmla="*/ 132472 w 1209257"/>
                    <a:gd name="connsiteY3583" fmla="*/ 203919 h 977923"/>
                    <a:gd name="connsiteX3584" fmla="*/ 138780 w 1209257"/>
                    <a:gd name="connsiteY3584" fmla="*/ 197252 h 977923"/>
                    <a:gd name="connsiteX3585" fmla="*/ 119855 w 1209257"/>
                    <a:gd name="connsiteY3585" fmla="*/ 197252 h 977923"/>
                    <a:gd name="connsiteX3586" fmla="*/ 125678 w 1209257"/>
                    <a:gd name="connsiteY3586" fmla="*/ 203919 h 977923"/>
                    <a:gd name="connsiteX3587" fmla="*/ 119855 w 1209257"/>
                    <a:gd name="connsiteY3587" fmla="*/ 211143 h 977923"/>
                    <a:gd name="connsiteX3588" fmla="*/ 113547 w 1209257"/>
                    <a:gd name="connsiteY3588" fmla="*/ 203919 h 977923"/>
                    <a:gd name="connsiteX3589" fmla="*/ 119855 w 1209257"/>
                    <a:gd name="connsiteY3589" fmla="*/ 197252 h 977923"/>
                    <a:gd name="connsiteX3590" fmla="*/ 100446 w 1209257"/>
                    <a:gd name="connsiteY3590" fmla="*/ 197252 h 977923"/>
                    <a:gd name="connsiteX3591" fmla="*/ 106754 w 1209257"/>
                    <a:gd name="connsiteY3591" fmla="*/ 203919 h 977923"/>
                    <a:gd name="connsiteX3592" fmla="*/ 100446 w 1209257"/>
                    <a:gd name="connsiteY3592" fmla="*/ 211143 h 977923"/>
                    <a:gd name="connsiteX3593" fmla="*/ 94623 w 1209257"/>
                    <a:gd name="connsiteY3593" fmla="*/ 203919 h 977923"/>
                    <a:gd name="connsiteX3594" fmla="*/ 100446 w 1209257"/>
                    <a:gd name="connsiteY3594" fmla="*/ 197252 h 977923"/>
                    <a:gd name="connsiteX3595" fmla="*/ 81521 w 1209257"/>
                    <a:gd name="connsiteY3595" fmla="*/ 197252 h 977923"/>
                    <a:gd name="connsiteX3596" fmla="*/ 87829 w 1209257"/>
                    <a:gd name="connsiteY3596" fmla="*/ 203919 h 977923"/>
                    <a:gd name="connsiteX3597" fmla="*/ 81521 w 1209257"/>
                    <a:gd name="connsiteY3597" fmla="*/ 211143 h 977923"/>
                    <a:gd name="connsiteX3598" fmla="*/ 75213 w 1209257"/>
                    <a:gd name="connsiteY3598" fmla="*/ 203919 h 977923"/>
                    <a:gd name="connsiteX3599" fmla="*/ 81521 w 1209257"/>
                    <a:gd name="connsiteY3599" fmla="*/ 197252 h 977923"/>
                    <a:gd name="connsiteX3600" fmla="*/ 62111 w 1209257"/>
                    <a:gd name="connsiteY3600" fmla="*/ 197252 h 977923"/>
                    <a:gd name="connsiteX3601" fmla="*/ 68420 w 1209257"/>
                    <a:gd name="connsiteY3601" fmla="*/ 203919 h 977923"/>
                    <a:gd name="connsiteX3602" fmla="*/ 62111 w 1209257"/>
                    <a:gd name="connsiteY3602" fmla="*/ 211143 h 977923"/>
                    <a:gd name="connsiteX3603" fmla="*/ 56289 w 1209257"/>
                    <a:gd name="connsiteY3603" fmla="*/ 203919 h 977923"/>
                    <a:gd name="connsiteX3604" fmla="*/ 62111 w 1209257"/>
                    <a:gd name="connsiteY3604" fmla="*/ 197252 h 977923"/>
                    <a:gd name="connsiteX3605" fmla="*/ 43187 w 1209257"/>
                    <a:gd name="connsiteY3605" fmla="*/ 197252 h 977923"/>
                    <a:gd name="connsiteX3606" fmla="*/ 49495 w 1209257"/>
                    <a:gd name="connsiteY3606" fmla="*/ 203919 h 977923"/>
                    <a:gd name="connsiteX3607" fmla="*/ 43187 w 1209257"/>
                    <a:gd name="connsiteY3607" fmla="*/ 211143 h 977923"/>
                    <a:gd name="connsiteX3608" fmla="*/ 36879 w 1209257"/>
                    <a:gd name="connsiteY3608" fmla="*/ 203919 h 977923"/>
                    <a:gd name="connsiteX3609" fmla="*/ 43187 w 1209257"/>
                    <a:gd name="connsiteY3609" fmla="*/ 197252 h 977923"/>
                    <a:gd name="connsiteX3610" fmla="*/ 559486 w 1209257"/>
                    <a:gd name="connsiteY3610" fmla="*/ 177249 h 977923"/>
                    <a:gd name="connsiteX3611" fmla="*/ 564339 w 1209257"/>
                    <a:gd name="connsiteY3611" fmla="*/ 182249 h 977923"/>
                    <a:gd name="connsiteX3612" fmla="*/ 559486 w 1209257"/>
                    <a:gd name="connsiteY3612" fmla="*/ 187250 h 977923"/>
                    <a:gd name="connsiteX3613" fmla="*/ 555119 w 1209257"/>
                    <a:gd name="connsiteY3613" fmla="*/ 182249 h 977923"/>
                    <a:gd name="connsiteX3614" fmla="*/ 559486 w 1209257"/>
                    <a:gd name="connsiteY3614" fmla="*/ 177249 h 977923"/>
                    <a:gd name="connsiteX3615" fmla="*/ 1171007 w 1209257"/>
                    <a:gd name="connsiteY3615" fmla="*/ 176563 h 977923"/>
                    <a:gd name="connsiteX3616" fmla="*/ 1174061 w 1209257"/>
                    <a:gd name="connsiteY3616" fmla="*/ 186402 h 977923"/>
                    <a:gd name="connsiteX3617" fmla="*/ 1171864 w 1209257"/>
                    <a:gd name="connsiteY3617" fmla="*/ 188917 h 977923"/>
                    <a:gd name="connsiteX3618" fmla="*/ 1166041 w 1209257"/>
                    <a:gd name="connsiteY3618" fmla="*/ 182249 h 977923"/>
                    <a:gd name="connsiteX3619" fmla="*/ 292117 w 1209257"/>
                    <a:gd name="connsiteY3619" fmla="*/ 175582 h 977923"/>
                    <a:gd name="connsiteX3620" fmla="*/ 297940 w 1209257"/>
                    <a:gd name="connsiteY3620" fmla="*/ 182249 h 977923"/>
                    <a:gd name="connsiteX3621" fmla="*/ 292117 w 1209257"/>
                    <a:gd name="connsiteY3621" fmla="*/ 188917 h 977923"/>
                    <a:gd name="connsiteX3622" fmla="*/ 285809 w 1209257"/>
                    <a:gd name="connsiteY3622" fmla="*/ 182249 h 977923"/>
                    <a:gd name="connsiteX3623" fmla="*/ 292117 w 1209257"/>
                    <a:gd name="connsiteY3623" fmla="*/ 175582 h 977923"/>
                    <a:gd name="connsiteX3624" fmla="*/ 1152939 w 1209257"/>
                    <a:gd name="connsiteY3624" fmla="*/ 175026 h 977923"/>
                    <a:gd name="connsiteX3625" fmla="*/ 1158762 w 1209257"/>
                    <a:gd name="connsiteY3625" fmla="*/ 182249 h 977923"/>
                    <a:gd name="connsiteX3626" fmla="*/ 1152939 w 1209257"/>
                    <a:gd name="connsiteY3626" fmla="*/ 189473 h 977923"/>
                    <a:gd name="connsiteX3627" fmla="*/ 1146631 w 1209257"/>
                    <a:gd name="connsiteY3627" fmla="*/ 182249 h 977923"/>
                    <a:gd name="connsiteX3628" fmla="*/ 1152939 w 1209257"/>
                    <a:gd name="connsiteY3628" fmla="*/ 175026 h 977923"/>
                    <a:gd name="connsiteX3629" fmla="*/ 1133529 w 1209257"/>
                    <a:gd name="connsiteY3629" fmla="*/ 175026 h 977923"/>
                    <a:gd name="connsiteX3630" fmla="*/ 1139838 w 1209257"/>
                    <a:gd name="connsiteY3630" fmla="*/ 182249 h 977923"/>
                    <a:gd name="connsiteX3631" fmla="*/ 1133529 w 1209257"/>
                    <a:gd name="connsiteY3631" fmla="*/ 189473 h 977923"/>
                    <a:gd name="connsiteX3632" fmla="*/ 1127221 w 1209257"/>
                    <a:gd name="connsiteY3632" fmla="*/ 182249 h 977923"/>
                    <a:gd name="connsiteX3633" fmla="*/ 1133529 w 1209257"/>
                    <a:gd name="connsiteY3633" fmla="*/ 175026 h 977923"/>
                    <a:gd name="connsiteX3634" fmla="*/ 1114605 w 1209257"/>
                    <a:gd name="connsiteY3634" fmla="*/ 175026 h 977923"/>
                    <a:gd name="connsiteX3635" fmla="*/ 1120913 w 1209257"/>
                    <a:gd name="connsiteY3635" fmla="*/ 182249 h 977923"/>
                    <a:gd name="connsiteX3636" fmla="*/ 1114605 w 1209257"/>
                    <a:gd name="connsiteY3636" fmla="*/ 189473 h 977923"/>
                    <a:gd name="connsiteX3637" fmla="*/ 1108297 w 1209257"/>
                    <a:gd name="connsiteY3637" fmla="*/ 182249 h 977923"/>
                    <a:gd name="connsiteX3638" fmla="*/ 1114605 w 1209257"/>
                    <a:gd name="connsiteY3638" fmla="*/ 175026 h 977923"/>
                    <a:gd name="connsiteX3639" fmla="*/ 1095195 w 1209257"/>
                    <a:gd name="connsiteY3639" fmla="*/ 175026 h 977923"/>
                    <a:gd name="connsiteX3640" fmla="*/ 1101503 w 1209257"/>
                    <a:gd name="connsiteY3640" fmla="*/ 182249 h 977923"/>
                    <a:gd name="connsiteX3641" fmla="*/ 1095195 w 1209257"/>
                    <a:gd name="connsiteY3641" fmla="*/ 189473 h 977923"/>
                    <a:gd name="connsiteX3642" fmla="*/ 1089372 w 1209257"/>
                    <a:gd name="connsiteY3642" fmla="*/ 182249 h 977923"/>
                    <a:gd name="connsiteX3643" fmla="*/ 1095195 w 1209257"/>
                    <a:gd name="connsiteY3643" fmla="*/ 175026 h 977923"/>
                    <a:gd name="connsiteX3644" fmla="*/ 1076271 w 1209257"/>
                    <a:gd name="connsiteY3644" fmla="*/ 175026 h 977923"/>
                    <a:gd name="connsiteX3645" fmla="*/ 1082579 w 1209257"/>
                    <a:gd name="connsiteY3645" fmla="*/ 182249 h 977923"/>
                    <a:gd name="connsiteX3646" fmla="*/ 1076271 w 1209257"/>
                    <a:gd name="connsiteY3646" fmla="*/ 189473 h 977923"/>
                    <a:gd name="connsiteX3647" fmla="*/ 1069963 w 1209257"/>
                    <a:gd name="connsiteY3647" fmla="*/ 182249 h 977923"/>
                    <a:gd name="connsiteX3648" fmla="*/ 1076271 w 1209257"/>
                    <a:gd name="connsiteY3648" fmla="*/ 175026 h 977923"/>
                    <a:gd name="connsiteX3649" fmla="*/ 1057346 w 1209257"/>
                    <a:gd name="connsiteY3649" fmla="*/ 175026 h 977923"/>
                    <a:gd name="connsiteX3650" fmla="*/ 1063169 w 1209257"/>
                    <a:gd name="connsiteY3650" fmla="*/ 182249 h 977923"/>
                    <a:gd name="connsiteX3651" fmla="*/ 1057346 w 1209257"/>
                    <a:gd name="connsiteY3651" fmla="*/ 189473 h 977923"/>
                    <a:gd name="connsiteX3652" fmla="*/ 1051038 w 1209257"/>
                    <a:gd name="connsiteY3652" fmla="*/ 182249 h 977923"/>
                    <a:gd name="connsiteX3653" fmla="*/ 1057346 w 1209257"/>
                    <a:gd name="connsiteY3653" fmla="*/ 175026 h 977923"/>
                    <a:gd name="connsiteX3654" fmla="*/ 1019012 w 1209257"/>
                    <a:gd name="connsiteY3654" fmla="*/ 175026 h 977923"/>
                    <a:gd name="connsiteX3655" fmla="*/ 1024835 w 1209257"/>
                    <a:gd name="connsiteY3655" fmla="*/ 182249 h 977923"/>
                    <a:gd name="connsiteX3656" fmla="*/ 1019012 w 1209257"/>
                    <a:gd name="connsiteY3656" fmla="*/ 189473 h 977923"/>
                    <a:gd name="connsiteX3657" fmla="*/ 1012704 w 1209257"/>
                    <a:gd name="connsiteY3657" fmla="*/ 182249 h 977923"/>
                    <a:gd name="connsiteX3658" fmla="*/ 1019012 w 1209257"/>
                    <a:gd name="connsiteY3658" fmla="*/ 175026 h 977923"/>
                    <a:gd name="connsiteX3659" fmla="*/ 999602 w 1209257"/>
                    <a:gd name="connsiteY3659" fmla="*/ 175026 h 977923"/>
                    <a:gd name="connsiteX3660" fmla="*/ 1005910 w 1209257"/>
                    <a:gd name="connsiteY3660" fmla="*/ 182249 h 977923"/>
                    <a:gd name="connsiteX3661" fmla="*/ 999602 w 1209257"/>
                    <a:gd name="connsiteY3661" fmla="*/ 189473 h 977923"/>
                    <a:gd name="connsiteX3662" fmla="*/ 993779 w 1209257"/>
                    <a:gd name="connsiteY3662" fmla="*/ 182249 h 977923"/>
                    <a:gd name="connsiteX3663" fmla="*/ 999602 w 1209257"/>
                    <a:gd name="connsiteY3663" fmla="*/ 175026 h 977923"/>
                    <a:gd name="connsiteX3664" fmla="*/ 980678 w 1209257"/>
                    <a:gd name="connsiteY3664" fmla="*/ 175026 h 977923"/>
                    <a:gd name="connsiteX3665" fmla="*/ 986986 w 1209257"/>
                    <a:gd name="connsiteY3665" fmla="*/ 182249 h 977923"/>
                    <a:gd name="connsiteX3666" fmla="*/ 980678 w 1209257"/>
                    <a:gd name="connsiteY3666" fmla="*/ 189473 h 977923"/>
                    <a:gd name="connsiteX3667" fmla="*/ 974370 w 1209257"/>
                    <a:gd name="connsiteY3667" fmla="*/ 182249 h 977923"/>
                    <a:gd name="connsiteX3668" fmla="*/ 980678 w 1209257"/>
                    <a:gd name="connsiteY3668" fmla="*/ 175026 h 977923"/>
                    <a:gd name="connsiteX3669" fmla="*/ 961268 w 1209257"/>
                    <a:gd name="connsiteY3669" fmla="*/ 175026 h 977923"/>
                    <a:gd name="connsiteX3670" fmla="*/ 967576 w 1209257"/>
                    <a:gd name="connsiteY3670" fmla="*/ 182249 h 977923"/>
                    <a:gd name="connsiteX3671" fmla="*/ 961268 w 1209257"/>
                    <a:gd name="connsiteY3671" fmla="*/ 189473 h 977923"/>
                    <a:gd name="connsiteX3672" fmla="*/ 955445 w 1209257"/>
                    <a:gd name="connsiteY3672" fmla="*/ 182249 h 977923"/>
                    <a:gd name="connsiteX3673" fmla="*/ 961268 w 1209257"/>
                    <a:gd name="connsiteY3673" fmla="*/ 175026 h 977923"/>
                    <a:gd name="connsiteX3674" fmla="*/ 942343 w 1209257"/>
                    <a:gd name="connsiteY3674" fmla="*/ 175026 h 977923"/>
                    <a:gd name="connsiteX3675" fmla="*/ 948652 w 1209257"/>
                    <a:gd name="connsiteY3675" fmla="*/ 182249 h 977923"/>
                    <a:gd name="connsiteX3676" fmla="*/ 942343 w 1209257"/>
                    <a:gd name="connsiteY3676" fmla="*/ 189473 h 977923"/>
                    <a:gd name="connsiteX3677" fmla="*/ 936035 w 1209257"/>
                    <a:gd name="connsiteY3677" fmla="*/ 182249 h 977923"/>
                    <a:gd name="connsiteX3678" fmla="*/ 942343 w 1209257"/>
                    <a:gd name="connsiteY3678" fmla="*/ 175026 h 977923"/>
                    <a:gd name="connsiteX3679" fmla="*/ 923419 w 1209257"/>
                    <a:gd name="connsiteY3679" fmla="*/ 175026 h 977923"/>
                    <a:gd name="connsiteX3680" fmla="*/ 929242 w 1209257"/>
                    <a:gd name="connsiteY3680" fmla="*/ 182249 h 977923"/>
                    <a:gd name="connsiteX3681" fmla="*/ 923419 w 1209257"/>
                    <a:gd name="connsiteY3681" fmla="*/ 189473 h 977923"/>
                    <a:gd name="connsiteX3682" fmla="*/ 917111 w 1209257"/>
                    <a:gd name="connsiteY3682" fmla="*/ 182249 h 977923"/>
                    <a:gd name="connsiteX3683" fmla="*/ 923419 w 1209257"/>
                    <a:gd name="connsiteY3683" fmla="*/ 175026 h 977923"/>
                    <a:gd name="connsiteX3684" fmla="*/ 904009 w 1209257"/>
                    <a:gd name="connsiteY3684" fmla="*/ 175026 h 977923"/>
                    <a:gd name="connsiteX3685" fmla="*/ 910317 w 1209257"/>
                    <a:gd name="connsiteY3685" fmla="*/ 182249 h 977923"/>
                    <a:gd name="connsiteX3686" fmla="*/ 904009 w 1209257"/>
                    <a:gd name="connsiteY3686" fmla="*/ 189473 h 977923"/>
                    <a:gd name="connsiteX3687" fmla="*/ 897701 w 1209257"/>
                    <a:gd name="connsiteY3687" fmla="*/ 182249 h 977923"/>
                    <a:gd name="connsiteX3688" fmla="*/ 904009 w 1209257"/>
                    <a:gd name="connsiteY3688" fmla="*/ 175026 h 977923"/>
                    <a:gd name="connsiteX3689" fmla="*/ 636155 w 1209257"/>
                    <a:gd name="connsiteY3689" fmla="*/ 175026 h 977923"/>
                    <a:gd name="connsiteX3690" fmla="*/ 642463 w 1209257"/>
                    <a:gd name="connsiteY3690" fmla="*/ 182249 h 977923"/>
                    <a:gd name="connsiteX3691" fmla="*/ 636155 w 1209257"/>
                    <a:gd name="connsiteY3691" fmla="*/ 189473 h 977923"/>
                    <a:gd name="connsiteX3692" fmla="*/ 629847 w 1209257"/>
                    <a:gd name="connsiteY3692" fmla="*/ 182249 h 977923"/>
                    <a:gd name="connsiteX3693" fmla="*/ 636155 w 1209257"/>
                    <a:gd name="connsiteY3693" fmla="*/ 175026 h 977923"/>
                    <a:gd name="connsiteX3694" fmla="*/ 617230 w 1209257"/>
                    <a:gd name="connsiteY3694" fmla="*/ 175026 h 977923"/>
                    <a:gd name="connsiteX3695" fmla="*/ 623538 w 1209257"/>
                    <a:gd name="connsiteY3695" fmla="*/ 182249 h 977923"/>
                    <a:gd name="connsiteX3696" fmla="*/ 617230 w 1209257"/>
                    <a:gd name="connsiteY3696" fmla="*/ 189473 h 977923"/>
                    <a:gd name="connsiteX3697" fmla="*/ 610922 w 1209257"/>
                    <a:gd name="connsiteY3697" fmla="*/ 182249 h 977923"/>
                    <a:gd name="connsiteX3698" fmla="*/ 617230 w 1209257"/>
                    <a:gd name="connsiteY3698" fmla="*/ 175026 h 977923"/>
                    <a:gd name="connsiteX3699" fmla="*/ 597820 w 1209257"/>
                    <a:gd name="connsiteY3699" fmla="*/ 175026 h 977923"/>
                    <a:gd name="connsiteX3700" fmla="*/ 604129 w 1209257"/>
                    <a:gd name="connsiteY3700" fmla="*/ 182249 h 977923"/>
                    <a:gd name="connsiteX3701" fmla="*/ 597820 w 1209257"/>
                    <a:gd name="connsiteY3701" fmla="*/ 189473 h 977923"/>
                    <a:gd name="connsiteX3702" fmla="*/ 591998 w 1209257"/>
                    <a:gd name="connsiteY3702" fmla="*/ 182249 h 977923"/>
                    <a:gd name="connsiteX3703" fmla="*/ 597820 w 1209257"/>
                    <a:gd name="connsiteY3703" fmla="*/ 175026 h 977923"/>
                    <a:gd name="connsiteX3704" fmla="*/ 578896 w 1209257"/>
                    <a:gd name="connsiteY3704" fmla="*/ 175026 h 977923"/>
                    <a:gd name="connsiteX3705" fmla="*/ 585204 w 1209257"/>
                    <a:gd name="connsiteY3705" fmla="*/ 182249 h 977923"/>
                    <a:gd name="connsiteX3706" fmla="*/ 578896 w 1209257"/>
                    <a:gd name="connsiteY3706" fmla="*/ 189473 h 977923"/>
                    <a:gd name="connsiteX3707" fmla="*/ 572588 w 1209257"/>
                    <a:gd name="connsiteY3707" fmla="*/ 182249 h 977923"/>
                    <a:gd name="connsiteX3708" fmla="*/ 578896 w 1209257"/>
                    <a:gd name="connsiteY3708" fmla="*/ 175026 h 977923"/>
                    <a:gd name="connsiteX3709" fmla="*/ 502227 w 1209257"/>
                    <a:gd name="connsiteY3709" fmla="*/ 175026 h 977923"/>
                    <a:gd name="connsiteX3710" fmla="*/ 508536 w 1209257"/>
                    <a:gd name="connsiteY3710" fmla="*/ 182249 h 977923"/>
                    <a:gd name="connsiteX3711" fmla="*/ 502227 w 1209257"/>
                    <a:gd name="connsiteY3711" fmla="*/ 189473 h 977923"/>
                    <a:gd name="connsiteX3712" fmla="*/ 495919 w 1209257"/>
                    <a:gd name="connsiteY3712" fmla="*/ 182249 h 977923"/>
                    <a:gd name="connsiteX3713" fmla="*/ 502227 w 1209257"/>
                    <a:gd name="connsiteY3713" fmla="*/ 175026 h 977923"/>
                    <a:gd name="connsiteX3714" fmla="*/ 483303 w 1209257"/>
                    <a:gd name="connsiteY3714" fmla="*/ 175026 h 977923"/>
                    <a:gd name="connsiteX3715" fmla="*/ 489611 w 1209257"/>
                    <a:gd name="connsiteY3715" fmla="*/ 182249 h 977923"/>
                    <a:gd name="connsiteX3716" fmla="*/ 483303 w 1209257"/>
                    <a:gd name="connsiteY3716" fmla="*/ 189473 h 977923"/>
                    <a:gd name="connsiteX3717" fmla="*/ 476995 w 1209257"/>
                    <a:gd name="connsiteY3717" fmla="*/ 182249 h 977923"/>
                    <a:gd name="connsiteX3718" fmla="*/ 483303 w 1209257"/>
                    <a:gd name="connsiteY3718" fmla="*/ 175026 h 977923"/>
                    <a:gd name="connsiteX3719" fmla="*/ 463893 w 1209257"/>
                    <a:gd name="connsiteY3719" fmla="*/ 175026 h 977923"/>
                    <a:gd name="connsiteX3720" fmla="*/ 470201 w 1209257"/>
                    <a:gd name="connsiteY3720" fmla="*/ 182249 h 977923"/>
                    <a:gd name="connsiteX3721" fmla="*/ 463893 w 1209257"/>
                    <a:gd name="connsiteY3721" fmla="*/ 189473 h 977923"/>
                    <a:gd name="connsiteX3722" fmla="*/ 458070 w 1209257"/>
                    <a:gd name="connsiteY3722" fmla="*/ 182249 h 977923"/>
                    <a:gd name="connsiteX3723" fmla="*/ 463893 w 1209257"/>
                    <a:gd name="connsiteY3723" fmla="*/ 175026 h 977923"/>
                    <a:gd name="connsiteX3724" fmla="*/ 406634 w 1209257"/>
                    <a:gd name="connsiteY3724" fmla="*/ 175026 h 977923"/>
                    <a:gd name="connsiteX3725" fmla="*/ 412943 w 1209257"/>
                    <a:gd name="connsiteY3725" fmla="*/ 182249 h 977923"/>
                    <a:gd name="connsiteX3726" fmla="*/ 406634 w 1209257"/>
                    <a:gd name="connsiteY3726" fmla="*/ 189473 h 977923"/>
                    <a:gd name="connsiteX3727" fmla="*/ 400326 w 1209257"/>
                    <a:gd name="connsiteY3727" fmla="*/ 182249 h 977923"/>
                    <a:gd name="connsiteX3728" fmla="*/ 406634 w 1209257"/>
                    <a:gd name="connsiteY3728" fmla="*/ 175026 h 977923"/>
                    <a:gd name="connsiteX3729" fmla="*/ 387710 w 1209257"/>
                    <a:gd name="connsiteY3729" fmla="*/ 175026 h 977923"/>
                    <a:gd name="connsiteX3730" fmla="*/ 393533 w 1209257"/>
                    <a:gd name="connsiteY3730" fmla="*/ 182249 h 977923"/>
                    <a:gd name="connsiteX3731" fmla="*/ 387710 w 1209257"/>
                    <a:gd name="connsiteY3731" fmla="*/ 189473 h 977923"/>
                    <a:gd name="connsiteX3732" fmla="*/ 381402 w 1209257"/>
                    <a:gd name="connsiteY3732" fmla="*/ 182249 h 977923"/>
                    <a:gd name="connsiteX3733" fmla="*/ 387710 w 1209257"/>
                    <a:gd name="connsiteY3733" fmla="*/ 175026 h 977923"/>
                    <a:gd name="connsiteX3734" fmla="*/ 368300 w 1209257"/>
                    <a:gd name="connsiteY3734" fmla="*/ 175026 h 977923"/>
                    <a:gd name="connsiteX3735" fmla="*/ 374608 w 1209257"/>
                    <a:gd name="connsiteY3735" fmla="*/ 182249 h 977923"/>
                    <a:gd name="connsiteX3736" fmla="*/ 368300 w 1209257"/>
                    <a:gd name="connsiteY3736" fmla="*/ 189473 h 977923"/>
                    <a:gd name="connsiteX3737" fmla="*/ 362477 w 1209257"/>
                    <a:gd name="connsiteY3737" fmla="*/ 182249 h 977923"/>
                    <a:gd name="connsiteX3738" fmla="*/ 368300 w 1209257"/>
                    <a:gd name="connsiteY3738" fmla="*/ 175026 h 977923"/>
                    <a:gd name="connsiteX3739" fmla="*/ 349376 w 1209257"/>
                    <a:gd name="connsiteY3739" fmla="*/ 175026 h 977923"/>
                    <a:gd name="connsiteX3740" fmla="*/ 355684 w 1209257"/>
                    <a:gd name="connsiteY3740" fmla="*/ 182249 h 977923"/>
                    <a:gd name="connsiteX3741" fmla="*/ 349376 w 1209257"/>
                    <a:gd name="connsiteY3741" fmla="*/ 189473 h 977923"/>
                    <a:gd name="connsiteX3742" fmla="*/ 343068 w 1209257"/>
                    <a:gd name="connsiteY3742" fmla="*/ 182249 h 977923"/>
                    <a:gd name="connsiteX3743" fmla="*/ 349376 w 1209257"/>
                    <a:gd name="connsiteY3743" fmla="*/ 175026 h 977923"/>
                    <a:gd name="connsiteX3744" fmla="*/ 329966 w 1209257"/>
                    <a:gd name="connsiteY3744" fmla="*/ 175026 h 977923"/>
                    <a:gd name="connsiteX3745" fmla="*/ 336274 w 1209257"/>
                    <a:gd name="connsiteY3745" fmla="*/ 182249 h 977923"/>
                    <a:gd name="connsiteX3746" fmla="*/ 329966 w 1209257"/>
                    <a:gd name="connsiteY3746" fmla="*/ 189473 h 977923"/>
                    <a:gd name="connsiteX3747" fmla="*/ 324143 w 1209257"/>
                    <a:gd name="connsiteY3747" fmla="*/ 182249 h 977923"/>
                    <a:gd name="connsiteX3748" fmla="*/ 329966 w 1209257"/>
                    <a:gd name="connsiteY3748" fmla="*/ 175026 h 977923"/>
                    <a:gd name="connsiteX3749" fmla="*/ 311041 w 1209257"/>
                    <a:gd name="connsiteY3749" fmla="*/ 175026 h 977923"/>
                    <a:gd name="connsiteX3750" fmla="*/ 317350 w 1209257"/>
                    <a:gd name="connsiteY3750" fmla="*/ 182249 h 977923"/>
                    <a:gd name="connsiteX3751" fmla="*/ 311041 w 1209257"/>
                    <a:gd name="connsiteY3751" fmla="*/ 189473 h 977923"/>
                    <a:gd name="connsiteX3752" fmla="*/ 304733 w 1209257"/>
                    <a:gd name="connsiteY3752" fmla="*/ 182249 h 977923"/>
                    <a:gd name="connsiteX3753" fmla="*/ 311041 w 1209257"/>
                    <a:gd name="connsiteY3753" fmla="*/ 175026 h 977923"/>
                    <a:gd name="connsiteX3754" fmla="*/ 272707 w 1209257"/>
                    <a:gd name="connsiteY3754" fmla="*/ 175026 h 977923"/>
                    <a:gd name="connsiteX3755" fmla="*/ 279015 w 1209257"/>
                    <a:gd name="connsiteY3755" fmla="*/ 182249 h 977923"/>
                    <a:gd name="connsiteX3756" fmla="*/ 272707 w 1209257"/>
                    <a:gd name="connsiteY3756" fmla="*/ 189473 h 977923"/>
                    <a:gd name="connsiteX3757" fmla="*/ 266399 w 1209257"/>
                    <a:gd name="connsiteY3757" fmla="*/ 182249 h 977923"/>
                    <a:gd name="connsiteX3758" fmla="*/ 272707 w 1209257"/>
                    <a:gd name="connsiteY3758" fmla="*/ 175026 h 977923"/>
                    <a:gd name="connsiteX3759" fmla="*/ 253783 w 1209257"/>
                    <a:gd name="connsiteY3759" fmla="*/ 175026 h 977923"/>
                    <a:gd name="connsiteX3760" fmla="*/ 259606 w 1209257"/>
                    <a:gd name="connsiteY3760" fmla="*/ 182249 h 977923"/>
                    <a:gd name="connsiteX3761" fmla="*/ 253783 w 1209257"/>
                    <a:gd name="connsiteY3761" fmla="*/ 189473 h 977923"/>
                    <a:gd name="connsiteX3762" fmla="*/ 247475 w 1209257"/>
                    <a:gd name="connsiteY3762" fmla="*/ 182249 h 977923"/>
                    <a:gd name="connsiteX3763" fmla="*/ 253783 w 1209257"/>
                    <a:gd name="connsiteY3763" fmla="*/ 175026 h 977923"/>
                    <a:gd name="connsiteX3764" fmla="*/ 234373 w 1209257"/>
                    <a:gd name="connsiteY3764" fmla="*/ 175026 h 977923"/>
                    <a:gd name="connsiteX3765" fmla="*/ 240681 w 1209257"/>
                    <a:gd name="connsiteY3765" fmla="*/ 182249 h 977923"/>
                    <a:gd name="connsiteX3766" fmla="*/ 234373 w 1209257"/>
                    <a:gd name="connsiteY3766" fmla="*/ 189473 h 977923"/>
                    <a:gd name="connsiteX3767" fmla="*/ 228550 w 1209257"/>
                    <a:gd name="connsiteY3767" fmla="*/ 182249 h 977923"/>
                    <a:gd name="connsiteX3768" fmla="*/ 234373 w 1209257"/>
                    <a:gd name="connsiteY3768" fmla="*/ 175026 h 977923"/>
                    <a:gd name="connsiteX3769" fmla="*/ 215448 w 1209257"/>
                    <a:gd name="connsiteY3769" fmla="*/ 175026 h 977923"/>
                    <a:gd name="connsiteX3770" fmla="*/ 221757 w 1209257"/>
                    <a:gd name="connsiteY3770" fmla="*/ 182249 h 977923"/>
                    <a:gd name="connsiteX3771" fmla="*/ 215448 w 1209257"/>
                    <a:gd name="connsiteY3771" fmla="*/ 189473 h 977923"/>
                    <a:gd name="connsiteX3772" fmla="*/ 209140 w 1209257"/>
                    <a:gd name="connsiteY3772" fmla="*/ 182249 h 977923"/>
                    <a:gd name="connsiteX3773" fmla="*/ 215448 w 1209257"/>
                    <a:gd name="connsiteY3773" fmla="*/ 175026 h 977923"/>
                    <a:gd name="connsiteX3774" fmla="*/ 196039 w 1209257"/>
                    <a:gd name="connsiteY3774" fmla="*/ 175026 h 977923"/>
                    <a:gd name="connsiteX3775" fmla="*/ 202347 w 1209257"/>
                    <a:gd name="connsiteY3775" fmla="*/ 182249 h 977923"/>
                    <a:gd name="connsiteX3776" fmla="*/ 196039 w 1209257"/>
                    <a:gd name="connsiteY3776" fmla="*/ 189473 h 977923"/>
                    <a:gd name="connsiteX3777" fmla="*/ 190216 w 1209257"/>
                    <a:gd name="connsiteY3777" fmla="*/ 182249 h 977923"/>
                    <a:gd name="connsiteX3778" fmla="*/ 196039 w 1209257"/>
                    <a:gd name="connsiteY3778" fmla="*/ 175026 h 977923"/>
                    <a:gd name="connsiteX3779" fmla="*/ 177114 w 1209257"/>
                    <a:gd name="connsiteY3779" fmla="*/ 175026 h 977923"/>
                    <a:gd name="connsiteX3780" fmla="*/ 183422 w 1209257"/>
                    <a:gd name="connsiteY3780" fmla="*/ 182249 h 977923"/>
                    <a:gd name="connsiteX3781" fmla="*/ 177114 w 1209257"/>
                    <a:gd name="connsiteY3781" fmla="*/ 189473 h 977923"/>
                    <a:gd name="connsiteX3782" fmla="*/ 170806 w 1209257"/>
                    <a:gd name="connsiteY3782" fmla="*/ 182249 h 977923"/>
                    <a:gd name="connsiteX3783" fmla="*/ 177114 w 1209257"/>
                    <a:gd name="connsiteY3783" fmla="*/ 175026 h 977923"/>
                    <a:gd name="connsiteX3784" fmla="*/ 158190 w 1209257"/>
                    <a:gd name="connsiteY3784" fmla="*/ 175026 h 977923"/>
                    <a:gd name="connsiteX3785" fmla="*/ 164013 w 1209257"/>
                    <a:gd name="connsiteY3785" fmla="*/ 182249 h 977923"/>
                    <a:gd name="connsiteX3786" fmla="*/ 158190 w 1209257"/>
                    <a:gd name="connsiteY3786" fmla="*/ 189473 h 977923"/>
                    <a:gd name="connsiteX3787" fmla="*/ 151882 w 1209257"/>
                    <a:gd name="connsiteY3787" fmla="*/ 182249 h 977923"/>
                    <a:gd name="connsiteX3788" fmla="*/ 158190 w 1209257"/>
                    <a:gd name="connsiteY3788" fmla="*/ 175026 h 977923"/>
                    <a:gd name="connsiteX3789" fmla="*/ 138780 w 1209257"/>
                    <a:gd name="connsiteY3789" fmla="*/ 175026 h 977923"/>
                    <a:gd name="connsiteX3790" fmla="*/ 145088 w 1209257"/>
                    <a:gd name="connsiteY3790" fmla="*/ 182249 h 977923"/>
                    <a:gd name="connsiteX3791" fmla="*/ 138780 w 1209257"/>
                    <a:gd name="connsiteY3791" fmla="*/ 189473 h 977923"/>
                    <a:gd name="connsiteX3792" fmla="*/ 132472 w 1209257"/>
                    <a:gd name="connsiteY3792" fmla="*/ 182249 h 977923"/>
                    <a:gd name="connsiteX3793" fmla="*/ 138780 w 1209257"/>
                    <a:gd name="connsiteY3793" fmla="*/ 175026 h 977923"/>
                    <a:gd name="connsiteX3794" fmla="*/ 119855 w 1209257"/>
                    <a:gd name="connsiteY3794" fmla="*/ 175026 h 977923"/>
                    <a:gd name="connsiteX3795" fmla="*/ 125678 w 1209257"/>
                    <a:gd name="connsiteY3795" fmla="*/ 182249 h 977923"/>
                    <a:gd name="connsiteX3796" fmla="*/ 119855 w 1209257"/>
                    <a:gd name="connsiteY3796" fmla="*/ 189473 h 977923"/>
                    <a:gd name="connsiteX3797" fmla="*/ 113547 w 1209257"/>
                    <a:gd name="connsiteY3797" fmla="*/ 182249 h 977923"/>
                    <a:gd name="connsiteX3798" fmla="*/ 119855 w 1209257"/>
                    <a:gd name="connsiteY3798" fmla="*/ 175026 h 977923"/>
                    <a:gd name="connsiteX3799" fmla="*/ 100446 w 1209257"/>
                    <a:gd name="connsiteY3799" fmla="*/ 175026 h 977923"/>
                    <a:gd name="connsiteX3800" fmla="*/ 106754 w 1209257"/>
                    <a:gd name="connsiteY3800" fmla="*/ 182249 h 977923"/>
                    <a:gd name="connsiteX3801" fmla="*/ 100446 w 1209257"/>
                    <a:gd name="connsiteY3801" fmla="*/ 189473 h 977923"/>
                    <a:gd name="connsiteX3802" fmla="*/ 94623 w 1209257"/>
                    <a:gd name="connsiteY3802" fmla="*/ 182249 h 977923"/>
                    <a:gd name="connsiteX3803" fmla="*/ 100446 w 1209257"/>
                    <a:gd name="connsiteY3803" fmla="*/ 175026 h 977923"/>
                    <a:gd name="connsiteX3804" fmla="*/ 81521 w 1209257"/>
                    <a:gd name="connsiteY3804" fmla="*/ 175026 h 977923"/>
                    <a:gd name="connsiteX3805" fmla="*/ 87829 w 1209257"/>
                    <a:gd name="connsiteY3805" fmla="*/ 182249 h 977923"/>
                    <a:gd name="connsiteX3806" fmla="*/ 81521 w 1209257"/>
                    <a:gd name="connsiteY3806" fmla="*/ 189473 h 977923"/>
                    <a:gd name="connsiteX3807" fmla="*/ 75213 w 1209257"/>
                    <a:gd name="connsiteY3807" fmla="*/ 182249 h 977923"/>
                    <a:gd name="connsiteX3808" fmla="*/ 81521 w 1209257"/>
                    <a:gd name="connsiteY3808" fmla="*/ 175026 h 977923"/>
                    <a:gd name="connsiteX3809" fmla="*/ 62111 w 1209257"/>
                    <a:gd name="connsiteY3809" fmla="*/ 175026 h 977923"/>
                    <a:gd name="connsiteX3810" fmla="*/ 68420 w 1209257"/>
                    <a:gd name="connsiteY3810" fmla="*/ 182249 h 977923"/>
                    <a:gd name="connsiteX3811" fmla="*/ 62111 w 1209257"/>
                    <a:gd name="connsiteY3811" fmla="*/ 189473 h 977923"/>
                    <a:gd name="connsiteX3812" fmla="*/ 56289 w 1209257"/>
                    <a:gd name="connsiteY3812" fmla="*/ 182249 h 977923"/>
                    <a:gd name="connsiteX3813" fmla="*/ 62111 w 1209257"/>
                    <a:gd name="connsiteY3813" fmla="*/ 175026 h 977923"/>
                    <a:gd name="connsiteX3814" fmla="*/ 43187 w 1209257"/>
                    <a:gd name="connsiteY3814" fmla="*/ 175026 h 977923"/>
                    <a:gd name="connsiteX3815" fmla="*/ 49495 w 1209257"/>
                    <a:gd name="connsiteY3815" fmla="*/ 182249 h 977923"/>
                    <a:gd name="connsiteX3816" fmla="*/ 43187 w 1209257"/>
                    <a:gd name="connsiteY3816" fmla="*/ 189473 h 977923"/>
                    <a:gd name="connsiteX3817" fmla="*/ 36879 w 1209257"/>
                    <a:gd name="connsiteY3817" fmla="*/ 182249 h 977923"/>
                    <a:gd name="connsiteX3818" fmla="*/ 43187 w 1209257"/>
                    <a:gd name="connsiteY3818" fmla="*/ 175026 h 977923"/>
                    <a:gd name="connsiteX3819" fmla="*/ 1165917 w 1209257"/>
                    <a:gd name="connsiteY3819" fmla="*/ 160166 h 977923"/>
                    <a:gd name="connsiteX3820" fmla="*/ 1166284 w 1209257"/>
                    <a:gd name="connsiteY3820" fmla="*/ 161349 h 977923"/>
                    <a:gd name="connsiteX3821" fmla="*/ 1165556 w 1209257"/>
                    <a:gd name="connsiteY3821" fmla="*/ 160580 h 977923"/>
                    <a:gd name="connsiteX3822" fmla="*/ 904009 w 1209257"/>
                    <a:gd name="connsiteY3822" fmla="*/ 157801 h 977923"/>
                    <a:gd name="connsiteX3823" fmla="*/ 905950 w 1209257"/>
                    <a:gd name="connsiteY3823" fmla="*/ 160580 h 977923"/>
                    <a:gd name="connsiteX3824" fmla="*/ 904009 w 1209257"/>
                    <a:gd name="connsiteY3824" fmla="*/ 162802 h 977923"/>
                    <a:gd name="connsiteX3825" fmla="*/ 902068 w 1209257"/>
                    <a:gd name="connsiteY3825" fmla="*/ 160580 h 977923"/>
                    <a:gd name="connsiteX3826" fmla="*/ 904009 w 1209257"/>
                    <a:gd name="connsiteY3826" fmla="*/ 157801 h 977923"/>
                    <a:gd name="connsiteX3827" fmla="*/ 1114605 w 1209257"/>
                    <a:gd name="connsiteY3827" fmla="*/ 155579 h 977923"/>
                    <a:gd name="connsiteX3828" fmla="*/ 1118487 w 1209257"/>
                    <a:gd name="connsiteY3828" fmla="*/ 160580 h 977923"/>
                    <a:gd name="connsiteX3829" fmla="*/ 1114605 w 1209257"/>
                    <a:gd name="connsiteY3829" fmla="*/ 165025 h 977923"/>
                    <a:gd name="connsiteX3830" fmla="*/ 1110238 w 1209257"/>
                    <a:gd name="connsiteY3830" fmla="*/ 160580 h 977923"/>
                    <a:gd name="connsiteX3831" fmla="*/ 1114605 w 1209257"/>
                    <a:gd name="connsiteY3831" fmla="*/ 155579 h 977923"/>
                    <a:gd name="connsiteX3832" fmla="*/ 4853 w 1209257"/>
                    <a:gd name="connsiteY3832" fmla="*/ 154468 h 977923"/>
                    <a:gd name="connsiteX3833" fmla="*/ 10190 w 1209257"/>
                    <a:gd name="connsiteY3833" fmla="*/ 160580 h 977923"/>
                    <a:gd name="connsiteX3834" fmla="*/ 4853 w 1209257"/>
                    <a:gd name="connsiteY3834" fmla="*/ 166136 h 977923"/>
                    <a:gd name="connsiteX3835" fmla="*/ 0 w 1209257"/>
                    <a:gd name="connsiteY3835" fmla="*/ 160580 h 977923"/>
                    <a:gd name="connsiteX3836" fmla="*/ 4853 w 1209257"/>
                    <a:gd name="connsiteY3836" fmla="*/ 154468 h 977923"/>
                    <a:gd name="connsiteX3837" fmla="*/ 1133529 w 1209257"/>
                    <a:gd name="connsiteY3837" fmla="*/ 153356 h 977923"/>
                    <a:gd name="connsiteX3838" fmla="*/ 1139838 w 1209257"/>
                    <a:gd name="connsiteY3838" fmla="*/ 160580 h 977923"/>
                    <a:gd name="connsiteX3839" fmla="*/ 1133529 w 1209257"/>
                    <a:gd name="connsiteY3839" fmla="*/ 167247 h 977923"/>
                    <a:gd name="connsiteX3840" fmla="*/ 1127221 w 1209257"/>
                    <a:gd name="connsiteY3840" fmla="*/ 160580 h 977923"/>
                    <a:gd name="connsiteX3841" fmla="*/ 1133529 w 1209257"/>
                    <a:gd name="connsiteY3841" fmla="*/ 153356 h 977923"/>
                    <a:gd name="connsiteX3842" fmla="*/ 999602 w 1209257"/>
                    <a:gd name="connsiteY3842" fmla="*/ 153356 h 977923"/>
                    <a:gd name="connsiteX3843" fmla="*/ 1005910 w 1209257"/>
                    <a:gd name="connsiteY3843" fmla="*/ 160580 h 977923"/>
                    <a:gd name="connsiteX3844" fmla="*/ 999602 w 1209257"/>
                    <a:gd name="connsiteY3844" fmla="*/ 167247 h 977923"/>
                    <a:gd name="connsiteX3845" fmla="*/ 993779 w 1209257"/>
                    <a:gd name="connsiteY3845" fmla="*/ 160580 h 977923"/>
                    <a:gd name="connsiteX3846" fmla="*/ 999602 w 1209257"/>
                    <a:gd name="connsiteY3846" fmla="*/ 153356 h 977923"/>
                    <a:gd name="connsiteX3847" fmla="*/ 980678 w 1209257"/>
                    <a:gd name="connsiteY3847" fmla="*/ 153356 h 977923"/>
                    <a:gd name="connsiteX3848" fmla="*/ 986986 w 1209257"/>
                    <a:gd name="connsiteY3848" fmla="*/ 160580 h 977923"/>
                    <a:gd name="connsiteX3849" fmla="*/ 980678 w 1209257"/>
                    <a:gd name="connsiteY3849" fmla="*/ 167247 h 977923"/>
                    <a:gd name="connsiteX3850" fmla="*/ 974370 w 1209257"/>
                    <a:gd name="connsiteY3850" fmla="*/ 160580 h 977923"/>
                    <a:gd name="connsiteX3851" fmla="*/ 980678 w 1209257"/>
                    <a:gd name="connsiteY3851" fmla="*/ 153356 h 977923"/>
                    <a:gd name="connsiteX3852" fmla="*/ 961268 w 1209257"/>
                    <a:gd name="connsiteY3852" fmla="*/ 153356 h 977923"/>
                    <a:gd name="connsiteX3853" fmla="*/ 967576 w 1209257"/>
                    <a:gd name="connsiteY3853" fmla="*/ 160580 h 977923"/>
                    <a:gd name="connsiteX3854" fmla="*/ 961268 w 1209257"/>
                    <a:gd name="connsiteY3854" fmla="*/ 167247 h 977923"/>
                    <a:gd name="connsiteX3855" fmla="*/ 955445 w 1209257"/>
                    <a:gd name="connsiteY3855" fmla="*/ 160580 h 977923"/>
                    <a:gd name="connsiteX3856" fmla="*/ 961268 w 1209257"/>
                    <a:gd name="connsiteY3856" fmla="*/ 153356 h 977923"/>
                    <a:gd name="connsiteX3857" fmla="*/ 942343 w 1209257"/>
                    <a:gd name="connsiteY3857" fmla="*/ 153356 h 977923"/>
                    <a:gd name="connsiteX3858" fmla="*/ 948652 w 1209257"/>
                    <a:gd name="connsiteY3858" fmla="*/ 160580 h 977923"/>
                    <a:gd name="connsiteX3859" fmla="*/ 942343 w 1209257"/>
                    <a:gd name="connsiteY3859" fmla="*/ 167247 h 977923"/>
                    <a:gd name="connsiteX3860" fmla="*/ 936035 w 1209257"/>
                    <a:gd name="connsiteY3860" fmla="*/ 160580 h 977923"/>
                    <a:gd name="connsiteX3861" fmla="*/ 942343 w 1209257"/>
                    <a:gd name="connsiteY3861" fmla="*/ 153356 h 977923"/>
                    <a:gd name="connsiteX3862" fmla="*/ 923419 w 1209257"/>
                    <a:gd name="connsiteY3862" fmla="*/ 153356 h 977923"/>
                    <a:gd name="connsiteX3863" fmla="*/ 929242 w 1209257"/>
                    <a:gd name="connsiteY3863" fmla="*/ 160580 h 977923"/>
                    <a:gd name="connsiteX3864" fmla="*/ 923419 w 1209257"/>
                    <a:gd name="connsiteY3864" fmla="*/ 167247 h 977923"/>
                    <a:gd name="connsiteX3865" fmla="*/ 917111 w 1209257"/>
                    <a:gd name="connsiteY3865" fmla="*/ 160580 h 977923"/>
                    <a:gd name="connsiteX3866" fmla="*/ 923419 w 1209257"/>
                    <a:gd name="connsiteY3866" fmla="*/ 153356 h 977923"/>
                    <a:gd name="connsiteX3867" fmla="*/ 693413 w 1209257"/>
                    <a:gd name="connsiteY3867" fmla="*/ 153356 h 977923"/>
                    <a:gd name="connsiteX3868" fmla="*/ 699722 w 1209257"/>
                    <a:gd name="connsiteY3868" fmla="*/ 160580 h 977923"/>
                    <a:gd name="connsiteX3869" fmla="*/ 693413 w 1209257"/>
                    <a:gd name="connsiteY3869" fmla="*/ 167247 h 977923"/>
                    <a:gd name="connsiteX3870" fmla="*/ 687591 w 1209257"/>
                    <a:gd name="connsiteY3870" fmla="*/ 160580 h 977923"/>
                    <a:gd name="connsiteX3871" fmla="*/ 693413 w 1209257"/>
                    <a:gd name="connsiteY3871" fmla="*/ 153356 h 977923"/>
                    <a:gd name="connsiteX3872" fmla="*/ 674489 w 1209257"/>
                    <a:gd name="connsiteY3872" fmla="*/ 153356 h 977923"/>
                    <a:gd name="connsiteX3873" fmla="*/ 680797 w 1209257"/>
                    <a:gd name="connsiteY3873" fmla="*/ 160580 h 977923"/>
                    <a:gd name="connsiteX3874" fmla="*/ 674489 w 1209257"/>
                    <a:gd name="connsiteY3874" fmla="*/ 167247 h 977923"/>
                    <a:gd name="connsiteX3875" fmla="*/ 668181 w 1209257"/>
                    <a:gd name="connsiteY3875" fmla="*/ 160580 h 977923"/>
                    <a:gd name="connsiteX3876" fmla="*/ 674489 w 1209257"/>
                    <a:gd name="connsiteY3876" fmla="*/ 153356 h 977923"/>
                    <a:gd name="connsiteX3877" fmla="*/ 655564 w 1209257"/>
                    <a:gd name="connsiteY3877" fmla="*/ 153356 h 977923"/>
                    <a:gd name="connsiteX3878" fmla="*/ 661387 w 1209257"/>
                    <a:gd name="connsiteY3878" fmla="*/ 160580 h 977923"/>
                    <a:gd name="connsiteX3879" fmla="*/ 655564 w 1209257"/>
                    <a:gd name="connsiteY3879" fmla="*/ 167247 h 977923"/>
                    <a:gd name="connsiteX3880" fmla="*/ 649256 w 1209257"/>
                    <a:gd name="connsiteY3880" fmla="*/ 160580 h 977923"/>
                    <a:gd name="connsiteX3881" fmla="*/ 655564 w 1209257"/>
                    <a:gd name="connsiteY3881" fmla="*/ 153356 h 977923"/>
                    <a:gd name="connsiteX3882" fmla="*/ 636155 w 1209257"/>
                    <a:gd name="connsiteY3882" fmla="*/ 153356 h 977923"/>
                    <a:gd name="connsiteX3883" fmla="*/ 642463 w 1209257"/>
                    <a:gd name="connsiteY3883" fmla="*/ 160580 h 977923"/>
                    <a:gd name="connsiteX3884" fmla="*/ 636155 w 1209257"/>
                    <a:gd name="connsiteY3884" fmla="*/ 167247 h 977923"/>
                    <a:gd name="connsiteX3885" fmla="*/ 629847 w 1209257"/>
                    <a:gd name="connsiteY3885" fmla="*/ 160580 h 977923"/>
                    <a:gd name="connsiteX3886" fmla="*/ 636155 w 1209257"/>
                    <a:gd name="connsiteY3886" fmla="*/ 153356 h 977923"/>
                    <a:gd name="connsiteX3887" fmla="*/ 617230 w 1209257"/>
                    <a:gd name="connsiteY3887" fmla="*/ 153356 h 977923"/>
                    <a:gd name="connsiteX3888" fmla="*/ 623538 w 1209257"/>
                    <a:gd name="connsiteY3888" fmla="*/ 160580 h 977923"/>
                    <a:gd name="connsiteX3889" fmla="*/ 617230 w 1209257"/>
                    <a:gd name="connsiteY3889" fmla="*/ 167247 h 977923"/>
                    <a:gd name="connsiteX3890" fmla="*/ 610922 w 1209257"/>
                    <a:gd name="connsiteY3890" fmla="*/ 160580 h 977923"/>
                    <a:gd name="connsiteX3891" fmla="*/ 617230 w 1209257"/>
                    <a:gd name="connsiteY3891" fmla="*/ 153356 h 977923"/>
                    <a:gd name="connsiteX3892" fmla="*/ 597820 w 1209257"/>
                    <a:gd name="connsiteY3892" fmla="*/ 153356 h 977923"/>
                    <a:gd name="connsiteX3893" fmla="*/ 604129 w 1209257"/>
                    <a:gd name="connsiteY3893" fmla="*/ 160580 h 977923"/>
                    <a:gd name="connsiteX3894" fmla="*/ 597820 w 1209257"/>
                    <a:gd name="connsiteY3894" fmla="*/ 167247 h 977923"/>
                    <a:gd name="connsiteX3895" fmla="*/ 591998 w 1209257"/>
                    <a:gd name="connsiteY3895" fmla="*/ 160580 h 977923"/>
                    <a:gd name="connsiteX3896" fmla="*/ 597820 w 1209257"/>
                    <a:gd name="connsiteY3896" fmla="*/ 153356 h 977923"/>
                    <a:gd name="connsiteX3897" fmla="*/ 578896 w 1209257"/>
                    <a:gd name="connsiteY3897" fmla="*/ 153356 h 977923"/>
                    <a:gd name="connsiteX3898" fmla="*/ 585204 w 1209257"/>
                    <a:gd name="connsiteY3898" fmla="*/ 160580 h 977923"/>
                    <a:gd name="connsiteX3899" fmla="*/ 578896 w 1209257"/>
                    <a:gd name="connsiteY3899" fmla="*/ 167247 h 977923"/>
                    <a:gd name="connsiteX3900" fmla="*/ 572588 w 1209257"/>
                    <a:gd name="connsiteY3900" fmla="*/ 160580 h 977923"/>
                    <a:gd name="connsiteX3901" fmla="*/ 578896 w 1209257"/>
                    <a:gd name="connsiteY3901" fmla="*/ 153356 h 977923"/>
                    <a:gd name="connsiteX3902" fmla="*/ 483303 w 1209257"/>
                    <a:gd name="connsiteY3902" fmla="*/ 153356 h 977923"/>
                    <a:gd name="connsiteX3903" fmla="*/ 489611 w 1209257"/>
                    <a:gd name="connsiteY3903" fmla="*/ 160580 h 977923"/>
                    <a:gd name="connsiteX3904" fmla="*/ 483303 w 1209257"/>
                    <a:gd name="connsiteY3904" fmla="*/ 167247 h 977923"/>
                    <a:gd name="connsiteX3905" fmla="*/ 476995 w 1209257"/>
                    <a:gd name="connsiteY3905" fmla="*/ 160580 h 977923"/>
                    <a:gd name="connsiteX3906" fmla="*/ 483303 w 1209257"/>
                    <a:gd name="connsiteY3906" fmla="*/ 153356 h 977923"/>
                    <a:gd name="connsiteX3907" fmla="*/ 463893 w 1209257"/>
                    <a:gd name="connsiteY3907" fmla="*/ 153356 h 977923"/>
                    <a:gd name="connsiteX3908" fmla="*/ 470201 w 1209257"/>
                    <a:gd name="connsiteY3908" fmla="*/ 160580 h 977923"/>
                    <a:gd name="connsiteX3909" fmla="*/ 463893 w 1209257"/>
                    <a:gd name="connsiteY3909" fmla="*/ 167247 h 977923"/>
                    <a:gd name="connsiteX3910" fmla="*/ 458070 w 1209257"/>
                    <a:gd name="connsiteY3910" fmla="*/ 160580 h 977923"/>
                    <a:gd name="connsiteX3911" fmla="*/ 463893 w 1209257"/>
                    <a:gd name="connsiteY3911" fmla="*/ 153356 h 977923"/>
                    <a:gd name="connsiteX3912" fmla="*/ 406634 w 1209257"/>
                    <a:gd name="connsiteY3912" fmla="*/ 153356 h 977923"/>
                    <a:gd name="connsiteX3913" fmla="*/ 412943 w 1209257"/>
                    <a:gd name="connsiteY3913" fmla="*/ 160580 h 977923"/>
                    <a:gd name="connsiteX3914" fmla="*/ 406634 w 1209257"/>
                    <a:gd name="connsiteY3914" fmla="*/ 167247 h 977923"/>
                    <a:gd name="connsiteX3915" fmla="*/ 400326 w 1209257"/>
                    <a:gd name="connsiteY3915" fmla="*/ 160580 h 977923"/>
                    <a:gd name="connsiteX3916" fmla="*/ 406634 w 1209257"/>
                    <a:gd name="connsiteY3916" fmla="*/ 153356 h 977923"/>
                    <a:gd name="connsiteX3917" fmla="*/ 387710 w 1209257"/>
                    <a:gd name="connsiteY3917" fmla="*/ 153356 h 977923"/>
                    <a:gd name="connsiteX3918" fmla="*/ 393533 w 1209257"/>
                    <a:gd name="connsiteY3918" fmla="*/ 160580 h 977923"/>
                    <a:gd name="connsiteX3919" fmla="*/ 387710 w 1209257"/>
                    <a:gd name="connsiteY3919" fmla="*/ 167247 h 977923"/>
                    <a:gd name="connsiteX3920" fmla="*/ 381402 w 1209257"/>
                    <a:gd name="connsiteY3920" fmla="*/ 160580 h 977923"/>
                    <a:gd name="connsiteX3921" fmla="*/ 387710 w 1209257"/>
                    <a:gd name="connsiteY3921" fmla="*/ 153356 h 977923"/>
                    <a:gd name="connsiteX3922" fmla="*/ 368300 w 1209257"/>
                    <a:gd name="connsiteY3922" fmla="*/ 153356 h 977923"/>
                    <a:gd name="connsiteX3923" fmla="*/ 374608 w 1209257"/>
                    <a:gd name="connsiteY3923" fmla="*/ 160580 h 977923"/>
                    <a:gd name="connsiteX3924" fmla="*/ 368300 w 1209257"/>
                    <a:gd name="connsiteY3924" fmla="*/ 167247 h 977923"/>
                    <a:gd name="connsiteX3925" fmla="*/ 362477 w 1209257"/>
                    <a:gd name="connsiteY3925" fmla="*/ 160580 h 977923"/>
                    <a:gd name="connsiteX3926" fmla="*/ 368300 w 1209257"/>
                    <a:gd name="connsiteY3926" fmla="*/ 153356 h 977923"/>
                    <a:gd name="connsiteX3927" fmla="*/ 349376 w 1209257"/>
                    <a:gd name="connsiteY3927" fmla="*/ 153356 h 977923"/>
                    <a:gd name="connsiteX3928" fmla="*/ 355684 w 1209257"/>
                    <a:gd name="connsiteY3928" fmla="*/ 160580 h 977923"/>
                    <a:gd name="connsiteX3929" fmla="*/ 349376 w 1209257"/>
                    <a:gd name="connsiteY3929" fmla="*/ 167247 h 977923"/>
                    <a:gd name="connsiteX3930" fmla="*/ 343068 w 1209257"/>
                    <a:gd name="connsiteY3930" fmla="*/ 160580 h 977923"/>
                    <a:gd name="connsiteX3931" fmla="*/ 349376 w 1209257"/>
                    <a:gd name="connsiteY3931" fmla="*/ 153356 h 977923"/>
                    <a:gd name="connsiteX3932" fmla="*/ 311041 w 1209257"/>
                    <a:gd name="connsiteY3932" fmla="*/ 153356 h 977923"/>
                    <a:gd name="connsiteX3933" fmla="*/ 317350 w 1209257"/>
                    <a:gd name="connsiteY3933" fmla="*/ 160580 h 977923"/>
                    <a:gd name="connsiteX3934" fmla="*/ 311041 w 1209257"/>
                    <a:gd name="connsiteY3934" fmla="*/ 167247 h 977923"/>
                    <a:gd name="connsiteX3935" fmla="*/ 304733 w 1209257"/>
                    <a:gd name="connsiteY3935" fmla="*/ 160580 h 977923"/>
                    <a:gd name="connsiteX3936" fmla="*/ 311041 w 1209257"/>
                    <a:gd name="connsiteY3936" fmla="*/ 153356 h 977923"/>
                    <a:gd name="connsiteX3937" fmla="*/ 272707 w 1209257"/>
                    <a:gd name="connsiteY3937" fmla="*/ 153356 h 977923"/>
                    <a:gd name="connsiteX3938" fmla="*/ 279015 w 1209257"/>
                    <a:gd name="connsiteY3938" fmla="*/ 160580 h 977923"/>
                    <a:gd name="connsiteX3939" fmla="*/ 272707 w 1209257"/>
                    <a:gd name="connsiteY3939" fmla="*/ 167247 h 977923"/>
                    <a:gd name="connsiteX3940" fmla="*/ 266399 w 1209257"/>
                    <a:gd name="connsiteY3940" fmla="*/ 160580 h 977923"/>
                    <a:gd name="connsiteX3941" fmla="*/ 272707 w 1209257"/>
                    <a:gd name="connsiteY3941" fmla="*/ 153356 h 977923"/>
                    <a:gd name="connsiteX3942" fmla="*/ 253783 w 1209257"/>
                    <a:gd name="connsiteY3942" fmla="*/ 153356 h 977923"/>
                    <a:gd name="connsiteX3943" fmla="*/ 259606 w 1209257"/>
                    <a:gd name="connsiteY3943" fmla="*/ 160580 h 977923"/>
                    <a:gd name="connsiteX3944" fmla="*/ 253783 w 1209257"/>
                    <a:gd name="connsiteY3944" fmla="*/ 167247 h 977923"/>
                    <a:gd name="connsiteX3945" fmla="*/ 247475 w 1209257"/>
                    <a:gd name="connsiteY3945" fmla="*/ 160580 h 977923"/>
                    <a:gd name="connsiteX3946" fmla="*/ 253783 w 1209257"/>
                    <a:gd name="connsiteY3946" fmla="*/ 153356 h 977923"/>
                    <a:gd name="connsiteX3947" fmla="*/ 234373 w 1209257"/>
                    <a:gd name="connsiteY3947" fmla="*/ 153356 h 977923"/>
                    <a:gd name="connsiteX3948" fmla="*/ 240681 w 1209257"/>
                    <a:gd name="connsiteY3948" fmla="*/ 160580 h 977923"/>
                    <a:gd name="connsiteX3949" fmla="*/ 234373 w 1209257"/>
                    <a:gd name="connsiteY3949" fmla="*/ 167247 h 977923"/>
                    <a:gd name="connsiteX3950" fmla="*/ 228550 w 1209257"/>
                    <a:gd name="connsiteY3950" fmla="*/ 160580 h 977923"/>
                    <a:gd name="connsiteX3951" fmla="*/ 234373 w 1209257"/>
                    <a:gd name="connsiteY3951" fmla="*/ 153356 h 977923"/>
                    <a:gd name="connsiteX3952" fmla="*/ 215448 w 1209257"/>
                    <a:gd name="connsiteY3952" fmla="*/ 153356 h 977923"/>
                    <a:gd name="connsiteX3953" fmla="*/ 221757 w 1209257"/>
                    <a:gd name="connsiteY3953" fmla="*/ 160580 h 977923"/>
                    <a:gd name="connsiteX3954" fmla="*/ 215448 w 1209257"/>
                    <a:gd name="connsiteY3954" fmla="*/ 167247 h 977923"/>
                    <a:gd name="connsiteX3955" fmla="*/ 209140 w 1209257"/>
                    <a:gd name="connsiteY3955" fmla="*/ 160580 h 977923"/>
                    <a:gd name="connsiteX3956" fmla="*/ 215448 w 1209257"/>
                    <a:gd name="connsiteY3956" fmla="*/ 153356 h 977923"/>
                    <a:gd name="connsiteX3957" fmla="*/ 196039 w 1209257"/>
                    <a:gd name="connsiteY3957" fmla="*/ 153356 h 977923"/>
                    <a:gd name="connsiteX3958" fmla="*/ 202347 w 1209257"/>
                    <a:gd name="connsiteY3958" fmla="*/ 160580 h 977923"/>
                    <a:gd name="connsiteX3959" fmla="*/ 196039 w 1209257"/>
                    <a:gd name="connsiteY3959" fmla="*/ 167247 h 977923"/>
                    <a:gd name="connsiteX3960" fmla="*/ 190216 w 1209257"/>
                    <a:gd name="connsiteY3960" fmla="*/ 160580 h 977923"/>
                    <a:gd name="connsiteX3961" fmla="*/ 196039 w 1209257"/>
                    <a:gd name="connsiteY3961" fmla="*/ 153356 h 977923"/>
                    <a:gd name="connsiteX3962" fmla="*/ 177114 w 1209257"/>
                    <a:gd name="connsiteY3962" fmla="*/ 153356 h 977923"/>
                    <a:gd name="connsiteX3963" fmla="*/ 183422 w 1209257"/>
                    <a:gd name="connsiteY3963" fmla="*/ 160580 h 977923"/>
                    <a:gd name="connsiteX3964" fmla="*/ 177114 w 1209257"/>
                    <a:gd name="connsiteY3964" fmla="*/ 167247 h 977923"/>
                    <a:gd name="connsiteX3965" fmla="*/ 170806 w 1209257"/>
                    <a:gd name="connsiteY3965" fmla="*/ 160580 h 977923"/>
                    <a:gd name="connsiteX3966" fmla="*/ 177114 w 1209257"/>
                    <a:gd name="connsiteY3966" fmla="*/ 153356 h 977923"/>
                    <a:gd name="connsiteX3967" fmla="*/ 158190 w 1209257"/>
                    <a:gd name="connsiteY3967" fmla="*/ 153356 h 977923"/>
                    <a:gd name="connsiteX3968" fmla="*/ 164013 w 1209257"/>
                    <a:gd name="connsiteY3968" fmla="*/ 160580 h 977923"/>
                    <a:gd name="connsiteX3969" fmla="*/ 158190 w 1209257"/>
                    <a:gd name="connsiteY3969" fmla="*/ 167247 h 977923"/>
                    <a:gd name="connsiteX3970" fmla="*/ 151882 w 1209257"/>
                    <a:gd name="connsiteY3970" fmla="*/ 160580 h 977923"/>
                    <a:gd name="connsiteX3971" fmla="*/ 158190 w 1209257"/>
                    <a:gd name="connsiteY3971" fmla="*/ 153356 h 977923"/>
                    <a:gd name="connsiteX3972" fmla="*/ 138780 w 1209257"/>
                    <a:gd name="connsiteY3972" fmla="*/ 153356 h 977923"/>
                    <a:gd name="connsiteX3973" fmla="*/ 145088 w 1209257"/>
                    <a:gd name="connsiteY3973" fmla="*/ 160580 h 977923"/>
                    <a:gd name="connsiteX3974" fmla="*/ 138780 w 1209257"/>
                    <a:gd name="connsiteY3974" fmla="*/ 167247 h 977923"/>
                    <a:gd name="connsiteX3975" fmla="*/ 132472 w 1209257"/>
                    <a:gd name="connsiteY3975" fmla="*/ 160580 h 977923"/>
                    <a:gd name="connsiteX3976" fmla="*/ 138780 w 1209257"/>
                    <a:gd name="connsiteY3976" fmla="*/ 153356 h 977923"/>
                    <a:gd name="connsiteX3977" fmla="*/ 119855 w 1209257"/>
                    <a:gd name="connsiteY3977" fmla="*/ 153356 h 977923"/>
                    <a:gd name="connsiteX3978" fmla="*/ 125678 w 1209257"/>
                    <a:gd name="connsiteY3978" fmla="*/ 160580 h 977923"/>
                    <a:gd name="connsiteX3979" fmla="*/ 119855 w 1209257"/>
                    <a:gd name="connsiteY3979" fmla="*/ 167247 h 977923"/>
                    <a:gd name="connsiteX3980" fmla="*/ 113547 w 1209257"/>
                    <a:gd name="connsiteY3980" fmla="*/ 160580 h 977923"/>
                    <a:gd name="connsiteX3981" fmla="*/ 119855 w 1209257"/>
                    <a:gd name="connsiteY3981" fmla="*/ 153356 h 977923"/>
                    <a:gd name="connsiteX3982" fmla="*/ 100446 w 1209257"/>
                    <a:gd name="connsiteY3982" fmla="*/ 153356 h 977923"/>
                    <a:gd name="connsiteX3983" fmla="*/ 106754 w 1209257"/>
                    <a:gd name="connsiteY3983" fmla="*/ 160580 h 977923"/>
                    <a:gd name="connsiteX3984" fmla="*/ 100446 w 1209257"/>
                    <a:gd name="connsiteY3984" fmla="*/ 167247 h 977923"/>
                    <a:gd name="connsiteX3985" fmla="*/ 94623 w 1209257"/>
                    <a:gd name="connsiteY3985" fmla="*/ 160580 h 977923"/>
                    <a:gd name="connsiteX3986" fmla="*/ 100446 w 1209257"/>
                    <a:gd name="connsiteY3986" fmla="*/ 153356 h 977923"/>
                    <a:gd name="connsiteX3987" fmla="*/ 81521 w 1209257"/>
                    <a:gd name="connsiteY3987" fmla="*/ 153356 h 977923"/>
                    <a:gd name="connsiteX3988" fmla="*/ 87829 w 1209257"/>
                    <a:gd name="connsiteY3988" fmla="*/ 160580 h 977923"/>
                    <a:gd name="connsiteX3989" fmla="*/ 81521 w 1209257"/>
                    <a:gd name="connsiteY3989" fmla="*/ 167247 h 977923"/>
                    <a:gd name="connsiteX3990" fmla="*/ 75213 w 1209257"/>
                    <a:gd name="connsiteY3990" fmla="*/ 160580 h 977923"/>
                    <a:gd name="connsiteX3991" fmla="*/ 81521 w 1209257"/>
                    <a:gd name="connsiteY3991" fmla="*/ 153356 h 977923"/>
                    <a:gd name="connsiteX3992" fmla="*/ 62111 w 1209257"/>
                    <a:gd name="connsiteY3992" fmla="*/ 153356 h 977923"/>
                    <a:gd name="connsiteX3993" fmla="*/ 68420 w 1209257"/>
                    <a:gd name="connsiteY3993" fmla="*/ 160580 h 977923"/>
                    <a:gd name="connsiteX3994" fmla="*/ 62111 w 1209257"/>
                    <a:gd name="connsiteY3994" fmla="*/ 167247 h 977923"/>
                    <a:gd name="connsiteX3995" fmla="*/ 56289 w 1209257"/>
                    <a:gd name="connsiteY3995" fmla="*/ 160580 h 977923"/>
                    <a:gd name="connsiteX3996" fmla="*/ 62111 w 1209257"/>
                    <a:gd name="connsiteY3996" fmla="*/ 153356 h 977923"/>
                    <a:gd name="connsiteX3997" fmla="*/ 43187 w 1209257"/>
                    <a:gd name="connsiteY3997" fmla="*/ 153356 h 977923"/>
                    <a:gd name="connsiteX3998" fmla="*/ 49495 w 1209257"/>
                    <a:gd name="connsiteY3998" fmla="*/ 160580 h 977923"/>
                    <a:gd name="connsiteX3999" fmla="*/ 43187 w 1209257"/>
                    <a:gd name="connsiteY3999" fmla="*/ 167247 h 977923"/>
                    <a:gd name="connsiteX4000" fmla="*/ 36879 w 1209257"/>
                    <a:gd name="connsiteY4000" fmla="*/ 160580 h 977923"/>
                    <a:gd name="connsiteX4001" fmla="*/ 43187 w 1209257"/>
                    <a:gd name="connsiteY4001" fmla="*/ 153356 h 977923"/>
                    <a:gd name="connsiteX4002" fmla="*/ 24262 w 1209257"/>
                    <a:gd name="connsiteY4002" fmla="*/ 153356 h 977923"/>
                    <a:gd name="connsiteX4003" fmla="*/ 30085 w 1209257"/>
                    <a:gd name="connsiteY4003" fmla="*/ 160580 h 977923"/>
                    <a:gd name="connsiteX4004" fmla="*/ 24262 w 1209257"/>
                    <a:gd name="connsiteY4004" fmla="*/ 167247 h 977923"/>
                    <a:gd name="connsiteX4005" fmla="*/ 17954 w 1209257"/>
                    <a:gd name="connsiteY4005" fmla="*/ 160580 h 977923"/>
                    <a:gd name="connsiteX4006" fmla="*/ 24262 w 1209257"/>
                    <a:gd name="connsiteY4006" fmla="*/ 153356 h 977923"/>
                    <a:gd name="connsiteX4007" fmla="*/ 387710 w 1209257"/>
                    <a:gd name="connsiteY4007" fmla="*/ 136131 h 977923"/>
                    <a:gd name="connsiteX4008" fmla="*/ 389651 w 1209257"/>
                    <a:gd name="connsiteY4008" fmla="*/ 138354 h 977923"/>
                    <a:gd name="connsiteX4009" fmla="*/ 387710 w 1209257"/>
                    <a:gd name="connsiteY4009" fmla="*/ 140577 h 977923"/>
                    <a:gd name="connsiteX4010" fmla="*/ 385769 w 1209257"/>
                    <a:gd name="connsiteY4010" fmla="*/ 138354 h 977923"/>
                    <a:gd name="connsiteX4011" fmla="*/ 387710 w 1209257"/>
                    <a:gd name="connsiteY4011" fmla="*/ 136131 h 977923"/>
                    <a:gd name="connsiteX4012" fmla="*/ 961268 w 1209257"/>
                    <a:gd name="connsiteY4012" fmla="*/ 131686 h 977923"/>
                    <a:gd name="connsiteX4013" fmla="*/ 967576 w 1209257"/>
                    <a:gd name="connsiteY4013" fmla="*/ 138354 h 977923"/>
                    <a:gd name="connsiteX4014" fmla="*/ 961268 w 1209257"/>
                    <a:gd name="connsiteY4014" fmla="*/ 145577 h 977923"/>
                    <a:gd name="connsiteX4015" fmla="*/ 955445 w 1209257"/>
                    <a:gd name="connsiteY4015" fmla="*/ 138354 h 977923"/>
                    <a:gd name="connsiteX4016" fmla="*/ 961268 w 1209257"/>
                    <a:gd name="connsiteY4016" fmla="*/ 131686 h 977923"/>
                    <a:gd name="connsiteX4017" fmla="*/ 463893 w 1209257"/>
                    <a:gd name="connsiteY4017" fmla="*/ 131686 h 977923"/>
                    <a:gd name="connsiteX4018" fmla="*/ 470201 w 1209257"/>
                    <a:gd name="connsiteY4018" fmla="*/ 138354 h 977923"/>
                    <a:gd name="connsiteX4019" fmla="*/ 463893 w 1209257"/>
                    <a:gd name="connsiteY4019" fmla="*/ 145577 h 977923"/>
                    <a:gd name="connsiteX4020" fmla="*/ 458070 w 1209257"/>
                    <a:gd name="connsiteY4020" fmla="*/ 138354 h 977923"/>
                    <a:gd name="connsiteX4021" fmla="*/ 463893 w 1209257"/>
                    <a:gd name="connsiteY4021" fmla="*/ 131686 h 977923"/>
                    <a:gd name="connsiteX4022" fmla="*/ 349376 w 1209257"/>
                    <a:gd name="connsiteY4022" fmla="*/ 131686 h 977923"/>
                    <a:gd name="connsiteX4023" fmla="*/ 355684 w 1209257"/>
                    <a:gd name="connsiteY4023" fmla="*/ 138354 h 977923"/>
                    <a:gd name="connsiteX4024" fmla="*/ 349376 w 1209257"/>
                    <a:gd name="connsiteY4024" fmla="*/ 145577 h 977923"/>
                    <a:gd name="connsiteX4025" fmla="*/ 343068 w 1209257"/>
                    <a:gd name="connsiteY4025" fmla="*/ 138354 h 977923"/>
                    <a:gd name="connsiteX4026" fmla="*/ 349376 w 1209257"/>
                    <a:gd name="connsiteY4026" fmla="*/ 131686 h 977923"/>
                    <a:gd name="connsiteX4027" fmla="*/ 1152939 w 1209257"/>
                    <a:gd name="connsiteY4027" fmla="*/ 131131 h 977923"/>
                    <a:gd name="connsiteX4028" fmla="*/ 1158762 w 1209257"/>
                    <a:gd name="connsiteY4028" fmla="*/ 138354 h 977923"/>
                    <a:gd name="connsiteX4029" fmla="*/ 1152939 w 1209257"/>
                    <a:gd name="connsiteY4029" fmla="*/ 145577 h 977923"/>
                    <a:gd name="connsiteX4030" fmla="*/ 1146631 w 1209257"/>
                    <a:gd name="connsiteY4030" fmla="*/ 138354 h 977923"/>
                    <a:gd name="connsiteX4031" fmla="*/ 1152939 w 1209257"/>
                    <a:gd name="connsiteY4031" fmla="*/ 131131 h 977923"/>
                    <a:gd name="connsiteX4032" fmla="*/ 1095195 w 1209257"/>
                    <a:gd name="connsiteY4032" fmla="*/ 131131 h 977923"/>
                    <a:gd name="connsiteX4033" fmla="*/ 1101503 w 1209257"/>
                    <a:gd name="connsiteY4033" fmla="*/ 138354 h 977923"/>
                    <a:gd name="connsiteX4034" fmla="*/ 1095195 w 1209257"/>
                    <a:gd name="connsiteY4034" fmla="*/ 145577 h 977923"/>
                    <a:gd name="connsiteX4035" fmla="*/ 1089372 w 1209257"/>
                    <a:gd name="connsiteY4035" fmla="*/ 138354 h 977923"/>
                    <a:gd name="connsiteX4036" fmla="*/ 1095195 w 1209257"/>
                    <a:gd name="connsiteY4036" fmla="*/ 131131 h 977923"/>
                    <a:gd name="connsiteX4037" fmla="*/ 712823 w 1209257"/>
                    <a:gd name="connsiteY4037" fmla="*/ 131131 h 977923"/>
                    <a:gd name="connsiteX4038" fmla="*/ 719131 w 1209257"/>
                    <a:gd name="connsiteY4038" fmla="*/ 138354 h 977923"/>
                    <a:gd name="connsiteX4039" fmla="*/ 712823 w 1209257"/>
                    <a:gd name="connsiteY4039" fmla="*/ 145577 h 977923"/>
                    <a:gd name="connsiteX4040" fmla="*/ 706515 w 1209257"/>
                    <a:gd name="connsiteY4040" fmla="*/ 138354 h 977923"/>
                    <a:gd name="connsiteX4041" fmla="*/ 712823 w 1209257"/>
                    <a:gd name="connsiteY4041" fmla="*/ 131131 h 977923"/>
                    <a:gd name="connsiteX4042" fmla="*/ 693413 w 1209257"/>
                    <a:gd name="connsiteY4042" fmla="*/ 131131 h 977923"/>
                    <a:gd name="connsiteX4043" fmla="*/ 699722 w 1209257"/>
                    <a:gd name="connsiteY4043" fmla="*/ 138354 h 977923"/>
                    <a:gd name="connsiteX4044" fmla="*/ 693413 w 1209257"/>
                    <a:gd name="connsiteY4044" fmla="*/ 145577 h 977923"/>
                    <a:gd name="connsiteX4045" fmla="*/ 687591 w 1209257"/>
                    <a:gd name="connsiteY4045" fmla="*/ 138354 h 977923"/>
                    <a:gd name="connsiteX4046" fmla="*/ 693413 w 1209257"/>
                    <a:gd name="connsiteY4046" fmla="*/ 131131 h 977923"/>
                    <a:gd name="connsiteX4047" fmla="*/ 674489 w 1209257"/>
                    <a:gd name="connsiteY4047" fmla="*/ 131131 h 977923"/>
                    <a:gd name="connsiteX4048" fmla="*/ 680797 w 1209257"/>
                    <a:gd name="connsiteY4048" fmla="*/ 138354 h 977923"/>
                    <a:gd name="connsiteX4049" fmla="*/ 674489 w 1209257"/>
                    <a:gd name="connsiteY4049" fmla="*/ 145577 h 977923"/>
                    <a:gd name="connsiteX4050" fmla="*/ 668181 w 1209257"/>
                    <a:gd name="connsiteY4050" fmla="*/ 138354 h 977923"/>
                    <a:gd name="connsiteX4051" fmla="*/ 674489 w 1209257"/>
                    <a:gd name="connsiteY4051" fmla="*/ 131131 h 977923"/>
                    <a:gd name="connsiteX4052" fmla="*/ 655564 w 1209257"/>
                    <a:gd name="connsiteY4052" fmla="*/ 131131 h 977923"/>
                    <a:gd name="connsiteX4053" fmla="*/ 661387 w 1209257"/>
                    <a:gd name="connsiteY4053" fmla="*/ 138354 h 977923"/>
                    <a:gd name="connsiteX4054" fmla="*/ 655564 w 1209257"/>
                    <a:gd name="connsiteY4054" fmla="*/ 145577 h 977923"/>
                    <a:gd name="connsiteX4055" fmla="*/ 649256 w 1209257"/>
                    <a:gd name="connsiteY4055" fmla="*/ 138354 h 977923"/>
                    <a:gd name="connsiteX4056" fmla="*/ 655564 w 1209257"/>
                    <a:gd name="connsiteY4056" fmla="*/ 131131 h 977923"/>
                    <a:gd name="connsiteX4057" fmla="*/ 636155 w 1209257"/>
                    <a:gd name="connsiteY4057" fmla="*/ 131131 h 977923"/>
                    <a:gd name="connsiteX4058" fmla="*/ 642463 w 1209257"/>
                    <a:gd name="connsiteY4058" fmla="*/ 138354 h 977923"/>
                    <a:gd name="connsiteX4059" fmla="*/ 636155 w 1209257"/>
                    <a:gd name="connsiteY4059" fmla="*/ 145577 h 977923"/>
                    <a:gd name="connsiteX4060" fmla="*/ 629847 w 1209257"/>
                    <a:gd name="connsiteY4060" fmla="*/ 138354 h 977923"/>
                    <a:gd name="connsiteX4061" fmla="*/ 636155 w 1209257"/>
                    <a:gd name="connsiteY4061" fmla="*/ 131131 h 977923"/>
                    <a:gd name="connsiteX4062" fmla="*/ 617230 w 1209257"/>
                    <a:gd name="connsiteY4062" fmla="*/ 131131 h 977923"/>
                    <a:gd name="connsiteX4063" fmla="*/ 623538 w 1209257"/>
                    <a:gd name="connsiteY4063" fmla="*/ 138354 h 977923"/>
                    <a:gd name="connsiteX4064" fmla="*/ 617230 w 1209257"/>
                    <a:gd name="connsiteY4064" fmla="*/ 145577 h 977923"/>
                    <a:gd name="connsiteX4065" fmla="*/ 610922 w 1209257"/>
                    <a:gd name="connsiteY4065" fmla="*/ 138354 h 977923"/>
                    <a:gd name="connsiteX4066" fmla="*/ 617230 w 1209257"/>
                    <a:gd name="connsiteY4066" fmla="*/ 131131 h 977923"/>
                    <a:gd name="connsiteX4067" fmla="*/ 597820 w 1209257"/>
                    <a:gd name="connsiteY4067" fmla="*/ 131131 h 977923"/>
                    <a:gd name="connsiteX4068" fmla="*/ 604129 w 1209257"/>
                    <a:gd name="connsiteY4068" fmla="*/ 138354 h 977923"/>
                    <a:gd name="connsiteX4069" fmla="*/ 597820 w 1209257"/>
                    <a:gd name="connsiteY4069" fmla="*/ 145577 h 977923"/>
                    <a:gd name="connsiteX4070" fmla="*/ 591998 w 1209257"/>
                    <a:gd name="connsiteY4070" fmla="*/ 138354 h 977923"/>
                    <a:gd name="connsiteX4071" fmla="*/ 597820 w 1209257"/>
                    <a:gd name="connsiteY4071" fmla="*/ 131131 h 977923"/>
                    <a:gd name="connsiteX4072" fmla="*/ 578896 w 1209257"/>
                    <a:gd name="connsiteY4072" fmla="*/ 131131 h 977923"/>
                    <a:gd name="connsiteX4073" fmla="*/ 585204 w 1209257"/>
                    <a:gd name="connsiteY4073" fmla="*/ 138354 h 977923"/>
                    <a:gd name="connsiteX4074" fmla="*/ 578896 w 1209257"/>
                    <a:gd name="connsiteY4074" fmla="*/ 145577 h 977923"/>
                    <a:gd name="connsiteX4075" fmla="*/ 572588 w 1209257"/>
                    <a:gd name="connsiteY4075" fmla="*/ 138354 h 977923"/>
                    <a:gd name="connsiteX4076" fmla="*/ 578896 w 1209257"/>
                    <a:gd name="connsiteY4076" fmla="*/ 131131 h 977923"/>
                    <a:gd name="connsiteX4077" fmla="*/ 444969 w 1209257"/>
                    <a:gd name="connsiteY4077" fmla="*/ 131131 h 977923"/>
                    <a:gd name="connsiteX4078" fmla="*/ 451277 w 1209257"/>
                    <a:gd name="connsiteY4078" fmla="*/ 138354 h 977923"/>
                    <a:gd name="connsiteX4079" fmla="*/ 444969 w 1209257"/>
                    <a:gd name="connsiteY4079" fmla="*/ 145577 h 977923"/>
                    <a:gd name="connsiteX4080" fmla="*/ 438661 w 1209257"/>
                    <a:gd name="connsiteY4080" fmla="*/ 138354 h 977923"/>
                    <a:gd name="connsiteX4081" fmla="*/ 444969 w 1209257"/>
                    <a:gd name="connsiteY4081" fmla="*/ 131131 h 977923"/>
                    <a:gd name="connsiteX4082" fmla="*/ 426044 w 1209257"/>
                    <a:gd name="connsiteY4082" fmla="*/ 131131 h 977923"/>
                    <a:gd name="connsiteX4083" fmla="*/ 431867 w 1209257"/>
                    <a:gd name="connsiteY4083" fmla="*/ 138354 h 977923"/>
                    <a:gd name="connsiteX4084" fmla="*/ 426044 w 1209257"/>
                    <a:gd name="connsiteY4084" fmla="*/ 145577 h 977923"/>
                    <a:gd name="connsiteX4085" fmla="*/ 419736 w 1209257"/>
                    <a:gd name="connsiteY4085" fmla="*/ 138354 h 977923"/>
                    <a:gd name="connsiteX4086" fmla="*/ 426044 w 1209257"/>
                    <a:gd name="connsiteY4086" fmla="*/ 131131 h 977923"/>
                    <a:gd name="connsiteX4087" fmla="*/ 406634 w 1209257"/>
                    <a:gd name="connsiteY4087" fmla="*/ 131131 h 977923"/>
                    <a:gd name="connsiteX4088" fmla="*/ 412943 w 1209257"/>
                    <a:gd name="connsiteY4088" fmla="*/ 138354 h 977923"/>
                    <a:gd name="connsiteX4089" fmla="*/ 406634 w 1209257"/>
                    <a:gd name="connsiteY4089" fmla="*/ 145577 h 977923"/>
                    <a:gd name="connsiteX4090" fmla="*/ 400326 w 1209257"/>
                    <a:gd name="connsiteY4090" fmla="*/ 138354 h 977923"/>
                    <a:gd name="connsiteX4091" fmla="*/ 406634 w 1209257"/>
                    <a:gd name="connsiteY4091" fmla="*/ 131131 h 977923"/>
                    <a:gd name="connsiteX4092" fmla="*/ 292117 w 1209257"/>
                    <a:gd name="connsiteY4092" fmla="*/ 131131 h 977923"/>
                    <a:gd name="connsiteX4093" fmla="*/ 297940 w 1209257"/>
                    <a:gd name="connsiteY4093" fmla="*/ 138354 h 977923"/>
                    <a:gd name="connsiteX4094" fmla="*/ 292117 w 1209257"/>
                    <a:gd name="connsiteY4094" fmla="*/ 145577 h 977923"/>
                    <a:gd name="connsiteX4095" fmla="*/ 285809 w 1209257"/>
                    <a:gd name="connsiteY4095" fmla="*/ 138354 h 977923"/>
                    <a:gd name="connsiteX4096" fmla="*/ 292117 w 1209257"/>
                    <a:gd name="connsiteY4096" fmla="*/ 131131 h 977923"/>
                    <a:gd name="connsiteX4097" fmla="*/ 272707 w 1209257"/>
                    <a:gd name="connsiteY4097" fmla="*/ 131131 h 977923"/>
                    <a:gd name="connsiteX4098" fmla="*/ 279015 w 1209257"/>
                    <a:gd name="connsiteY4098" fmla="*/ 138354 h 977923"/>
                    <a:gd name="connsiteX4099" fmla="*/ 272707 w 1209257"/>
                    <a:gd name="connsiteY4099" fmla="*/ 145577 h 977923"/>
                    <a:gd name="connsiteX4100" fmla="*/ 266399 w 1209257"/>
                    <a:gd name="connsiteY4100" fmla="*/ 138354 h 977923"/>
                    <a:gd name="connsiteX4101" fmla="*/ 272707 w 1209257"/>
                    <a:gd name="connsiteY4101" fmla="*/ 131131 h 977923"/>
                    <a:gd name="connsiteX4102" fmla="*/ 253783 w 1209257"/>
                    <a:gd name="connsiteY4102" fmla="*/ 131131 h 977923"/>
                    <a:gd name="connsiteX4103" fmla="*/ 259606 w 1209257"/>
                    <a:gd name="connsiteY4103" fmla="*/ 138354 h 977923"/>
                    <a:gd name="connsiteX4104" fmla="*/ 253783 w 1209257"/>
                    <a:gd name="connsiteY4104" fmla="*/ 145577 h 977923"/>
                    <a:gd name="connsiteX4105" fmla="*/ 247475 w 1209257"/>
                    <a:gd name="connsiteY4105" fmla="*/ 138354 h 977923"/>
                    <a:gd name="connsiteX4106" fmla="*/ 253783 w 1209257"/>
                    <a:gd name="connsiteY4106" fmla="*/ 131131 h 977923"/>
                    <a:gd name="connsiteX4107" fmla="*/ 1095195 w 1209257"/>
                    <a:gd name="connsiteY4107" fmla="*/ 109461 h 977923"/>
                    <a:gd name="connsiteX4108" fmla="*/ 1101503 w 1209257"/>
                    <a:gd name="connsiteY4108" fmla="*/ 116684 h 977923"/>
                    <a:gd name="connsiteX4109" fmla="*/ 1095195 w 1209257"/>
                    <a:gd name="connsiteY4109" fmla="*/ 123907 h 977923"/>
                    <a:gd name="connsiteX4110" fmla="*/ 1089372 w 1209257"/>
                    <a:gd name="connsiteY4110" fmla="*/ 116684 h 977923"/>
                    <a:gd name="connsiteX4111" fmla="*/ 1095195 w 1209257"/>
                    <a:gd name="connsiteY4111" fmla="*/ 109461 h 977923"/>
                    <a:gd name="connsiteX4112" fmla="*/ 693413 w 1209257"/>
                    <a:gd name="connsiteY4112" fmla="*/ 109461 h 977923"/>
                    <a:gd name="connsiteX4113" fmla="*/ 699722 w 1209257"/>
                    <a:gd name="connsiteY4113" fmla="*/ 116684 h 977923"/>
                    <a:gd name="connsiteX4114" fmla="*/ 693413 w 1209257"/>
                    <a:gd name="connsiteY4114" fmla="*/ 123907 h 977923"/>
                    <a:gd name="connsiteX4115" fmla="*/ 687591 w 1209257"/>
                    <a:gd name="connsiteY4115" fmla="*/ 116684 h 977923"/>
                    <a:gd name="connsiteX4116" fmla="*/ 693413 w 1209257"/>
                    <a:gd name="connsiteY4116" fmla="*/ 109461 h 977923"/>
                    <a:gd name="connsiteX4117" fmla="*/ 674489 w 1209257"/>
                    <a:gd name="connsiteY4117" fmla="*/ 109461 h 977923"/>
                    <a:gd name="connsiteX4118" fmla="*/ 680797 w 1209257"/>
                    <a:gd name="connsiteY4118" fmla="*/ 116684 h 977923"/>
                    <a:gd name="connsiteX4119" fmla="*/ 674489 w 1209257"/>
                    <a:gd name="connsiteY4119" fmla="*/ 123907 h 977923"/>
                    <a:gd name="connsiteX4120" fmla="*/ 668181 w 1209257"/>
                    <a:gd name="connsiteY4120" fmla="*/ 116684 h 977923"/>
                    <a:gd name="connsiteX4121" fmla="*/ 674489 w 1209257"/>
                    <a:gd name="connsiteY4121" fmla="*/ 109461 h 977923"/>
                    <a:gd name="connsiteX4122" fmla="*/ 655564 w 1209257"/>
                    <a:gd name="connsiteY4122" fmla="*/ 109461 h 977923"/>
                    <a:gd name="connsiteX4123" fmla="*/ 661387 w 1209257"/>
                    <a:gd name="connsiteY4123" fmla="*/ 116684 h 977923"/>
                    <a:gd name="connsiteX4124" fmla="*/ 655564 w 1209257"/>
                    <a:gd name="connsiteY4124" fmla="*/ 123907 h 977923"/>
                    <a:gd name="connsiteX4125" fmla="*/ 649256 w 1209257"/>
                    <a:gd name="connsiteY4125" fmla="*/ 116684 h 977923"/>
                    <a:gd name="connsiteX4126" fmla="*/ 655564 w 1209257"/>
                    <a:gd name="connsiteY4126" fmla="*/ 109461 h 977923"/>
                    <a:gd name="connsiteX4127" fmla="*/ 636155 w 1209257"/>
                    <a:gd name="connsiteY4127" fmla="*/ 109461 h 977923"/>
                    <a:gd name="connsiteX4128" fmla="*/ 642463 w 1209257"/>
                    <a:gd name="connsiteY4128" fmla="*/ 116684 h 977923"/>
                    <a:gd name="connsiteX4129" fmla="*/ 636155 w 1209257"/>
                    <a:gd name="connsiteY4129" fmla="*/ 123907 h 977923"/>
                    <a:gd name="connsiteX4130" fmla="*/ 629847 w 1209257"/>
                    <a:gd name="connsiteY4130" fmla="*/ 116684 h 977923"/>
                    <a:gd name="connsiteX4131" fmla="*/ 636155 w 1209257"/>
                    <a:gd name="connsiteY4131" fmla="*/ 109461 h 977923"/>
                    <a:gd name="connsiteX4132" fmla="*/ 617230 w 1209257"/>
                    <a:gd name="connsiteY4132" fmla="*/ 109461 h 977923"/>
                    <a:gd name="connsiteX4133" fmla="*/ 623538 w 1209257"/>
                    <a:gd name="connsiteY4133" fmla="*/ 116684 h 977923"/>
                    <a:gd name="connsiteX4134" fmla="*/ 617230 w 1209257"/>
                    <a:gd name="connsiteY4134" fmla="*/ 123907 h 977923"/>
                    <a:gd name="connsiteX4135" fmla="*/ 610922 w 1209257"/>
                    <a:gd name="connsiteY4135" fmla="*/ 116684 h 977923"/>
                    <a:gd name="connsiteX4136" fmla="*/ 617230 w 1209257"/>
                    <a:gd name="connsiteY4136" fmla="*/ 109461 h 977923"/>
                    <a:gd name="connsiteX4137" fmla="*/ 597820 w 1209257"/>
                    <a:gd name="connsiteY4137" fmla="*/ 109461 h 977923"/>
                    <a:gd name="connsiteX4138" fmla="*/ 604129 w 1209257"/>
                    <a:gd name="connsiteY4138" fmla="*/ 116684 h 977923"/>
                    <a:gd name="connsiteX4139" fmla="*/ 597820 w 1209257"/>
                    <a:gd name="connsiteY4139" fmla="*/ 123907 h 977923"/>
                    <a:gd name="connsiteX4140" fmla="*/ 591998 w 1209257"/>
                    <a:gd name="connsiteY4140" fmla="*/ 116684 h 977923"/>
                    <a:gd name="connsiteX4141" fmla="*/ 597820 w 1209257"/>
                    <a:gd name="connsiteY4141" fmla="*/ 109461 h 977923"/>
                    <a:gd name="connsiteX4142" fmla="*/ 578896 w 1209257"/>
                    <a:gd name="connsiteY4142" fmla="*/ 109461 h 977923"/>
                    <a:gd name="connsiteX4143" fmla="*/ 585204 w 1209257"/>
                    <a:gd name="connsiteY4143" fmla="*/ 116684 h 977923"/>
                    <a:gd name="connsiteX4144" fmla="*/ 578896 w 1209257"/>
                    <a:gd name="connsiteY4144" fmla="*/ 123907 h 977923"/>
                    <a:gd name="connsiteX4145" fmla="*/ 572588 w 1209257"/>
                    <a:gd name="connsiteY4145" fmla="*/ 116684 h 977923"/>
                    <a:gd name="connsiteX4146" fmla="*/ 578896 w 1209257"/>
                    <a:gd name="connsiteY4146" fmla="*/ 109461 h 977923"/>
                    <a:gd name="connsiteX4147" fmla="*/ 559486 w 1209257"/>
                    <a:gd name="connsiteY4147" fmla="*/ 109461 h 977923"/>
                    <a:gd name="connsiteX4148" fmla="*/ 565794 w 1209257"/>
                    <a:gd name="connsiteY4148" fmla="*/ 116684 h 977923"/>
                    <a:gd name="connsiteX4149" fmla="*/ 559486 w 1209257"/>
                    <a:gd name="connsiteY4149" fmla="*/ 123907 h 977923"/>
                    <a:gd name="connsiteX4150" fmla="*/ 553663 w 1209257"/>
                    <a:gd name="connsiteY4150" fmla="*/ 116684 h 977923"/>
                    <a:gd name="connsiteX4151" fmla="*/ 559486 w 1209257"/>
                    <a:gd name="connsiteY4151" fmla="*/ 109461 h 977923"/>
                    <a:gd name="connsiteX4152" fmla="*/ 444969 w 1209257"/>
                    <a:gd name="connsiteY4152" fmla="*/ 109461 h 977923"/>
                    <a:gd name="connsiteX4153" fmla="*/ 451277 w 1209257"/>
                    <a:gd name="connsiteY4153" fmla="*/ 116684 h 977923"/>
                    <a:gd name="connsiteX4154" fmla="*/ 444969 w 1209257"/>
                    <a:gd name="connsiteY4154" fmla="*/ 123352 h 977923"/>
                    <a:gd name="connsiteX4155" fmla="*/ 438661 w 1209257"/>
                    <a:gd name="connsiteY4155" fmla="*/ 116684 h 977923"/>
                    <a:gd name="connsiteX4156" fmla="*/ 444969 w 1209257"/>
                    <a:gd name="connsiteY4156" fmla="*/ 109461 h 977923"/>
                    <a:gd name="connsiteX4157" fmla="*/ 406634 w 1209257"/>
                    <a:gd name="connsiteY4157" fmla="*/ 109461 h 977923"/>
                    <a:gd name="connsiteX4158" fmla="*/ 412943 w 1209257"/>
                    <a:gd name="connsiteY4158" fmla="*/ 116684 h 977923"/>
                    <a:gd name="connsiteX4159" fmla="*/ 406634 w 1209257"/>
                    <a:gd name="connsiteY4159" fmla="*/ 123907 h 977923"/>
                    <a:gd name="connsiteX4160" fmla="*/ 400326 w 1209257"/>
                    <a:gd name="connsiteY4160" fmla="*/ 116684 h 977923"/>
                    <a:gd name="connsiteX4161" fmla="*/ 406634 w 1209257"/>
                    <a:gd name="connsiteY4161" fmla="*/ 109461 h 977923"/>
                    <a:gd name="connsiteX4162" fmla="*/ 387710 w 1209257"/>
                    <a:gd name="connsiteY4162" fmla="*/ 109461 h 977923"/>
                    <a:gd name="connsiteX4163" fmla="*/ 393533 w 1209257"/>
                    <a:gd name="connsiteY4163" fmla="*/ 116684 h 977923"/>
                    <a:gd name="connsiteX4164" fmla="*/ 387710 w 1209257"/>
                    <a:gd name="connsiteY4164" fmla="*/ 123907 h 977923"/>
                    <a:gd name="connsiteX4165" fmla="*/ 381402 w 1209257"/>
                    <a:gd name="connsiteY4165" fmla="*/ 116684 h 977923"/>
                    <a:gd name="connsiteX4166" fmla="*/ 387710 w 1209257"/>
                    <a:gd name="connsiteY4166" fmla="*/ 109461 h 977923"/>
                    <a:gd name="connsiteX4167" fmla="*/ 368300 w 1209257"/>
                    <a:gd name="connsiteY4167" fmla="*/ 109461 h 977923"/>
                    <a:gd name="connsiteX4168" fmla="*/ 374608 w 1209257"/>
                    <a:gd name="connsiteY4168" fmla="*/ 116684 h 977923"/>
                    <a:gd name="connsiteX4169" fmla="*/ 368300 w 1209257"/>
                    <a:gd name="connsiteY4169" fmla="*/ 123907 h 977923"/>
                    <a:gd name="connsiteX4170" fmla="*/ 362477 w 1209257"/>
                    <a:gd name="connsiteY4170" fmla="*/ 116684 h 977923"/>
                    <a:gd name="connsiteX4171" fmla="*/ 368300 w 1209257"/>
                    <a:gd name="connsiteY4171" fmla="*/ 109461 h 977923"/>
                    <a:gd name="connsiteX4172" fmla="*/ 329966 w 1209257"/>
                    <a:gd name="connsiteY4172" fmla="*/ 109461 h 977923"/>
                    <a:gd name="connsiteX4173" fmla="*/ 336274 w 1209257"/>
                    <a:gd name="connsiteY4173" fmla="*/ 116684 h 977923"/>
                    <a:gd name="connsiteX4174" fmla="*/ 329966 w 1209257"/>
                    <a:gd name="connsiteY4174" fmla="*/ 123907 h 977923"/>
                    <a:gd name="connsiteX4175" fmla="*/ 324143 w 1209257"/>
                    <a:gd name="connsiteY4175" fmla="*/ 116684 h 977923"/>
                    <a:gd name="connsiteX4176" fmla="*/ 329966 w 1209257"/>
                    <a:gd name="connsiteY4176" fmla="*/ 109461 h 977923"/>
                    <a:gd name="connsiteX4177" fmla="*/ 292117 w 1209257"/>
                    <a:gd name="connsiteY4177" fmla="*/ 109461 h 977923"/>
                    <a:gd name="connsiteX4178" fmla="*/ 297940 w 1209257"/>
                    <a:gd name="connsiteY4178" fmla="*/ 116684 h 977923"/>
                    <a:gd name="connsiteX4179" fmla="*/ 292117 w 1209257"/>
                    <a:gd name="connsiteY4179" fmla="*/ 123907 h 977923"/>
                    <a:gd name="connsiteX4180" fmla="*/ 285809 w 1209257"/>
                    <a:gd name="connsiteY4180" fmla="*/ 116684 h 977923"/>
                    <a:gd name="connsiteX4181" fmla="*/ 292117 w 1209257"/>
                    <a:gd name="connsiteY4181" fmla="*/ 109461 h 977923"/>
                    <a:gd name="connsiteX4182" fmla="*/ 253783 w 1209257"/>
                    <a:gd name="connsiteY4182" fmla="*/ 109461 h 977923"/>
                    <a:gd name="connsiteX4183" fmla="*/ 259606 w 1209257"/>
                    <a:gd name="connsiteY4183" fmla="*/ 116684 h 977923"/>
                    <a:gd name="connsiteX4184" fmla="*/ 253783 w 1209257"/>
                    <a:gd name="connsiteY4184" fmla="*/ 123907 h 977923"/>
                    <a:gd name="connsiteX4185" fmla="*/ 247475 w 1209257"/>
                    <a:gd name="connsiteY4185" fmla="*/ 116684 h 977923"/>
                    <a:gd name="connsiteX4186" fmla="*/ 253783 w 1209257"/>
                    <a:gd name="connsiteY4186" fmla="*/ 109461 h 977923"/>
                    <a:gd name="connsiteX4187" fmla="*/ 234373 w 1209257"/>
                    <a:gd name="connsiteY4187" fmla="*/ 109461 h 977923"/>
                    <a:gd name="connsiteX4188" fmla="*/ 240681 w 1209257"/>
                    <a:gd name="connsiteY4188" fmla="*/ 116684 h 977923"/>
                    <a:gd name="connsiteX4189" fmla="*/ 234373 w 1209257"/>
                    <a:gd name="connsiteY4189" fmla="*/ 123907 h 977923"/>
                    <a:gd name="connsiteX4190" fmla="*/ 228550 w 1209257"/>
                    <a:gd name="connsiteY4190" fmla="*/ 116684 h 977923"/>
                    <a:gd name="connsiteX4191" fmla="*/ 234373 w 1209257"/>
                    <a:gd name="connsiteY4191" fmla="*/ 109461 h 977923"/>
                    <a:gd name="connsiteX4192" fmla="*/ 215448 w 1209257"/>
                    <a:gd name="connsiteY4192" fmla="*/ 109461 h 977923"/>
                    <a:gd name="connsiteX4193" fmla="*/ 221757 w 1209257"/>
                    <a:gd name="connsiteY4193" fmla="*/ 116684 h 977923"/>
                    <a:gd name="connsiteX4194" fmla="*/ 215448 w 1209257"/>
                    <a:gd name="connsiteY4194" fmla="*/ 123907 h 977923"/>
                    <a:gd name="connsiteX4195" fmla="*/ 209140 w 1209257"/>
                    <a:gd name="connsiteY4195" fmla="*/ 116684 h 977923"/>
                    <a:gd name="connsiteX4196" fmla="*/ 215448 w 1209257"/>
                    <a:gd name="connsiteY4196" fmla="*/ 109461 h 977923"/>
                    <a:gd name="connsiteX4197" fmla="*/ 1114605 w 1209257"/>
                    <a:gd name="connsiteY4197" fmla="*/ 87791 h 977923"/>
                    <a:gd name="connsiteX4198" fmla="*/ 1120913 w 1209257"/>
                    <a:gd name="connsiteY4198" fmla="*/ 94459 h 977923"/>
                    <a:gd name="connsiteX4199" fmla="*/ 1114605 w 1209257"/>
                    <a:gd name="connsiteY4199" fmla="*/ 101682 h 977923"/>
                    <a:gd name="connsiteX4200" fmla="*/ 1108297 w 1209257"/>
                    <a:gd name="connsiteY4200" fmla="*/ 94459 h 977923"/>
                    <a:gd name="connsiteX4201" fmla="*/ 1114605 w 1209257"/>
                    <a:gd name="connsiteY4201" fmla="*/ 87791 h 977923"/>
                    <a:gd name="connsiteX4202" fmla="*/ 731748 w 1209257"/>
                    <a:gd name="connsiteY4202" fmla="*/ 87791 h 977923"/>
                    <a:gd name="connsiteX4203" fmla="*/ 738056 w 1209257"/>
                    <a:gd name="connsiteY4203" fmla="*/ 94459 h 977923"/>
                    <a:gd name="connsiteX4204" fmla="*/ 731748 w 1209257"/>
                    <a:gd name="connsiteY4204" fmla="*/ 101682 h 977923"/>
                    <a:gd name="connsiteX4205" fmla="*/ 725925 w 1209257"/>
                    <a:gd name="connsiteY4205" fmla="*/ 94459 h 977923"/>
                    <a:gd name="connsiteX4206" fmla="*/ 731748 w 1209257"/>
                    <a:gd name="connsiteY4206" fmla="*/ 87791 h 977923"/>
                    <a:gd name="connsiteX4207" fmla="*/ 712823 w 1209257"/>
                    <a:gd name="connsiteY4207" fmla="*/ 87791 h 977923"/>
                    <a:gd name="connsiteX4208" fmla="*/ 719131 w 1209257"/>
                    <a:gd name="connsiteY4208" fmla="*/ 94459 h 977923"/>
                    <a:gd name="connsiteX4209" fmla="*/ 712823 w 1209257"/>
                    <a:gd name="connsiteY4209" fmla="*/ 101682 h 977923"/>
                    <a:gd name="connsiteX4210" fmla="*/ 706515 w 1209257"/>
                    <a:gd name="connsiteY4210" fmla="*/ 94459 h 977923"/>
                    <a:gd name="connsiteX4211" fmla="*/ 712823 w 1209257"/>
                    <a:gd name="connsiteY4211" fmla="*/ 87791 h 977923"/>
                    <a:gd name="connsiteX4212" fmla="*/ 693413 w 1209257"/>
                    <a:gd name="connsiteY4212" fmla="*/ 87791 h 977923"/>
                    <a:gd name="connsiteX4213" fmla="*/ 699722 w 1209257"/>
                    <a:gd name="connsiteY4213" fmla="*/ 94459 h 977923"/>
                    <a:gd name="connsiteX4214" fmla="*/ 693413 w 1209257"/>
                    <a:gd name="connsiteY4214" fmla="*/ 101682 h 977923"/>
                    <a:gd name="connsiteX4215" fmla="*/ 687591 w 1209257"/>
                    <a:gd name="connsiteY4215" fmla="*/ 94459 h 977923"/>
                    <a:gd name="connsiteX4216" fmla="*/ 693413 w 1209257"/>
                    <a:gd name="connsiteY4216" fmla="*/ 87791 h 977923"/>
                    <a:gd name="connsiteX4217" fmla="*/ 674489 w 1209257"/>
                    <a:gd name="connsiteY4217" fmla="*/ 87791 h 977923"/>
                    <a:gd name="connsiteX4218" fmla="*/ 680797 w 1209257"/>
                    <a:gd name="connsiteY4218" fmla="*/ 94459 h 977923"/>
                    <a:gd name="connsiteX4219" fmla="*/ 674489 w 1209257"/>
                    <a:gd name="connsiteY4219" fmla="*/ 101682 h 977923"/>
                    <a:gd name="connsiteX4220" fmla="*/ 668181 w 1209257"/>
                    <a:gd name="connsiteY4220" fmla="*/ 94459 h 977923"/>
                    <a:gd name="connsiteX4221" fmla="*/ 674489 w 1209257"/>
                    <a:gd name="connsiteY4221" fmla="*/ 87791 h 977923"/>
                    <a:gd name="connsiteX4222" fmla="*/ 655564 w 1209257"/>
                    <a:gd name="connsiteY4222" fmla="*/ 87791 h 977923"/>
                    <a:gd name="connsiteX4223" fmla="*/ 661387 w 1209257"/>
                    <a:gd name="connsiteY4223" fmla="*/ 94459 h 977923"/>
                    <a:gd name="connsiteX4224" fmla="*/ 655564 w 1209257"/>
                    <a:gd name="connsiteY4224" fmla="*/ 101682 h 977923"/>
                    <a:gd name="connsiteX4225" fmla="*/ 649256 w 1209257"/>
                    <a:gd name="connsiteY4225" fmla="*/ 94459 h 977923"/>
                    <a:gd name="connsiteX4226" fmla="*/ 655564 w 1209257"/>
                    <a:gd name="connsiteY4226" fmla="*/ 87791 h 977923"/>
                    <a:gd name="connsiteX4227" fmla="*/ 636155 w 1209257"/>
                    <a:gd name="connsiteY4227" fmla="*/ 87791 h 977923"/>
                    <a:gd name="connsiteX4228" fmla="*/ 642463 w 1209257"/>
                    <a:gd name="connsiteY4228" fmla="*/ 94459 h 977923"/>
                    <a:gd name="connsiteX4229" fmla="*/ 636155 w 1209257"/>
                    <a:gd name="connsiteY4229" fmla="*/ 101682 h 977923"/>
                    <a:gd name="connsiteX4230" fmla="*/ 629847 w 1209257"/>
                    <a:gd name="connsiteY4230" fmla="*/ 94459 h 977923"/>
                    <a:gd name="connsiteX4231" fmla="*/ 636155 w 1209257"/>
                    <a:gd name="connsiteY4231" fmla="*/ 87791 h 977923"/>
                    <a:gd name="connsiteX4232" fmla="*/ 617230 w 1209257"/>
                    <a:gd name="connsiteY4232" fmla="*/ 87791 h 977923"/>
                    <a:gd name="connsiteX4233" fmla="*/ 623538 w 1209257"/>
                    <a:gd name="connsiteY4233" fmla="*/ 94459 h 977923"/>
                    <a:gd name="connsiteX4234" fmla="*/ 617230 w 1209257"/>
                    <a:gd name="connsiteY4234" fmla="*/ 101682 h 977923"/>
                    <a:gd name="connsiteX4235" fmla="*/ 610922 w 1209257"/>
                    <a:gd name="connsiteY4235" fmla="*/ 94459 h 977923"/>
                    <a:gd name="connsiteX4236" fmla="*/ 617230 w 1209257"/>
                    <a:gd name="connsiteY4236" fmla="*/ 87791 h 977923"/>
                    <a:gd name="connsiteX4237" fmla="*/ 597820 w 1209257"/>
                    <a:gd name="connsiteY4237" fmla="*/ 87791 h 977923"/>
                    <a:gd name="connsiteX4238" fmla="*/ 604129 w 1209257"/>
                    <a:gd name="connsiteY4238" fmla="*/ 94459 h 977923"/>
                    <a:gd name="connsiteX4239" fmla="*/ 597820 w 1209257"/>
                    <a:gd name="connsiteY4239" fmla="*/ 101682 h 977923"/>
                    <a:gd name="connsiteX4240" fmla="*/ 591998 w 1209257"/>
                    <a:gd name="connsiteY4240" fmla="*/ 94459 h 977923"/>
                    <a:gd name="connsiteX4241" fmla="*/ 597820 w 1209257"/>
                    <a:gd name="connsiteY4241" fmla="*/ 87791 h 977923"/>
                    <a:gd name="connsiteX4242" fmla="*/ 578896 w 1209257"/>
                    <a:gd name="connsiteY4242" fmla="*/ 87791 h 977923"/>
                    <a:gd name="connsiteX4243" fmla="*/ 585204 w 1209257"/>
                    <a:gd name="connsiteY4243" fmla="*/ 94459 h 977923"/>
                    <a:gd name="connsiteX4244" fmla="*/ 578896 w 1209257"/>
                    <a:gd name="connsiteY4244" fmla="*/ 101682 h 977923"/>
                    <a:gd name="connsiteX4245" fmla="*/ 572588 w 1209257"/>
                    <a:gd name="connsiteY4245" fmla="*/ 94459 h 977923"/>
                    <a:gd name="connsiteX4246" fmla="*/ 578896 w 1209257"/>
                    <a:gd name="connsiteY4246" fmla="*/ 87791 h 977923"/>
                    <a:gd name="connsiteX4247" fmla="*/ 559486 w 1209257"/>
                    <a:gd name="connsiteY4247" fmla="*/ 87791 h 977923"/>
                    <a:gd name="connsiteX4248" fmla="*/ 565794 w 1209257"/>
                    <a:gd name="connsiteY4248" fmla="*/ 94459 h 977923"/>
                    <a:gd name="connsiteX4249" fmla="*/ 559486 w 1209257"/>
                    <a:gd name="connsiteY4249" fmla="*/ 101682 h 977923"/>
                    <a:gd name="connsiteX4250" fmla="*/ 553663 w 1209257"/>
                    <a:gd name="connsiteY4250" fmla="*/ 94459 h 977923"/>
                    <a:gd name="connsiteX4251" fmla="*/ 559486 w 1209257"/>
                    <a:gd name="connsiteY4251" fmla="*/ 87791 h 977923"/>
                    <a:gd name="connsiteX4252" fmla="*/ 540562 w 1209257"/>
                    <a:gd name="connsiteY4252" fmla="*/ 87791 h 977923"/>
                    <a:gd name="connsiteX4253" fmla="*/ 546870 w 1209257"/>
                    <a:gd name="connsiteY4253" fmla="*/ 94459 h 977923"/>
                    <a:gd name="connsiteX4254" fmla="*/ 540562 w 1209257"/>
                    <a:gd name="connsiteY4254" fmla="*/ 101682 h 977923"/>
                    <a:gd name="connsiteX4255" fmla="*/ 534254 w 1209257"/>
                    <a:gd name="connsiteY4255" fmla="*/ 94459 h 977923"/>
                    <a:gd name="connsiteX4256" fmla="*/ 540562 w 1209257"/>
                    <a:gd name="connsiteY4256" fmla="*/ 87791 h 977923"/>
                    <a:gd name="connsiteX4257" fmla="*/ 426044 w 1209257"/>
                    <a:gd name="connsiteY4257" fmla="*/ 87791 h 977923"/>
                    <a:gd name="connsiteX4258" fmla="*/ 431867 w 1209257"/>
                    <a:gd name="connsiteY4258" fmla="*/ 94459 h 977923"/>
                    <a:gd name="connsiteX4259" fmla="*/ 426044 w 1209257"/>
                    <a:gd name="connsiteY4259" fmla="*/ 101682 h 977923"/>
                    <a:gd name="connsiteX4260" fmla="*/ 419736 w 1209257"/>
                    <a:gd name="connsiteY4260" fmla="*/ 94459 h 977923"/>
                    <a:gd name="connsiteX4261" fmla="*/ 426044 w 1209257"/>
                    <a:gd name="connsiteY4261" fmla="*/ 87791 h 977923"/>
                    <a:gd name="connsiteX4262" fmla="*/ 406634 w 1209257"/>
                    <a:gd name="connsiteY4262" fmla="*/ 87791 h 977923"/>
                    <a:gd name="connsiteX4263" fmla="*/ 412943 w 1209257"/>
                    <a:gd name="connsiteY4263" fmla="*/ 94459 h 977923"/>
                    <a:gd name="connsiteX4264" fmla="*/ 406634 w 1209257"/>
                    <a:gd name="connsiteY4264" fmla="*/ 101682 h 977923"/>
                    <a:gd name="connsiteX4265" fmla="*/ 400326 w 1209257"/>
                    <a:gd name="connsiteY4265" fmla="*/ 94459 h 977923"/>
                    <a:gd name="connsiteX4266" fmla="*/ 406634 w 1209257"/>
                    <a:gd name="connsiteY4266" fmla="*/ 87791 h 977923"/>
                    <a:gd name="connsiteX4267" fmla="*/ 387710 w 1209257"/>
                    <a:gd name="connsiteY4267" fmla="*/ 87791 h 977923"/>
                    <a:gd name="connsiteX4268" fmla="*/ 393533 w 1209257"/>
                    <a:gd name="connsiteY4268" fmla="*/ 94459 h 977923"/>
                    <a:gd name="connsiteX4269" fmla="*/ 387710 w 1209257"/>
                    <a:gd name="connsiteY4269" fmla="*/ 101682 h 977923"/>
                    <a:gd name="connsiteX4270" fmla="*/ 381402 w 1209257"/>
                    <a:gd name="connsiteY4270" fmla="*/ 94459 h 977923"/>
                    <a:gd name="connsiteX4271" fmla="*/ 387710 w 1209257"/>
                    <a:gd name="connsiteY4271" fmla="*/ 87791 h 977923"/>
                    <a:gd name="connsiteX4272" fmla="*/ 349376 w 1209257"/>
                    <a:gd name="connsiteY4272" fmla="*/ 87791 h 977923"/>
                    <a:gd name="connsiteX4273" fmla="*/ 355684 w 1209257"/>
                    <a:gd name="connsiteY4273" fmla="*/ 94459 h 977923"/>
                    <a:gd name="connsiteX4274" fmla="*/ 349376 w 1209257"/>
                    <a:gd name="connsiteY4274" fmla="*/ 101682 h 977923"/>
                    <a:gd name="connsiteX4275" fmla="*/ 343068 w 1209257"/>
                    <a:gd name="connsiteY4275" fmla="*/ 94459 h 977923"/>
                    <a:gd name="connsiteX4276" fmla="*/ 349376 w 1209257"/>
                    <a:gd name="connsiteY4276" fmla="*/ 87791 h 977923"/>
                    <a:gd name="connsiteX4277" fmla="*/ 329966 w 1209257"/>
                    <a:gd name="connsiteY4277" fmla="*/ 87791 h 977923"/>
                    <a:gd name="connsiteX4278" fmla="*/ 336274 w 1209257"/>
                    <a:gd name="connsiteY4278" fmla="*/ 94459 h 977923"/>
                    <a:gd name="connsiteX4279" fmla="*/ 329966 w 1209257"/>
                    <a:gd name="connsiteY4279" fmla="*/ 101682 h 977923"/>
                    <a:gd name="connsiteX4280" fmla="*/ 324143 w 1209257"/>
                    <a:gd name="connsiteY4280" fmla="*/ 94459 h 977923"/>
                    <a:gd name="connsiteX4281" fmla="*/ 329966 w 1209257"/>
                    <a:gd name="connsiteY4281" fmla="*/ 87791 h 977923"/>
                    <a:gd name="connsiteX4282" fmla="*/ 311041 w 1209257"/>
                    <a:gd name="connsiteY4282" fmla="*/ 87791 h 977923"/>
                    <a:gd name="connsiteX4283" fmla="*/ 317350 w 1209257"/>
                    <a:gd name="connsiteY4283" fmla="*/ 94459 h 977923"/>
                    <a:gd name="connsiteX4284" fmla="*/ 311041 w 1209257"/>
                    <a:gd name="connsiteY4284" fmla="*/ 101682 h 977923"/>
                    <a:gd name="connsiteX4285" fmla="*/ 304733 w 1209257"/>
                    <a:gd name="connsiteY4285" fmla="*/ 94459 h 977923"/>
                    <a:gd name="connsiteX4286" fmla="*/ 311041 w 1209257"/>
                    <a:gd name="connsiteY4286" fmla="*/ 87791 h 977923"/>
                    <a:gd name="connsiteX4287" fmla="*/ 292117 w 1209257"/>
                    <a:gd name="connsiteY4287" fmla="*/ 87791 h 977923"/>
                    <a:gd name="connsiteX4288" fmla="*/ 297940 w 1209257"/>
                    <a:gd name="connsiteY4288" fmla="*/ 94459 h 977923"/>
                    <a:gd name="connsiteX4289" fmla="*/ 292117 w 1209257"/>
                    <a:gd name="connsiteY4289" fmla="*/ 101682 h 977923"/>
                    <a:gd name="connsiteX4290" fmla="*/ 285809 w 1209257"/>
                    <a:gd name="connsiteY4290" fmla="*/ 94459 h 977923"/>
                    <a:gd name="connsiteX4291" fmla="*/ 292117 w 1209257"/>
                    <a:gd name="connsiteY4291" fmla="*/ 87791 h 977923"/>
                    <a:gd name="connsiteX4292" fmla="*/ 253783 w 1209257"/>
                    <a:gd name="connsiteY4292" fmla="*/ 87791 h 977923"/>
                    <a:gd name="connsiteX4293" fmla="*/ 259606 w 1209257"/>
                    <a:gd name="connsiteY4293" fmla="*/ 94459 h 977923"/>
                    <a:gd name="connsiteX4294" fmla="*/ 253783 w 1209257"/>
                    <a:gd name="connsiteY4294" fmla="*/ 101682 h 977923"/>
                    <a:gd name="connsiteX4295" fmla="*/ 247475 w 1209257"/>
                    <a:gd name="connsiteY4295" fmla="*/ 94459 h 977923"/>
                    <a:gd name="connsiteX4296" fmla="*/ 253783 w 1209257"/>
                    <a:gd name="connsiteY4296" fmla="*/ 87791 h 977923"/>
                    <a:gd name="connsiteX4297" fmla="*/ 904009 w 1209257"/>
                    <a:gd name="connsiteY4297" fmla="*/ 65565 h 977923"/>
                    <a:gd name="connsiteX4298" fmla="*/ 910317 w 1209257"/>
                    <a:gd name="connsiteY4298" fmla="*/ 72789 h 977923"/>
                    <a:gd name="connsiteX4299" fmla="*/ 904009 w 1209257"/>
                    <a:gd name="connsiteY4299" fmla="*/ 80012 h 977923"/>
                    <a:gd name="connsiteX4300" fmla="*/ 897701 w 1209257"/>
                    <a:gd name="connsiteY4300" fmla="*/ 72789 h 977923"/>
                    <a:gd name="connsiteX4301" fmla="*/ 904009 w 1209257"/>
                    <a:gd name="connsiteY4301" fmla="*/ 65565 h 977923"/>
                    <a:gd name="connsiteX4302" fmla="*/ 731748 w 1209257"/>
                    <a:gd name="connsiteY4302" fmla="*/ 65565 h 977923"/>
                    <a:gd name="connsiteX4303" fmla="*/ 738056 w 1209257"/>
                    <a:gd name="connsiteY4303" fmla="*/ 72789 h 977923"/>
                    <a:gd name="connsiteX4304" fmla="*/ 731748 w 1209257"/>
                    <a:gd name="connsiteY4304" fmla="*/ 80012 h 977923"/>
                    <a:gd name="connsiteX4305" fmla="*/ 725925 w 1209257"/>
                    <a:gd name="connsiteY4305" fmla="*/ 72789 h 977923"/>
                    <a:gd name="connsiteX4306" fmla="*/ 731748 w 1209257"/>
                    <a:gd name="connsiteY4306" fmla="*/ 65565 h 977923"/>
                    <a:gd name="connsiteX4307" fmla="*/ 712823 w 1209257"/>
                    <a:gd name="connsiteY4307" fmla="*/ 65565 h 977923"/>
                    <a:gd name="connsiteX4308" fmla="*/ 719131 w 1209257"/>
                    <a:gd name="connsiteY4308" fmla="*/ 72789 h 977923"/>
                    <a:gd name="connsiteX4309" fmla="*/ 712823 w 1209257"/>
                    <a:gd name="connsiteY4309" fmla="*/ 80012 h 977923"/>
                    <a:gd name="connsiteX4310" fmla="*/ 706515 w 1209257"/>
                    <a:gd name="connsiteY4310" fmla="*/ 72789 h 977923"/>
                    <a:gd name="connsiteX4311" fmla="*/ 712823 w 1209257"/>
                    <a:gd name="connsiteY4311" fmla="*/ 65565 h 977923"/>
                    <a:gd name="connsiteX4312" fmla="*/ 693413 w 1209257"/>
                    <a:gd name="connsiteY4312" fmla="*/ 65565 h 977923"/>
                    <a:gd name="connsiteX4313" fmla="*/ 699722 w 1209257"/>
                    <a:gd name="connsiteY4313" fmla="*/ 72789 h 977923"/>
                    <a:gd name="connsiteX4314" fmla="*/ 693413 w 1209257"/>
                    <a:gd name="connsiteY4314" fmla="*/ 80012 h 977923"/>
                    <a:gd name="connsiteX4315" fmla="*/ 687591 w 1209257"/>
                    <a:gd name="connsiteY4315" fmla="*/ 72789 h 977923"/>
                    <a:gd name="connsiteX4316" fmla="*/ 693413 w 1209257"/>
                    <a:gd name="connsiteY4316" fmla="*/ 65565 h 977923"/>
                    <a:gd name="connsiteX4317" fmla="*/ 674489 w 1209257"/>
                    <a:gd name="connsiteY4317" fmla="*/ 65565 h 977923"/>
                    <a:gd name="connsiteX4318" fmla="*/ 680797 w 1209257"/>
                    <a:gd name="connsiteY4318" fmla="*/ 72789 h 977923"/>
                    <a:gd name="connsiteX4319" fmla="*/ 674489 w 1209257"/>
                    <a:gd name="connsiteY4319" fmla="*/ 80012 h 977923"/>
                    <a:gd name="connsiteX4320" fmla="*/ 668181 w 1209257"/>
                    <a:gd name="connsiteY4320" fmla="*/ 72789 h 977923"/>
                    <a:gd name="connsiteX4321" fmla="*/ 674489 w 1209257"/>
                    <a:gd name="connsiteY4321" fmla="*/ 65565 h 977923"/>
                    <a:gd name="connsiteX4322" fmla="*/ 655564 w 1209257"/>
                    <a:gd name="connsiteY4322" fmla="*/ 65565 h 977923"/>
                    <a:gd name="connsiteX4323" fmla="*/ 661387 w 1209257"/>
                    <a:gd name="connsiteY4323" fmla="*/ 72789 h 977923"/>
                    <a:gd name="connsiteX4324" fmla="*/ 655564 w 1209257"/>
                    <a:gd name="connsiteY4324" fmla="*/ 80012 h 977923"/>
                    <a:gd name="connsiteX4325" fmla="*/ 649256 w 1209257"/>
                    <a:gd name="connsiteY4325" fmla="*/ 72789 h 977923"/>
                    <a:gd name="connsiteX4326" fmla="*/ 655564 w 1209257"/>
                    <a:gd name="connsiteY4326" fmla="*/ 65565 h 977923"/>
                    <a:gd name="connsiteX4327" fmla="*/ 636155 w 1209257"/>
                    <a:gd name="connsiteY4327" fmla="*/ 65565 h 977923"/>
                    <a:gd name="connsiteX4328" fmla="*/ 642463 w 1209257"/>
                    <a:gd name="connsiteY4328" fmla="*/ 72789 h 977923"/>
                    <a:gd name="connsiteX4329" fmla="*/ 636155 w 1209257"/>
                    <a:gd name="connsiteY4329" fmla="*/ 80012 h 977923"/>
                    <a:gd name="connsiteX4330" fmla="*/ 629847 w 1209257"/>
                    <a:gd name="connsiteY4330" fmla="*/ 72789 h 977923"/>
                    <a:gd name="connsiteX4331" fmla="*/ 636155 w 1209257"/>
                    <a:gd name="connsiteY4331" fmla="*/ 65565 h 977923"/>
                    <a:gd name="connsiteX4332" fmla="*/ 617230 w 1209257"/>
                    <a:gd name="connsiteY4332" fmla="*/ 65565 h 977923"/>
                    <a:gd name="connsiteX4333" fmla="*/ 623538 w 1209257"/>
                    <a:gd name="connsiteY4333" fmla="*/ 72789 h 977923"/>
                    <a:gd name="connsiteX4334" fmla="*/ 617230 w 1209257"/>
                    <a:gd name="connsiteY4334" fmla="*/ 80012 h 977923"/>
                    <a:gd name="connsiteX4335" fmla="*/ 610922 w 1209257"/>
                    <a:gd name="connsiteY4335" fmla="*/ 72789 h 977923"/>
                    <a:gd name="connsiteX4336" fmla="*/ 617230 w 1209257"/>
                    <a:gd name="connsiteY4336" fmla="*/ 65565 h 977923"/>
                    <a:gd name="connsiteX4337" fmla="*/ 597820 w 1209257"/>
                    <a:gd name="connsiteY4337" fmla="*/ 65565 h 977923"/>
                    <a:gd name="connsiteX4338" fmla="*/ 604129 w 1209257"/>
                    <a:gd name="connsiteY4338" fmla="*/ 72789 h 977923"/>
                    <a:gd name="connsiteX4339" fmla="*/ 597820 w 1209257"/>
                    <a:gd name="connsiteY4339" fmla="*/ 80012 h 977923"/>
                    <a:gd name="connsiteX4340" fmla="*/ 591998 w 1209257"/>
                    <a:gd name="connsiteY4340" fmla="*/ 72789 h 977923"/>
                    <a:gd name="connsiteX4341" fmla="*/ 597820 w 1209257"/>
                    <a:gd name="connsiteY4341" fmla="*/ 65565 h 977923"/>
                    <a:gd name="connsiteX4342" fmla="*/ 578896 w 1209257"/>
                    <a:gd name="connsiteY4342" fmla="*/ 65565 h 977923"/>
                    <a:gd name="connsiteX4343" fmla="*/ 585204 w 1209257"/>
                    <a:gd name="connsiteY4343" fmla="*/ 72789 h 977923"/>
                    <a:gd name="connsiteX4344" fmla="*/ 578896 w 1209257"/>
                    <a:gd name="connsiteY4344" fmla="*/ 80012 h 977923"/>
                    <a:gd name="connsiteX4345" fmla="*/ 572588 w 1209257"/>
                    <a:gd name="connsiteY4345" fmla="*/ 72789 h 977923"/>
                    <a:gd name="connsiteX4346" fmla="*/ 578896 w 1209257"/>
                    <a:gd name="connsiteY4346" fmla="*/ 65565 h 977923"/>
                    <a:gd name="connsiteX4347" fmla="*/ 559486 w 1209257"/>
                    <a:gd name="connsiteY4347" fmla="*/ 65565 h 977923"/>
                    <a:gd name="connsiteX4348" fmla="*/ 565794 w 1209257"/>
                    <a:gd name="connsiteY4348" fmla="*/ 72789 h 977923"/>
                    <a:gd name="connsiteX4349" fmla="*/ 559486 w 1209257"/>
                    <a:gd name="connsiteY4349" fmla="*/ 80012 h 977923"/>
                    <a:gd name="connsiteX4350" fmla="*/ 553663 w 1209257"/>
                    <a:gd name="connsiteY4350" fmla="*/ 72789 h 977923"/>
                    <a:gd name="connsiteX4351" fmla="*/ 559486 w 1209257"/>
                    <a:gd name="connsiteY4351" fmla="*/ 65565 h 977923"/>
                    <a:gd name="connsiteX4352" fmla="*/ 540562 w 1209257"/>
                    <a:gd name="connsiteY4352" fmla="*/ 65565 h 977923"/>
                    <a:gd name="connsiteX4353" fmla="*/ 546870 w 1209257"/>
                    <a:gd name="connsiteY4353" fmla="*/ 72789 h 977923"/>
                    <a:gd name="connsiteX4354" fmla="*/ 540562 w 1209257"/>
                    <a:gd name="connsiteY4354" fmla="*/ 80012 h 977923"/>
                    <a:gd name="connsiteX4355" fmla="*/ 534254 w 1209257"/>
                    <a:gd name="connsiteY4355" fmla="*/ 72789 h 977923"/>
                    <a:gd name="connsiteX4356" fmla="*/ 540562 w 1209257"/>
                    <a:gd name="connsiteY4356" fmla="*/ 65565 h 977923"/>
                    <a:gd name="connsiteX4357" fmla="*/ 521637 w 1209257"/>
                    <a:gd name="connsiteY4357" fmla="*/ 65565 h 977923"/>
                    <a:gd name="connsiteX4358" fmla="*/ 527460 w 1209257"/>
                    <a:gd name="connsiteY4358" fmla="*/ 72789 h 977923"/>
                    <a:gd name="connsiteX4359" fmla="*/ 521637 w 1209257"/>
                    <a:gd name="connsiteY4359" fmla="*/ 80012 h 977923"/>
                    <a:gd name="connsiteX4360" fmla="*/ 515329 w 1209257"/>
                    <a:gd name="connsiteY4360" fmla="*/ 72789 h 977923"/>
                    <a:gd name="connsiteX4361" fmla="*/ 521637 w 1209257"/>
                    <a:gd name="connsiteY4361" fmla="*/ 65565 h 977923"/>
                    <a:gd name="connsiteX4362" fmla="*/ 502227 w 1209257"/>
                    <a:gd name="connsiteY4362" fmla="*/ 65565 h 977923"/>
                    <a:gd name="connsiteX4363" fmla="*/ 508536 w 1209257"/>
                    <a:gd name="connsiteY4363" fmla="*/ 72789 h 977923"/>
                    <a:gd name="connsiteX4364" fmla="*/ 502227 w 1209257"/>
                    <a:gd name="connsiteY4364" fmla="*/ 80012 h 977923"/>
                    <a:gd name="connsiteX4365" fmla="*/ 495919 w 1209257"/>
                    <a:gd name="connsiteY4365" fmla="*/ 72789 h 977923"/>
                    <a:gd name="connsiteX4366" fmla="*/ 502227 w 1209257"/>
                    <a:gd name="connsiteY4366" fmla="*/ 65565 h 977923"/>
                    <a:gd name="connsiteX4367" fmla="*/ 483303 w 1209257"/>
                    <a:gd name="connsiteY4367" fmla="*/ 65565 h 977923"/>
                    <a:gd name="connsiteX4368" fmla="*/ 489611 w 1209257"/>
                    <a:gd name="connsiteY4368" fmla="*/ 72789 h 977923"/>
                    <a:gd name="connsiteX4369" fmla="*/ 483303 w 1209257"/>
                    <a:gd name="connsiteY4369" fmla="*/ 80012 h 977923"/>
                    <a:gd name="connsiteX4370" fmla="*/ 476995 w 1209257"/>
                    <a:gd name="connsiteY4370" fmla="*/ 72789 h 977923"/>
                    <a:gd name="connsiteX4371" fmla="*/ 483303 w 1209257"/>
                    <a:gd name="connsiteY4371" fmla="*/ 65565 h 977923"/>
                    <a:gd name="connsiteX4372" fmla="*/ 426044 w 1209257"/>
                    <a:gd name="connsiteY4372" fmla="*/ 65565 h 977923"/>
                    <a:gd name="connsiteX4373" fmla="*/ 431867 w 1209257"/>
                    <a:gd name="connsiteY4373" fmla="*/ 72789 h 977923"/>
                    <a:gd name="connsiteX4374" fmla="*/ 426044 w 1209257"/>
                    <a:gd name="connsiteY4374" fmla="*/ 80012 h 977923"/>
                    <a:gd name="connsiteX4375" fmla="*/ 419736 w 1209257"/>
                    <a:gd name="connsiteY4375" fmla="*/ 72789 h 977923"/>
                    <a:gd name="connsiteX4376" fmla="*/ 426044 w 1209257"/>
                    <a:gd name="connsiteY4376" fmla="*/ 65565 h 977923"/>
                    <a:gd name="connsiteX4377" fmla="*/ 406634 w 1209257"/>
                    <a:gd name="connsiteY4377" fmla="*/ 65565 h 977923"/>
                    <a:gd name="connsiteX4378" fmla="*/ 412943 w 1209257"/>
                    <a:gd name="connsiteY4378" fmla="*/ 72789 h 977923"/>
                    <a:gd name="connsiteX4379" fmla="*/ 406634 w 1209257"/>
                    <a:gd name="connsiteY4379" fmla="*/ 80012 h 977923"/>
                    <a:gd name="connsiteX4380" fmla="*/ 400326 w 1209257"/>
                    <a:gd name="connsiteY4380" fmla="*/ 72789 h 977923"/>
                    <a:gd name="connsiteX4381" fmla="*/ 406634 w 1209257"/>
                    <a:gd name="connsiteY4381" fmla="*/ 65565 h 977923"/>
                    <a:gd name="connsiteX4382" fmla="*/ 387710 w 1209257"/>
                    <a:gd name="connsiteY4382" fmla="*/ 65565 h 977923"/>
                    <a:gd name="connsiteX4383" fmla="*/ 393533 w 1209257"/>
                    <a:gd name="connsiteY4383" fmla="*/ 72789 h 977923"/>
                    <a:gd name="connsiteX4384" fmla="*/ 387710 w 1209257"/>
                    <a:gd name="connsiteY4384" fmla="*/ 80012 h 977923"/>
                    <a:gd name="connsiteX4385" fmla="*/ 381402 w 1209257"/>
                    <a:gd name="connsiteY4385" fmla="*/ 72789 h 977923"/>
                    <a:gd name="connsiteX4386" fmla="*/ 387710 w 1209257"/>
                    <a:gd name="connsiteY4386" fmla="*/ 65565 h 977923"/>
                    <a:gd name="connsiteX4387" fmla="*/ 349376 w 1209257"/>
                    <a:gd name="connsiteY4387" fmla="*/ 65565 h 977923"/>
                    <a:gd name="connsiteX4388" fmla="*/ 355684 w 1209257"/>
                    <a:gd name="connsiteY4388" fmla="*/ 72789 h 977923"/>
                    <a:gd name="connsiteX4389" fmla="*/ 349376 w 1209257"/>
                    <a:gd name="connsiteY4389" fmla="*/ 80012 h 977923"/>
                    <a:gd name="connsiteX4390" fmla="*/ 343068 w 1209257"/>
                    <a:gd name="connsiteY4390" fmla="*/ 72789 h 977923"/>
                    <a:gd name="connsiteX4391" fmla="*/ 349376 w 1209257"/>
                    <a:gd name="connsiteY4391" fmla="*/ 65565 h 977923"/>
                    <a:gd name="connsiteX4392" fmla="*/ 234373 w 1209257"/>
                    <a:gd name="connsiteY4392" fmla="*/ 65565 h 977923"/>
                    <a:gd name="connsiteX4393" fmla="*/ 240681 w 1209257"/>
                    <a:gd name="connsiteY4393" fmla="*/ 72789 h 977923"/>
                    <a:gd name="connsiteX4394" fmla="*/ 234373 w 1209257"/>
                    <a:gd name="connsiteY4394" fmla="*/ 80012 h 977923"/>
                    <a:gd name="connsiteX4395" fmla="*/ 228550 w 1209257"/>
                    <a:gd name="connsiteY4395" fmla="*/ 72789 h 977923"/>
                    <a:gd name="connsiteX4396" fmla="*/ 234373 w 1209257"/>
                    <a:gd name="connsiteY4396" fmla="*/ 65565 h 977923"/>
                    <a:gd name="connsiteX4397" fmla="*/ 311041 w 1209257"/>
                    <a:gd name="connsiteY4397" fmla="*/ 45007 h 977923"/>
                    <a:gd name="connsiteX4398" fmla="*/ 316379 w 1209257"/>
                    <a:gd name="connsiteY4398" fmla="*/ 51119 h 977923"/>
                    <a:gd name="connsiteX4399" fmla="*/ 311041 w 1209257"/>
                    <a:gd name="connsiteY4399" fmla="*/ 56675 h 977923"/>
                    <a:gd name="connsiteX4400" fmla="*/ 305704 w 1209257"/>
                    <a:gd name="connsiteY4400" fmla="*/ 51119 h 977923"/>
                    <a:gd name="connsiteX4401" fmla="*/ 311041 w 1209257"/>
                    <a:gd name="connsiteY4401" fmla="*/ 45007 h 977923"/>
                    <a:gd name="connsiteX4402" fmla="*/ 923419 w 1209257"/>
                    <a:gd name="connsiteY4402" fmla="*/ 43896 h 977923"/>
                    <a:gd name="connsiteX4403" fmla="*/ 929242 w 1209257"/>
                    <a:gd name="connsiteY4403" fmla="*/ 51119 h 977923"/>
                    <a:gd name="connsiteX4404" fmla="*/ 923419 w 1209257"/>
                    <a:gd name="connsiteY4404" fmla="*/ 57786 h 977923"/>
                    <a:gd name="connsiteX4405" fmla="*/ 917111 w 1209257"/>
                    <a:gd name="connsiteY4405" fmla="*/ 51119 h 977923"/>
                    <a:gd name="connsiteX4406" fmla="*/ 923419 w 1209257"/>
                    <a:gd name="connsiteY4406" fmla="*/ 43896 h 977923"/>
                    <a:gd name="connsiteX4407" fmla="*/ 904009 w 1209257"/>
                    <a:gd name="connsiteY4407" fmla="*/ 43896 h 977923"/>
                    <a:gd name="connsiteX4408" fmla="*/ 910317 w 1209257"/>
                    <a:gd name="connsiteY4408" fmla="*/ 51119 h 977923"/>
                    <a:gd name="connsiteX4409" fmla="*/ 904009 w 1209257"/>
                    <a:gd name="connsiteY4409" fmla="*/ 57786 h 977923"/>
                    <a:gd name="connsiteX4410" fmla="*/ 897701 w 1209257"/>
                    <a:gd name="connsiteY4410" fmla="*/ 51119 h 977923"/>
                    <a:gd name="connsiteX4411" fmla="*/ 904009 w 1209257"/>
                    <a:gd name="connsiteY4411" fmla="*/ 43896 h 977923"/>
                    <a:gd name="connsiteX4412" fmla="*/ 885085 w 1209257"/>
                    <a:gd name="connsiteY4412" fmla="*/ 43896 h 977923"/>
                    <a:gd name="connsiteX4413" fmla="*/ 890908 w 1209257"/>
                    <a:gd name="connsiteY4413" fmla="*/ 51119 h 977923"/>
                    <a:gd name="connsiteX4414" fmla="*/ 885085 w 1209257"/>
                    <a:gd name="connsiteY4414" fmla="*/ 57786 h 977923"/>
                    <a:gd name="connsiteX4415" fmla="*/ 878777 w 1209257"/>
                    <a:gd name="connsiteY4415" fmla="*/ 51119 h 977923"/>
                    <a:gd name="connsiteX4416" fmla="*/ 885085 w 1209257"/>
                    <a:gd name="connsiteY4416" fmla="*/ 43896 h 977923"/>
                    <a:gd name="connsiteX4417" fmla="*/ 712823 w 1209257"/>
                    <a:gd name="connsiteY4417" fmla="*/ 43896 h 977923"/>
                    <a:gd name="connsiteX4418" fmla="*/ 719131 w 1209257"/>
                    <a:gd name="connsiteY4418" fmla="*/ 51119 h 977923"/>
                    <a:gd name="connsiteX4419" fmla="*/ 712823 w 1209257"/>
                    <a:gd name="connsiteY4419" fmla="*/ 57786 h 977923"/>
                    <a:gd name="connsiteX4420" fmla="*/ 706515 w 1209257"/>
                    <a:gd name="connsiteY4420" fmla="*/ 51119 h 977923"/>
                    <a:gd name="connsiteX4421" fmla="*/ 712823 w 1209257"/>
                    <a:gd name="connsiteY4421" fmla="*/ 43896 h 977923"/>
                    <a:gd name="connsiteX4422" fmla="*/ 693413 w 1209257"/>
                    <a:gd name="connsiteY4422" fmla="*/ 43896 h 977923"/>
                    <a:gd name="connsiteX4423" fmla="*/ 699722 w 1209257"/>
                    <a:gd name="connsiteY4423" fmla="*/ 51119 h 977923"/>
                    <a:gd name="connsiteX4424" fmla="*/ 693413 w 1209257"/>
                    <a:gd name="connsiteY4424" fmla="*/ 57786 h 977923"/>
                    <a:gd name="connsiteX4425" fmla="*/ 687591 w 1209257"/>
                    <a:gd name="connsiteY4425" fmla="*/ 51119 h 977923"/>
                    <a:gd name="connsiteX4426" fmla="*/ 693413 w 1209257"/>
                    <a:gd name="connsiteY4426" fmla="*/ 43896 h 977923"/>
                    <a:gd name="connsiteX4427" fmla="*/ 674489 w 1209257"/>
                    <a:gd name="connsiteY4427" fmla="*/ 43896 h 977923"/>
                    <a:gd name="connsiteX4428" fmla="*/ 680797 w 1209257"/>
                    <a:gd name="connsiteY4428" fmla="*/ 51119 h 977923"/>
                    <a:gd name="connsiteX4429" fmla="*/ 674489 w 1209257"/>
                    <a:gd name="connsiteY4429" fmla="*/ 57786 h 977923"/>
                    <a:gd name="connsiteX4430" fmla="*/ 668181 w 1209257"/>
                    <a:gd name="connsiteY4430" fmla="*/ 51119 h 977923"/>
                    <a:gd name="connsiteX4431" fmla="*/ 674489 w 1209257"/>
                    <a:gd name="connsiteY4431" fmla="*/ 43896 h 977923"/>
                    <a:gd name="connsiteX4432" fmla="*/ 655564 w 1209257"/>
                    <a:gd name="connsiteY4432" fmla="*/ 43896 h 977923"/>
                    <a:gd name="connsiteX4433" fmla="*/ 661387 w 1209257"/>
                    <a:gd name="connsiteY4433" fmla="*/ 51119 h 977923"/>
                    <a:gd name="connsiteX4434" fmla="*/ 655564 w 1209257"/>
                    <a:gd name="connsiteY4434" fmla="*/ 57786 h 977923"/>
                    <a:gd name="connsiteX4435" fmla="*/ 649256 w 1209257"/>
                    <a:gd name="connsiteY4435" fmla="*/ 51119 h 977923"/>
                    <a:gd name="connsiteX4436" fmla="*/ 655564 w 1209257"/>
                    <a:gd name="connsiteY4436" fmla="*/ 43896 h 977923"/>
                    <a:gd name="connsiteX4437" fmla="*/ 636155 w 1209257"/>
                    <a:gd name="connsiteY4437" fmla="*/ 43896 h 977923"/>
                    <a:gd name="connsiteX4438" fmla="*/ 642463 w 1209257"/>
                    <a:gd name="connsiteY4438" fmla="*/ 51119 h 977923"/>
                    <a:gd name="connsiteX4439" fmla="*/ 636155 w 1209257"/>
                    <a:gd name="connsiteY4439" fmla="*/ 57786 h 977923"/>
                    <a:gd name="connsiteX4440" fmla="*/ 629847 w 1209257"/>
                    <a:gd name="connsiteY4440" fmla="*/ 51119 h 977923"/>
                    <a:gd name="connsiteX4441" fmla="*/ 636155 w 1209257"/>
                    <a:gd name="connsiteY4441" fmla="*/ 43896 h 977923"/>
                    <a:gd name="connsiteX4442" fmla="*/ 617230 w 1209257"/>
                    <a:gd name="connsiteY4442" fmla="*/ 43896 h 977923"/>
                    <a:gd name="connsiteX4443" fmla="*/ 623538 w 1209257"/>
                    <a:gd name="connsiteY4443" fmla="*/ 51119 h 977923"/>
                    <a:gd name="connsiteX4444" fmla="*/ 617230 w 1209257"/>
                    <a:gd name="connsiteY4444" fmla="*/ 57786 h 977923"/>
                    <a:gd name="connsiteX4445" fmla="*/ 610922 w 1209257"/>
                    <a:gd name="connsiteY4445" fmla="*/ 51119 h 977923"/>
                    <a:gd name="connsiteX4446" fmla="*/ 617230 w 1209257"/>
                    <a:gd name="connsiteY4446" fmla="*/ 43896 h 977923"/>
                    <a:gd name="connsiteX4447" fmla="*/ 597820 w 1209257"/>
                    <a:gd name="connsiteY4447" fmla="*/ 43896 h 977923"/>
                    <a:gd name="connsiteX4448" fmla="*/ 604129 w 1209257"/>
                    <a:gd name="connsiteY4448" fmla="*/ 51119 h 977923"/>
                    <a:gd name="connsiteX4449" fmla="*/ 597820 w 1209257"/>
                    <a:gd name="connsiteY4449" fmla="*/ 57786 h 977923"/>
                    <a:gd name="connsiteX4450" fmla="*/ 591998 w 1209257"/>
                    <a:gd name="connsiteY4450" fmla="*/ 51119 h 977923"/>
                    <a:gd name="connsiteX4451" fmla="*/ 597820 w 1209257"/>
                    <a:gd name="connsiteY4451" fmla="*/ 43896 h 977923"/>
                    <a:gd name="connsiteX4452" fmla="*/ 578896 w 1209257"/>
                    <a:gd name="connsiteY4452" fmla="*/ 43896 h 977923"/>
                    <a:gd name="connsiteX4453" fmla="*/ 585204 w 1209257"/>
                    <a:gd name="connsiteY4453" fmla="*/ 51119 h 977923"/>
                    <a:gd name="connsiteX4454" fmla="*/ 578896 w 1209257"/>
                    <a:gd name="connsiteY4454" fmla="*/ 57786 h 977923"/>
                    <a:gd name="connsiteX4455" fmla="*/ 572588 w 1209257"/>
                    <a:gd name="connsiteY4455" fmla="*/ 51119 h 977923"/>
                    <a:gd name="connsiteX4456" fmla="*/ 578896 w 1209257"/>
                    <a:gd name="connsiteY4456" fmla="*/ 43896 h 977923"/>
                    <a:gd name="connsiteX4457" fmla="*/ 559486 w 1209257"/>
                    <a:gd name="connsiteY4457" fmla="*/ 43896 h 977923"/>
                    <a:gd name="connsiteX4458" fmla="*/ 565794 w 1209257"/>
                    <a:gd name="connsiteY4458" fmla="*/ 51119 h 977923"/>
                    <a:gd name="connsiteX4459" fmla="*/ 559486 w 1209257"/>
                    <a:gd name="connsiteY4459" fmla="*/ 57786 h 977923"/>
                    <a:gd name="connsiteX4460" fmla="*/ 553663 w 1209257"/>
                    <a:gd name="connsiteY4460" fmla="*/ 51119 h 977923"/>
                    <a:gd name="connsiteX4461" fmla="*/ 559486 w 1209257"/>
                    <a:gd name="connsiteY4461" fmla="*/ 43896 h 977923"/>
                    <a:gd name="connsiteX4462" fmla="*/ 540562 w 1209257"/>
                    <a:gd name="connsiteY4462" fmla="*/ 43896 h 977923"/>
                    <a:gd name="connsiteX4463" fmla="*/ 546870 w 1209257"/>
                    <a:gd name="connsiteY4463" fmla="*/ 51119 h 977923"/>
                    <a:gd name="connsiteX4464" fmla="*/ 540562 w 1209257"/>
                    <a:gd name="connsiteY4464" fmla="*/ 57786 h 977923"/>
                    <a:gd name="connsiteX4465" fmla="*/ 534254 w 1209257"/>
                    <a:gd name="connsiteY4465" fmla="*/ 51119 h 977923"/>
                    <a:gd name="connsiteX4466" fmla="*/ 540562 w 1209257"/>
                    <a:gd name="connsiteY4466" fmla="*/ 43896 h 977923"/>
                    <a:gd name="connsiteX4467" fmla="*/ 521637 w 1209257"/>
                    <a:gd name="connsiteY4467" fmla="*/ 43896 h 977923"/>
                    <a:gd name="connsiteX4468" fmla="*/ 527460 w 1209257"/>
                    <a:gd name="connsiteY4468" fmla="*/ 51119 h 977923"/>
                    <a:gd name="connsiteX4469" fmla="*/ 521637 w 1209257"/>
                    <a:gd name="connsiteY4469" fmla="*/ 57786 h 977923"/>
                    <a:gd name="connsiteX4470" fmla="*/ 515329 w 1209257"/>
                    <a:gd name="connsiteY4470" fmla="*/ 51119 h 977923"/>
                    <a:gd name="connsiteX4471" fmla="*/ 521637 w 1209257"/>
                    <a:gd name="connsiteY4471" fmla="*/ 43896 h 977923"/>
                    <a:gd name="connsiteX4472" fmla="*/ 502227 w 1209257"/>
                    <a:gd name="connsiteY4472" fmla="*/ 43896 h 977923"/>
                    <a:gd name="connsiteX4473" fmla="*/ 508536 w 1209257"/>
                    <a:gd name="connsiteY4473" fmla="*/ 51119 h 977923"/>
                    <a:gd name="connsiteX4474" fmla="*/ 502227 w 1209257"/>
                    <a:gd name="connsiteY4474" fmla="*/ 57786 h 977923"/>
                    <a:gd name="connsiteX4475" fmla="*/ 495919 w 1209257"/>
                    <a:gd name="connsiteY4475" fmla="*/ 51119 h 977923"/>
                    <a:gd name="connsiteX4476" fmla="*/ 502227 w 1209257"/>
                    <a:gd name="connsiteY4476" fmla="*/ 43896 h 977923"/>
                    <a:gd name="connsiteX4477" fmla="*/ 483303 w 1209257"/>
                    <a:gd name="connsiteY4477" fmla="*/ 43896 h 977923"/>
                    <a:gd name="connsiteX4478" fmla="*/ 489611 w 1209257"/>
                    <a:gd name="connsiteY4478" fmla="*/ 51119 h 977923"/>
                    <a:gd name="connsiteX4479" fmla="*/ 483303 w 1209257"/>
                    <a:gd name="connsiteY4479" fmla="*/ 57786 h 977923"/>
                    <a:gd name="connsiteX4480" fmla="*/ 476995 w 1209257"/>
                    <a:gd name="connsiteY4480" fmla="*/ 51119 h 977923"/>
                    <a:gd name="connsiteX4481" fmla="*/ 483303 w 1209257"/>
                    <a:gd name="connsiteY4481" fmla="*/ 43896 h 977923"/>
                    <a:gd name="connsiteX4482" fmla="*/ 444969 w 1209257"/>
                    <a:gd name="connsiteY4482" fmla="*/ 43896 h 977923"/>
                    <a:gd name="connsiteX4483" fmla="*/ 451277 w 1209257"/>
                    <a:gd name="connsiteY4483" fmla="*/ 51119 h 977923"/>
                    <a:gd name="connsiteX4484" fmla="*/ 444969 w 1209257"/>
                    <a:gd name="connsiteY4484" fmla="*/ 57786 h 977923"/>
                    <a:gd name="connsiteX4485" fmla="*/ 438661 w 1209257"/>
                    <a:gd name="connsiteY4485" fmla="*/ 51119 h 977923"/>
                    <a:gd name="connsiteX4486" fmla="*/ 444969 w 1209257"/>
                    <a:gd name="connsiteY4486" fmla="*/ 43896 h 977923"/>
                    <a:gd name="connsiteX4487" fmla="*/ 426044 w 1209257"/>
                    <a:gd name="connsiteY4487" fmla="*/ 43896 h 977923"/>
                    <a:gd name="connsiteX4488" fmla="*/ 431867 w 1209257"/>
                    <a:gd name="connsiteY4488" fmla="*/ 51119 h 977923"/>
                    <a:gd name="connsiteX4489" fmla="*/ 426044 w 1209257"/>
                    <a:gd name="connsiteY4489" fmla="*/ 57786 h 977923"/>
                    <a:gd name="connsiteX4490" fmla="*/ 419736 w 1209257"/>
                    <a:gd name="connsiteY4490" fmla="*/ 51119 h 977923"/>
                    <a:gd name="connsiteX4491" fmla="*/ 426044 w 1209257"/>
                    <a:gd name="connsiteY4491" fmla="*/ 43896 h 977923"/>
                    <a:gd name="connsiteX4492" fmla="*/ 406634 w 1209257"/>
                    <a:gd name="connsiteY4492" fmla="*/ 43896 h 977923"/>
                    <a:gd name="connsiteX4493" fmla="*/ 412943 w 1209257"/>
                    <a:gd name="connsiteY4493" fmla="*/ 51119 h 977923"/>
                    <a:gd name="connsiteX4494" fmla="*/ 406634 w 1209257"/>
                    <a:gd name="connsiteY4494" fmla="*/ 57786 h 977923"/>
                    <a:gd name="connsiteX4495" fmla="*/ 400326 w 1209257"/>
                    <a:gd name="connsiteY4495" fmla="*/ 51119 h 977923"/>
                    <a:gd name="connsiteX4496" fmla="*/ 406634 w 1209257"/>
                    <a:gd name="connsiteY4496" fmla="*/ 43896 h 977923"/>
                    <a:gd name="connsiteX4497" fmla="*/ 387710 w 1209257"/>
                    <a:gd name="connsiteY4497" fmla="*/ 43896 h 977923"/>
                    <a:gd name="connsiteX4498" fmla="*/ 393533 w 1209257"/>
                    <a:gd name="connsiteY4498" fmla="*/ 51119 h 977923"/>
                    <a:gd name="connsiteX4499" fmla="*/ 387710 w 1209257"/>
                    <a:gd name="connsiteY4499" fmla="*/ 57786 h 977923"/>
                    <a:gd name="connsiteX4500" fmla="*/ 381402 w 1209257"/>
                    <a:gd name="connsiteY4500" fmla="*/ 51119 h 977923"/>
                    <a:gd name="connsiteX4501" fmla="*/ 387710 w 1209257"/>
                    <a:gd name="connsiteY4501" fmla="*/ 43896 h 977923"/>
                    <a:gd name="connsiteX4502" fmla="*/ 368300 w 1209257"/>
                    <a:gd name="connsiteY4502" fmla="*/ 43896 h 977923"/>
                    <a:gd name="connsiteX4503" fmla="*/ 374608 w 1209257"/>
                    <a:gd name="connsiteY4503" fmla="*/ 51119 h 977923"/>
                    <a:gd name="connsiteX4504" fmla="*/ 368300 w 1209257"/>
                    <a:gd name="connsiteY4504" fmla="*/ 57786 h 977923"/>
                    <a:gd name="connsiteX4505" fmla="*/ 361992 w 1209257"/>
                    <a:gd name="connsiteY4505" fmla="*/ 51119 h 977923"/>
                    <a:gd name="connsiteX4506" fmla="*/ 368300 w 1209257"/>
                    <a:gd name="connsiteY4506" fmla="*/ 43896 h 977923"/>
                    <a:gd name="connsiteX4507" fmla="*/ 406634 w 1209257"/>
                    <a:gd name="connsiteY4507" fmla="*/ 23893 h 977923"/>
                    <a:gd name="connsiteX4508" fmla="*/ 411002 w 1209257"/>
                    <a:gd name="connsiteY4508" fmla="*/ 28893 h 977923"/>
                    <a:gd name="connsiteX4509" fmla="*/ 406634 w 1209257"/>
                    <a:gd name="connsiteY4509" fmla="*/ 33894 h 977923"/>
                    <a:gd name="connsiteX4510" fmla="*/ 402267 w 1209257"/>
                    <a:gd name="connsiteY4510" fmla="*/ 28893 h 977923"/>
                    <a:gd name="connsiteX4511" fmla="*/ 406634 w 1209257"/>
                    <a:gd name="connsiteY4511" fmla="*/ 23893 h 977923"/>
                    <a:gd name="connsiteX4512" fmla="*/ 731748 w 1209257"/>
                    <a:gd name="connsiteY4512" fmla="*/ 21670 h 977923"/>
                    <a:gd name="connsiteX4513" fmla="*/ 738056 w 1209257"/>
                    <a:gd name="connsiteY4513" fmla="*/ 28893 h 977923"/>
                    <a:gd name="connsiteX4514" fmla="*/ 731748 w 1209257"/>
                    <a:gd name="connsiteY4514" fmla="*/ 36117 h 977923"/>
                    <a:gd name="connsiteX4515" fmla="*/ 725925 w 1209257"/>
                    <a:gd name="connsiteY4515" fmla="*/ 28893 h 977923"/>
                    <a:gd name="connsiteX4516" fmla="*/ 731748 w 1209257"/>
                    <a:gd name="connsiteY4516" fmla="*/ 21670 h 977923"/>
                    <a:gd name="connsiteX4517" fmla="*/ 712823 w 1209257"/>
                    <a:gd name="connsiteY4517" fmla="*/ 21670 h 977923"/>
                    <a:gd name="connsiteX4518" fmla="*/ 719131 w 1209257"/>
                    <a:gd name="connsiteY4518" fmla="*/ 28893 h 977923"/>
                    <a:gd name="connsiteX4519" fmla="*/ 712823 w 1209257"/>
                    <a:gd name="connsiteY4519" fmla="*/ 36117 h 977923"/>
                    <a:gd name="connsiteX4520" fmla="*/ 706515 w 1209257"/>
                    <a:gd name="connsiteY4520" fmla="*/ 28893 h 977923"/>
                    <a:gd name="connsiteX4521" fmla="*/ 712823 w 1209257"/>
                    <a:gd name="connsiteY4521" fmla="*/ 21670 h 977923"/>
                    <a:gd name="connsiteX4522" fmla="*/ 693413 w 1209257"/>
                    <a:gd name="connsiteY4522" fmla="*/ 21670 h 977923"/>
                    <a:gd name="connsiteX4523" fmla="*/ 699722 w 1209257"/>
                    <a:gd name="connsiteY4523" fmla="*/ 28893 h 977923"/>
                    <a:gd name="connsiteX4524" fmla="*/ 693413 w 1209257"/>
                    <a:gd name="connsiteY4524" fmla="*/ 36117 h 977923"/>
                    <a:gd name="connsiteX4525" fmla="*/ 687591 w 1209257"/>
                    <a:gd name="connsiteY4525" fmla="*/ 28893 h 977923"/>
                    <a:gd name="connsiteX4526" fmla="*/ 693413 w 1209257"/>
                    <a:gd name="connsiteY4526" fmla="*/ 21670 h 977923"/>
                    <a:gd name="connsiteX4527" fmla="*/ 674489 w 1209257"/>
                    <a:gd name="connsiteY4527" fmla="*/ 21670 h 977923"/>
                    <a:gd name="connsiteX4528" fmla="*/ 680797 w 1209257"/>
                    <a:gd name="connsiteY4528" fmla="*/ 28893 h 977923"/>
                    <a:gd name="connsiteX4529" fmla="*/ 674489 w 1209257"/>
                    <a:gd name="connsiteY4529" fmla="*/ 36117 h 977923"/>
                    <a:gd name="connsiteX4530" fmla="*/ 668181 w 1209257"/>
                    <a:gd name="connsiteY4530" fmla="*/ 28893 h 977923"/>
                    <a:gd name="connsiteX4531" fmla="*/ 674489 w 1209257"/>
                    <a:gd name="connsiteY4531" fmla="*/ 21670 h 977923"/>
                    <a:gd name="connsiteX4532" fmla="*/ 655564 w 1209257"/>
                    <a:gd name="connsiteY4532" fmla="*/ 21670 h 977923"/>
                    <a:gd name="connsiteX4533" fmla="*/ 661387 w 1209257"/>
                    <a:gd name="connsiteY4533" fmla="*/ 28893 h 977923"/>
                    <a:gd name="connsiteX4534" fmla="*/ 655564 w 1209257"/>
                    <a:gd name="connsiteY4534" fmla="*/ 36117 h 977923"/>
                    <a:gd name="connsiteX4535" fmla="*/ 649256 w 1209257"/>
                    <a:gd name="connsiteY4535" fmla="*/ 28893 h 977923"/>
                    <a:gd name="connsiteX4536" fmla="*/ 655564 w 1209257"/>
                    <a:gd name="connsiteY4536" fmla="*/ 21670 h 977923"/>
                    <a:gd name="connsiteX4537" fmla="*/ 636155 w 1209257"/>
                    <a:gd name="connsiteY4537" fmla="*/ 21670 h 977923"/>
                    <a:gd name="connsiteX4538" fmla="*/ 642463 w 1209257"/>
                    <a:gd name="connsiteY4538" fmla="*/ 28893 h 977923"/>
                    <a:gd name="connsiteX4539" fmla="*/ 636155 w 1209257"/>
                    <a:gd name="connsiteY4539" fmla="*/ 36117 h 977923"/>
                    <a:gd name="connsiteX4540" fmla="*/ 629847 w 1209257"/>
                    <a:gd name="connsiteY4540" fmla="*/ 28893 h 977923"/>
                    <a:gd name="connsiteX4541" fmla="*/ 636155 w 1209257"/>
                    <a:gd name="connsiteY4541" fmla="*/ 21670 h 977923"/>
                    <a:gd name="connsiteX4542" fmla="*/ 617230 w 1209257"/>
                    <a:gd name="connsiteY4542" fmla="*/ 21670 h 977923"/>
                    <a:gd name="connsiteX4543" fmla="*/ 623538 w 1209257"/>
                    <a:gd name="connsiteY4543" fmla="*/ 28893 h 977923"/>
                    <a:gd name="connsiteX4544" fmla="*/ 617230 w 1209257"/>
                    <a:gd name="connsiteY4544" fmla="*/ 36117 h 977923"/>
                    <a:gd name="connsiteX4545" fmla="*/ 610922 w 1209257"/>
                    <a:gd name="connsiteY4545" fmla="*/ 28893 h 977923"/>
                    <a:gd name="connsiteX4546" fmla="*/ 617230 w 1209257"/>
                    <a:gd name="connsiteY4546" fmla="*/ 21670 h 977923"/>
                    <a:gd name="connsiteX4547" fmla="*/ 597820 w 1209257"/>
                    <a:gd name="connsiteY4547" fmla="*/ 21670 h 977923"/>
                    <a:gd name="connsiteX4548" fmla="*/ 604129 w 1209257"/>
                    <a:gd name="connsiteY4548" fmla="*/ 28893 h 977923"/>
                    <a:gd name="connsiteX4549" fmla="*/ 597820 w 1209257"/>
                    <a:gd name="connsiteY4549" fmla="*/ 36117 h 977923"/>
                    <a:gd name="connsiteX4550" fmla="*/ 591998 w 1209257"/>
                    <a:gd name="connsiteY4550" fmla="*/ 28893 h 977923"/>
                    <a:gd name="connsiteX4551" fmla="*/ 597820 w 1209257"/>
                    <a:gd name="connsiteY4551" fmla="*/ 21670 h 977923"/>
                    <a:gd name="connsiteX4552" fmla="*/ 578896 w 1209257"/>
                    <a:gd name="connsiteY4552" fmla="*/ 21670 h 977923"/>
                    <a:gd name="connsiteX4553" fmla="*/ 585204 w 1209257"/>
                    <a:gd name="connsiteY4553" fmla="*/ 28893 h 977923"/>
                    <a:gd name="connsiteX4554" fmla="*/ 578896 w 1209257"/>
                    <a:gd name="connsiteY4554" fmla="*/ 36117 h 977923"/>
                    <a:gd name="connsiteX4555" fmla="*/ 572588 w 1209257"/>
                    <a:gd name="connsiteY4555" fmla="*/ 28893 h 977923"/>
                    <a:gd name="connsiteX4556" fmla="*/ 578896 w 1209257"/>
                    <a:gd name="connsiteY4556" fmla="*/ 21670 h 977923"/>
                    <a:gd name="connsiteX4557" fmla="*/ 559486 w 1209257"/>
                    <a:gd name="connsiteY4557" fmla="*/ 21670 h 977923"/>
                    <a:gd name="connsiteX4558" fmla="*/ 565794 w 1209257"/>
                    <a:gd name="connsiteY4558" fmla="*/ 28893 h 977923"/>
                    <a:gd name="connsiteX4559" fmla="*/ 559486 w 1209257"/>
                    <a:gd name="connsiteY4559" fmla="*/ 36117 h 977923"/>
                    <a:gd name="connsiteX4560" fmla="*/ 553663 w 1209257"/>
                    <a:gd name="connsiteY4560" fmla="*/ 28893 h 977923"/>
                    <a:gd name="connsiteX4561" fmla="*/ 559486 w 1209257"/>
                    <a:gd name="connsiteY4561" fmla="*/ 21670 h 977923"/>
                    <a:gd name="connsiteX4562" fmla="*/ 540562 w 1209257"/>
                    <a:gd name="connsiteY4562" fmla="*/ 21670 h 977923"/>
                    <a:gd name="connsiteX4563" fmla="*/ 546870 w 1209257"/>
                    <a:gd name="connsiteY4563" fmla="*/ 28893 h 977923"/>
                    <a:gd name="connsiteX4564" fmla="*/ 540562 w 1209257"/>
                    <a:gd name="connsiteY4564" fmla="*/ 36117 h 977923"/>
                    <a:gd name="connsiteX4565" fmla="*/ 534254 w 1209257"/>
                    <a:gd name="connsiteY4565" fmla="*/ 28893 h 977923"/>
                    <a:gd name="connsiteX4566" fmla="*/ 540562 w 1209257"/>
                    <a:gd name="connsiteY4566" fmla="*/ 21670 h 977923"/>
                    <a:gd name="connsiteX4567" fmla="*/ 521637 w 1209257"/>
                    <a:gd name="connsiteY4567" fmla="*/ 21670 h 977923"/>
                    <a:gd name="connsiteX4568" fmla="*/ 527460 w 1209257"/>
                    <a:gd name="connsiteY4568" fmla="*/ 28893 h 977923"/>
                    <a:gd name="connsiteX4569" fmla="*/ 521637 w 1209257"/>
                    <a:gd name="connsiteY4569" fmla="*/ 36117 h 977923"/>
                    <a:gd name="connsiteX4570" fmla="*/ 515329 w 1209257"/>
                    <a:gd name="connsiteY4570" fmla="*/ 28893 h 977923"/>
                    <a:gd name="connsiteX4571" fmla="*/ 521637 w 1209257"/>
                    <a:gd name="connsiteY4571" fmla="*/ 21670 h 977923"/>
                    <a:gd name="connsiteX4572" fmla="*/ 502227 w 1209257"/>
                    <a:gd name="connsiteY4572" fmla="*/ 21670 h 977923"/>
                    <a:gd name="connsiteX4573" fmla="*/ 508536 w 1209257"/>
                    <a:gd name="connsiteY4573" fmla="*/ 28893 h 977923"/>
                    <a:gd name="connsiteX4574" fmla="*/ 502227 w 1209257"/>
                    <a:gd name="connsiteY4574" fmla="*/ 36117 h 977923"/>
                    <a:gd name="connsiteX4575" fmla="*/ 495919 w 1209257"/>
                    <a:gd name="connsiteY4575" fmla="*/ 28893 h 977923"/>
                    <a:gd name="connsiteX4576" fmla="*/ 502227 w 1209257"/>
                    <a:gd name="connsiteY4576" fmla="*/ 21670 h 977923"/>
                    <a:gd name="connsiteX4577" fmla="*/ 463893 w 1209257"/>
                    <a:gd name="connsiteY4577" fmla="*/ 21670 h 977923"/>
                    <a:gd name="connsiteX4578" fmla="*/ 470201 w 1209257"/>
                    <a:gd name="connsiteY4578" fmla="*/ 28893 h 977923"/>
                    <a:gd name="connsiteX4579" fmla="*/ 463893 w 1209257"/>
                    <a:gd name="connsiteY4579" fmla="*/ 36117 h 977923"/>
                    <a:gd name="connsiteX4580" fmla="*/ 458070 w 1209257"/>
                    <a:gd name="connsiteY4580" fmla="*/ 28893 h 977923"/>
                    <a:gd name="connsiteX4581" fmla="*/ 463893 w 1209257"/>
                    <a:gd name="connsiteY4581" fmla="*/ 21670 h 977923"/>
                    <a:gd name="connsiteX4582" fmla="*/ 444969 w 1209257"/>
                    <a:gd name="connsiteY4582" fmla="*/ 21670 h 977923"/>
                    <a:gd name="connsiteX4583" fmla="*/ 451277 w 1209257"/>
                    <a:gd name="connsiteY4583" fmla="*/ 28893 h 977923"/>
                    <a:gd name="connsiteX4584" fmla="*/ 444969 w 1209257"/>
                    <a:gd name="connsiteY4584" fmla="*/ 36117 h 977923"/>
                    <a:gd name="connsiteX4585" fmla="*/ 438661 w 1209257"/>
                    <a:gd name="connsiteY4585" fmla="*/ 28893 h 977923"/>
                    <a:gd name="connsiteX4586" fmla="*/ 444969 w 1209257"/>
                    <a:gd name="connsiteY4586" fmla="*/ 21670 h 977923"/>
                    <a:gd name="connsiteX4587" fmla="*/ 368300 w 1209257"/>
                    <a:gd name="connsiteY4587" fmla="*/ 21670 h 977923"/>
                    <a:gd name="connsiteX4588" fmla="*/ 374608 w 1209257"/>
                    <a:gd name="connsiteY4588" fmla="*/ 28893 h 977923"/>
                    <a:gd name="connsiteX4589" fmla="*/ 368300 w 1209257"/>
                    <a:gd name="connsiteY4589" fmla="*/ 36117 h 977923"/>
                    <a:gd name="connsiteX4590" fmla="*/ 361992 w 1209257"/>
                    <a:gd name="connsiteY4590" fmla="*/ 28893 h 977923"/>
                    <a:gd name="connsiteX4591" fmla="*/ 368300 w 1209257"/>
                    <a:gd name="connsiteY4591" fmla="*/ 21670 h 977923"/>
                    <a:gd name="connsiteX4592" fmla="*/ 693413 w 1209257"/>
                    <a:gd name="connsiteY4592" fmla="*/ 2778 h 977923"/>
                    <a:gd name="connsiteX4593" fmla="*/ 697295 w 1209257"/>
                    <a:gd name="connsiteY4593" fmla="*/ 7223 h 977923"/>
                    <a:gd name="connsiteX4594" fmla="*/ 693413 w 1209257"/>
                    <a:gd name="connsiteY4594" fmla="*/ 11113 h 977923"/>
                    <a:gd name="connsiteX4595" fmla="*/ 690017 w 1209257"/>
                    <a:gd name="connsiteY4595" fmla="*/ 7223 h 977923"/>
                    <a:gd name="connsiteX4596" fmla="*/ 693413 w 1209257"/>
                    <a:gd name="connsiteY4596" fmla="*/ 2778 h 977923"/>
                    <a:gd name="connsiteX4597" fmla="*/ 674489 w 1209257"/>
                    <a:gd name="connsiteY4597" fmla="*/ 0 h 977923"/>
                    <a:gd name="connsiteX4598" fmla="*/ 680797 w 1209257"/>
                    <a:gd name="connsiteY4598" fmla="*/ 7223 h 977923"/>
                    <a:gd name="connsiteX4599" fmla="*/ 674489 w 1209257"/>
                    <a:gd name="connsiteY4599" fmla="*/ 13891 h 977923"/>
                    <a:gd name="connsiteX4600" fmla="*/ 668181 w 1209257"/>
                    <a:gd name="connsiteY4600" fmla="*/ 7223 h 977923"/>
                    <a:gd name="connsiteX4601" fmla="*/ 674489 w 1209257"/>
                    <a:gd name="connsiteY4601" fmla="*/ 0 h 977923"/>
                    <a:gd name="connsiteX4602" fmla="*/ 655564 w 1209257"/>
                    <a:gd name="connsiteY4602" fmla="*/ 0 h 977923"/>
                    <a:gd name="connsiteX4603" fmla="*/ 661387 w 1209257"/>
                    <a:gd name="connsiteY4603" fmla="*/ 7223 h 977923"/>
                    <a:gd name="connsiteX4604" fmla="*/ 655564 w 1209257"/>
                    <a:gd name="connsiteY4604" fmla="*/ 13891 h 977923"/>
                    <a:gd name="connsiteX4605" fmla="*/ 649256 w 1209257"/>
                    <a:gd name="connsiteY4605" fmla="*/ 7223 h 977923"/>
                    <a:gd name="connsiteX4606" fmla="*/ 655564 w 1209257"/>
                    <a:gd name="connsiteY4606" fmla="*/ 0 h 977923"/>
                    <a:gd name="connsiteX4607" fmla="*/ 636155 w 1209257"/>
                    <a:gd name="connsiteY4607" fmla="*/ 0 h 977923"/>
                    <a:gd name="connsiteX4608" fmla="*/ 642463 w 1209257"/>
                    <a:gd name="connsiteY4608" fmla="*/ 7223 h 977923"/>
                    <a:gd name="connsiteX4609" fmla="*/ 636155 w 1209257"/>
                    <a:gd name="connsiteY4609" fmla="*/ 13891 h 977923"/>
                    <a:gd name="connsiteX4610" fmla="*/ 629847 w 1209257"/>
                    <a:gd name="connsiteY4610" fmla="*/ 7223 h 977923"/>
                    <a:gd name="connsiteX4611" fmla="*/ 636155 w 1209257"/>
                    <a:gd name="connsiteY4611" fmla="*/ 0 h 977923"/>
                    <a:gd name="connsiteX4612" fmla="*/ 617230 w 1209257"/>
                    <a:gd name="connsiteY4612" fmla="*/ 0 h 977923"/>
                    <a:gd name="connsiteX4613" fmla="*/ 623538 w 1209257"/>
                    <a:gd name="connsiteY4613" fmla="*/ 7223 h 977923"/>
                    <a:gd name="connsiteX4614" fmla="*/ 617230 w 1209257"/>
                    <a:gd name="connsiteY4614" fmla="*/ 13891 h 977923"/>
                    <a:gd name="connsiteX4615" fmla="*/ 610922 w 1209257"/>
                    <a:gd name="connsiteY4615" fmla="*/ 7223 h 977923"/>
                    <a:gd name="connsiteX4616" fmla="*/ 617230 w 1209257"/>
                    <a:gd name="connsiteY4616" fmla="*/ 0 h 977923"/>
                    <a:gd name="connsiteX4617" fmla="*/ 578896 w 1209257"/>
                    <a:gd name="connsiteY4617" fmla="*/ 0 h 977923"/>
                    <a:gd name="connsiteX4618" fmla="*/ 585204 w 1209257"/>
                    <a:gd name="connsiteY4618" fmla="*/ 7223 h 977923"/>
                    <a:gd name="connsiteX4619" fmla="*/ 578896 w 1209257"/>
                    <a:gd name="connsiteY4619" fmla="*/ 13891 h 977923"/>
                    <a:gd name="connsiteX4620" fmla="*/ 572588 w 1209257"/>
                    <a:gd name="connsiteY4620" fmla="*/ 7223 h 977923"/>
                    <a:gd name="connsiteX4621" fmla="*/ 578896 w 1209257"/>
                    <a:gd name="connsiteY4621" fmla="*/ 0 h 977923"/>
                    <a:gd name="connsiteX4622" fmla="*/ 540562 w 1209257"/>
                    <a:gd name="connsiteY4622" fmla="*/ 0 h 977923"/>
                    <a:gd name="connsiteX4623" fmla="*/ 546870 w 1209257"/>
                    <a:gd name="connsiteY4623" fmla="*/ 7223 h 977923"/>
                    <a:gd name="connsiteX4624" fmla="*/ 540562 w 1209257"/>
                    <a:gd name="connsiteY4624" fmla="*/ 13891 h 977923"/>
                    <a:gd name="connsiteX4625" fmla="*/ 534254 w 1209257"/>
                    <a:gd name="connsiteY4625" fmla="*/ 7223 h 977923"/>
                    <a:gd name="connsiteX4626" fmla="*/ 540562 w 1209257"/>
                    <a:gd name="connsiteY4626" fmla="*/ 0 h 977923"/>
                    <a:gd name="connsiteX4627" fmla="*/ 502227 w 1209257"/>
                    <a:gd name="connsiteY4627" fmla="*/ 0 h 977923"/>
                    <a:gd name="connsiteX4628" fmla="*/ 508536 w 1209257"/>
                    <a:gd name="connsiteY4628" fmla="*/ 7223 h 977923"/>
                    <a:gd name="connsiteX4629" fmla="*/ 502227 w 1209257"/>
                    <a:gd name="connsiteY4629" fmla="*/ 13891 h 977923"/>
                    <a:gd name="connsiteX4630" fmla="*/ 495919 w 1209257"/>
                    <a:gd name="connsiteY4630" fmla="*/ 7223 h 977923"/>
                    <a:gd name="connsiteX4631" fmla="*/ 502227 w 1209257"/>
                    <a:gd name="connsiteY4631" fmla="*/ 0 h 977923"/>
                    <a:gd name="connsiteX4632" fmla="*/ 483303 w 1209257"/>
                    <a:gd name="connsiteY4632" fmla="*/ 0 h 977923"/>
                    <a:gd name="connsiteX4633" fmla="*/ 489611 w 1209257"/>
                    <a:gd name="connsiteY4633" fmla="*/ 7223 h 977923"/>
                    <a:gd name="connsiteX4634" fmla="*/ 483303 w 1209257"/>
                    <a:gd name="connsiteY4634" fmla="*/ 13891 h 977923"/>
                    <a:gd name="connsiteX4635" fmla="*/ 476995 w 1209257"/>
                    <a:gd name="connsiteY4635" fmla="*/ 7223 h 977923"/>
                    <a:gd name="connsiteX4636" fmla="*/ 483303 w 1209257"/>
                    <a:gd name="connsiteY4636" fmla="*/ 0 h 977923"/>
                    <a:gd name="connsiteX4637" fmla="*/ 463893 w 1209257"/>
                    <a:gd name="connsiteY4637" fmla="*/ 0 h 977923"/>
                    <a:gd name="connsiteX4638" fmla="*/ 470201 w 1209257"/>
                    <a:gd name="connsiteY4638" fmla="*/ 7223 h 977923"/>
                    <a:gd name="connsiteX4639" fmla="*/ 463893 w 1209257"/>
                    <a:gd name="connsiteY4639" fmla="*/ 13891 h 977923"/>
                    <a:gd name="connsiteX4640" fmla="*/ 458070 w 1209257"/>
                    <a:gd name="connsiteY4640" fmla="*/ 7223 h 977923"/>
                    <a:gd name="connsiteX4641" fmla="*/ 463893 w 1209257"/>
                    <a:gd name="connsiteY4641" fmla="*/ 0 h 977923"/>
                    <a:gd name="connsiteX4642" fmla="*/ 444969 w 1209257"/>
                    <a:gd name="connsiteY4642" fmla="*/ 0 h 977923"/>
                    <a:gd name="connsiteX4643" fmla="*/ 451277 w 1209257"/>
                    <a:gd name="connsiteY4643" fmla="*/ 7223 h 977923"/>
                    <a:gd name="connsiteX4644" fmla="*/ 444969 w 1209257"/>
                    <a:gd name="connsiteY4644" fmla="*/ 13891 h 977923"/>
                    <a:gd name="connsiteX4645" fmla="*/ 438661 w 1209257"/>
                    <a:gd name="connsiteY4645" fmla="*/ 7223 h 977923"/>
                    <a:gd name="connsiteX4646" fmla="*/ 444969 w 1209257"/>
                    <a:gd name="connsiteY4646" fmla="*/ 0 h 977923"/>
                    <a:gd name="connsiteX4647" fmla="*/ 426044 w 1209257"/>
                    <a:gd name="connsiteY4647" fmla="*/ 0 h 977923"/>
                    <a:gd name="connsiteX4648" fmla="*/ 431867 w 1209257"/>
                    <a:gd name="connsiteY4648" fmla="*/ 7223 h 977923"/>
                    <a:gd name="connsiteX4649" fmla="*/ 426044 w 1209257"/>
                    <a:gd name="connsiteY4649" fmla="*/ 13891 h 977923"/>
                    <a:gd name="connsiteX4650" fmla="*/ 419736 w 1209257"/>
                    <a:gd name="connsiteY4650" fmla="*/ 7223 h 977923"/>
                    <a:gd name="connsiteX4651" fmla="*/ 426044 w 1209257"/>
                    <a:gd name="connsiteY4651" fmla="*/ 0 h 977923"/>
                    <a:gd name="connsiteX4652" fmla="*/ 406634 w 1209257"/>
                    <a:gd name="connsiteY4652" fmla="*/ 0 h 977923"/>
                    <a:gd name="connsiteX4653" fmla="*/ 412943 w 1209257"/>
                    <a:gd name="connsiteY4653" fmla="*/ 7223 h 977923"/>
                    <a:gd name="connsiteX4654" fmla="*/ 406634 w 1209257"/>
                    <a:gd name="connsiteY4654" fmla="*/ 13891 h 977923"/>
                    <a:gd name="connsiteX4655" fmla="*/ 400326 w 1209257"/>
                    <a:gd name="connsiteY4655" fmla="*/ 7223 h 977923"/>
                    <a:gd name="connsiteX4656" fmla="*/ 406634 w 1209257"/>
                    <a:gd name="connsiteY4656" fmla="*/ 0 h 977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  <a:cxn ang="0">
                      <a:pos x="connsiteX1644" y="connsiteY1644"/>
                    </a:cxn>
                    <a:cxn ang="0">
                      <a:pos x="connsiteX1645" y="connsiteY1645"/>
                    </a:cxn>
                    <a:cxn ang="0">
                      <a:pos x="connsiteX1646" y="connsiteY1646"/>
                    </a:cxn>
                    <a:cxn ang="0">
                      <a:pos x="connsiteX1647" y="connsiteY1647"/>
                    </a:cxn>
                    <a:cxn ang="0">
                      <a:pos x="connsiteX1648" y="connsiteY1648"/>
                    </a:cxn>
                    <a:cxn ang="0">
                      <a:pos x="connsiteX1649" y="connsiteY1649"/>
                    </a:cxn>
                    <a:cxn ang="0">
                      <a:pos x="connsiteX1650" y="connsiteY1650"/>
                    </a:cxn>
                    <a:cxn ang="0">
                      <a:pos x="connsiteX1651" y="connsiteY1651"/>
                    </a:cxn>
                    <a:cxn ang="0">
                      <a:pos x="connsiteX1652" y="connsiteY1652"/>
                    </a:cxn>
                    <a:cxn ang="0">
                      <a:pos x="connsiteX1653" y="connsiteY1653"/>
                    </a:cxn>
                    <a:cxn ang="0">
                      <a:pos x="connsiteX1654" y="connsiteY1654"/>
                    </a:cxn>
                    <a:cxn ang="0">
                      <a:pos x="connsiteX1655" y="connsiteY1655"/>
                    </a:cxn>
                    <a:cxn ang="0">
                      <a:pos x="connsiteX1656" y="connsiteY1656"/>
                    </a:cxn>
                    <a:cxn ang="0">
                      <a:pos x="connsiteX1657" y="connsiteY1657"/>
                    </a:cxn>
                    <a:cxn ang="0">
                      <a:pos x="connsiteX1658" y="connsiteY1658"/>
                    </a:cxn>
                    <a:cxn ang="0">
                      <a:pos x="connsiteX1659" y="connsiteY1659"/>
                    </a:cxn>
                    <a:cxn ang="0">
                      <a:pos x="connsiteX1660" y="connsiteY1660"/>
                    </a:cxn>
                    <a:cxn ang="0">
                      <a:pos x="connsiteX1661" y="connsiteY1661"/>
                    </a:cxn>
                    <a:cxn ang="0">
                      <a:pos x="connsiteX1662" y="connsiteY1662"/>
                    </a:cxn>
                    <a:cxn ang="0">
                      <a:pos x="connsiteX1663" y="connsiteY1663"/>
                    </a:cxn>
                    <a:cxn ang="0">
                      <a:pos x="connsiteX1664" y="connsiteY1664"/>
                    </a:cxn>
                    <a:cxn ang="0">
                      <a:pos x="connsiteX1665" y="connsiteY1665"/>
                    </a:cxn>
                    <a:cxn ang="0">
                      <a:pos x="connsiteX1666" y="connsiteY1666"/>
                    </a:cxn>
                    <a:cxn ang="0">
                      <a:pos x="connsiteX1667" y="connsiteY1667"/>
                    </a:cxn>
                    <a:cxn ang="0">
                      <a:pos x="connsiteX1668" y="connsiteY1668"/>
                    </a:cxn>
                    <a:cxn ang="0">
                      <a:pos x="connsiteX1669" y="connsiteY1669"/>
                    </a:cxn>
                    <a:cxn ang="0">
                      <a:pos x="connsiteX1670" y="connsiteY1670"/>
                    </a:cxn>
                    <a:cxn ang="0">
                      <a:pos x="connsiteX1671" y="connsiteY1671"/>
                    </a:cxn>
                    <a:cxn ang="0">
                      <a:pos x="connsiteX1672" y="connsiteY1672"/>
                    </a:cxn>
                    <a:cxn ang="0">
                      <a:pos x="connsiteX1673" y="connsiteY1673"/>
                    </a:cxn>
                    <a:cxn ang="0">
                      <a:pos x="connsiteX1674" y="connsiteY1674"/>
                    </a:cxn>
                    <a:cxn ang="0">
                      <a:pos x="connsiteX1675" y="connsiteY1675"/>
                    </a:cxn>
                    <a:cxn ang="0">
                      <a:pos x="connsiteX1676" y="connsiteY1676"/>
                    </a:cxn>
                    <a:cxn ang="0">
                      <a:pos x="connsiteX1677" y="connsiteY1677"/>
                    </a:cxn>
                    <a:cxn ang="0">
                      <a:pos x="connsiteX1678" y="connsiteY1678"/>
                    </a:cxn>
                    <a:cxn ang="0">
                      <a:pos x="connsiteX1679" y="connsiteY1679"/>
                    </a:cxn>
                    <a:cxn ang="0">
                      <a:pos x="connsiteX1680" y="connsiteY1680"/>
                    </a:cxn>
                    <a:cxn ang="0">
                      <a:pos x="connsiteX1681" y="connsiteY1681"/>
                    </a:cxn>
                    <a:cxn ang="0">
                      <a:pos x="connsiteX1682" y="connsiteY1682"/>
                    </a:cxn>
                    <a:cxn ang="0">
                      <a:pos x="connsiteX1683" y="connsiteY1683"/>
                    </a:cxn>
                    <a:cxn ang="0">
                      <a:pos x="connsiteX1684" y="connsiteY1684"/>
                    </a:cxn>
                    <a:cxn ang="0">
                      <a:pos x="connsiteX1685" y="connsiteY1685"/>
                    </a:cxn>
                    <a:cxn ang="0">
                      <a:pos x="connsiteX1686" y="connsiteY1686"/>
                    </a:cxn>
                    <a:cxn ang="0">
                      <a:pos x="connsiteX1687" y="connsiteY1687"/>
                    </a:cxn>
                    <a:cxn ang="0">
                      <a:pos x="connsiteX1688" y="connsiteY1688"/>
                    </a:cxn>
                    <a:cxn ang="0">
                      <a:pos x="connsiteX1689" y="connsiteY1689"/>
                    </a:cxn>
                    <a:cxn ang="0">
                      <a:pos x="connsiteX1690" y="connsiteY1690"/>
                    </a:cxn>
                    <a:cxn ang="0">
                      <a:pos x="connsiteX1691" y="connsiteY1691"/>
                    </a:cxn>
                    <a:cxn ang="0">
                      <a:pos x="connsiteX1692" y="connsiteY1692"/>
                    </a:cxn>
                    <a:cxn ang="0">
                      <a:pos x="connsiteX1693" y="connsiteY1693"/>
                    </a:cxn>
                    <a:cxn ang="0">
                      <a:pos x="connsiteX1694" y="connsiteY1694"/>
                    </a:cxn>
                    <a:cxn ang="0">
                      <a:pos x="connsiteX1695" y="connsiteY1695"/>
                    </a:cxn>
                    <a:cxn ang="0">
                      <a:pos x="connsiteX1696" y="connsiteY1696"/>
                    </a:cxn>
                    <a:cxn ang="0">
                      <a:pos x="connsiteX1697" y="connsiteY1697"/>
                    </a:cxn>
                    <a:cxn ang="0">
                      <a:pos x="connsiteX1698" y="connsiteY1698"/>
                    </a:cxn>
                    <a:cxn ang="0">
                      <a:pos x="connsiteX1699" y="connsiteY1699"/>
                    </a:cxn>
                    <a:cxn ang="0">
                      <a:pos x="connsiteX1700" y="connsiteY1700"/>
                    </a:cxn>
                    <a:cxn ang="0">
                      <a:pos x="connsiteX1701" y="connsiteY1701"/>
                    </a:cxn>
                    <a:cxn ang="0">
                      <a:pos x="connsiteX1702" y="connsiteY1702"/>
                    </a:cxn>
                    <a:cxn ang="0">
                      <a:pos x="connsiteX1703" y="connsiteY1703"/>
                    </a:cxn>
                    <a:cxn ang="0">
                      <a:pos x="connsiteX1704" y="connsiteY1704"/>
                    </a:cxn>
                    <a:cxn ang="0">
                      <a:pos x="connsiteX1705" y="connsiteY1705"/>
                    </a:cxn>
                    <a:cxn ang="0">
                      <a:pos x="connsiteX1706" y="connsiteY1706"/>
                    </a:cxn>
                    <a:cxn ang="0">
                      <a:pos x="connsiteX1707" y="connsiteY1707"/>
                    </a:cxn>
                    <a:cxn ang="0">
                      <a:pos x="connsiteX1708" y="connsiteY1708"/>
                    </a:cxn>
                    <a:cxn ang="0">
                      <a:pos x="connsiteX1709" y="connsiteY1709"/>
                    </a:cxn>
                    <a:cxn ang="0">
                      <a:pos x="connsiteX1710" y="connsiteY1710"/>
                    </a:cxn>
                    <a:cxn ang="0">
                      <a:pos x="connsiteX1711" y="connsiteY1711"/>
                    </a:cxn>
                    <a:cxn ang="0">
                      <a:pos x="connsiteX1712" y="connsiteY1712"/>
                    </a:cxn>
                    <a:cxn ang="0">
                      <a:pos x="connsiteX1713" y="connsiteY1713"/>
                    </a:cxn>
                    <a:cxn ang="0">
                      <a:pos x="connsiteX1714" y="connsiteY1714"/>
                    </a:cxn>
                    <a:cxn ang="0">
                      <a:pos x="connsiteX1715" y="connsiteY1715"/>
                    </a:cxn>
                    <a:cxn ang="0">
                      <a:pos x="connsiteX1716" y="connsiteY1716"/>
                    </a:cxn>
                    <a:cxn ang="0">
                      <a:pos x="connsiteX1717" y="connsiteY1717"/>
                    </a:cxn>
                    <a:cxn ang="0">
                      <a:pos x="connsiteX1718" y="connsiteY1718"/>
                    </a:cxn>
                    <a:cxn ang="0">
                      <a:pos x="connsiteX1719" y="connsiteY1719"/>
                    </a:cxn>
                    <a:cxn ang="0">
                      <a:pos x="connsiteX1720" y="connsiteY1720"/>
                    </a:cxn>
                    <a:cxn ang="0">
                      <a:pos x="connsiteX1721" y="connsiteY1721"/>
                    </a:cxn>
                    <a:cxn ang="0">
                      <a:pos x="connsiteX1722" y="connsiteY1722"/>
                    </a:cxn>
                    <a:cxn ang="0">
                      <a:pos x="connsiteX1723" y="connsiteY1723"/>
                    </a:cxn>
                    <a:cxn ang="0">
                      <a:pos x="connsiteX1724" y="connsiteY1724"/>
                    </a:cxn>
                    <a:cxn ang="0">
                      <a:pos x="connsiteX1725" y="connsiteY1725"/>
                    </a:cxn>
                    <a:cxn ang="0">
                      <a:pos x="connsiteX1726" y="connsiteY1726"/>
                    </a:cxn>
                    <a:cxn ang="0">
                      <a:pos x="connsiteX1727" y="connsiteY1727"/>
                    </a:cxn>
                    <a:cxn ang="0">
                      <a:pos x="connsiteX1728" y="connsiteY1728"/>
                    </a:cxn>
                    <a:cxn ang="0">
                      <a:pos x="connsiteX1729" y="connsiteY1729"/>
                    </a:cxn>
                    <a:cxn ang="0">
                      <a:pos x="connsiteX1730" y="connsiteY1730"/>
                    </a:cxn>
                    <a:cxn ang="0">
                      <a:pos x="connsiteX1731" y="connsiteY1731"/>
                    </a:cxn>
                    <a:cxn ang="0">
                      <a:pos x="connsiteX1732" y="connsiteY1732"/>
                    </a:cxn>
                    <a:cxn ang="0">
                      <a:pos x="connsiteX1733" y="connsiteY1733"/>
                    </a:cxn>
                    <a:cxn ang="0">
                      <a:pos x="connsiteX1734" y="connsiteY1734"/>
                    </a:cxn>
                    <a:cxn ang="0">
                      <a:pos x="connsiteX1735" y="connsiteY1735"/>
                    </a:cxn>
                    <a:cxn ang="0">
                      <a:pos x="connsiteX1736" y="connsiteY1736"/>
                    </a:cxn>
                    <a:cxn ang="0">
                      <a:pos x="connsiteX1737" y="connsiteY1737"/>
                    </a:cxn>
                    <a:cxn ang="0">
                      <a:pos x="connsiteX1738" y="connsiteY1738"/>
                    </a:cxn>
                    <a:cxn ang="0">
                      <a:pos x="connsiteX1739" y="connsiteY1739"/>
                    </a:cxn>
                    <a:cxn ang="0">
                      <a:pos x="connsiteX1740" y="connsiteY1740"/>
                    </a:cxn>
                    <a:cxn ang="0">
                      <a:pos x="connsiteX1741" y="connsiteY1741"/>
                    </a:cxn>
                    <a:cxn ang="0">
                      <a:pos x="connsiteX1742" y="connsiteY1742"/>
                    </a:cxn>
                    <a:cxn ang="0">
                      <a:pos x="connsiteX1743" y="connsiteY1743"/>
                    </a:cxn>
                    <a:cxn ang="0">
                      <a:pos x="connsiteX1744" y="connsiteY1744"/>
                    </a:cxn>
                    <a:cxn ang="0">
                      <a:pos x="connsiteX1745" y="connsiteY1745"/>
                    </a:cxn>
                    <a:cxn ang="0">
                      <a:pos x="connsiteX1746" y="connsiteY1746"/>
                    </a:cxn>
                    <a:cxn ang="0">
                      <a:pos x="connsiteX1747" y="connsiteY1747"/>
                    </a:cxn>
                    <a:cxn ang="0">
                      <a:pos x="connsiteX1748" y="connsiteY1748"/>
                    </a:cxn>
                    <a:cxn ang="0">
                      <a:pos x="connsiteX1749" y="connsiteY1749"/>
                    </a:cxn>
                    <a:cxn ang="0">
                      <a:pos x="connsiteX1750" y="connsiteY1750"/>
                    </a:cxn>
                    <a:cxn ang="0">
                      <a:pos x="connsiteX1751" y="connsiteY1751"/>
                    </a:cxn>
                    <a:cxn ang="0">
                      <a:pos x="connsiteX1752" y="connsiteY1752"/>
                    </a:cxn>
                    <a:cxn ang="0">
                      <a:pos x="connsiteX1753" y="connsiteY1753"/>
                    </a:cxn>
                    <a:cxn ang="0">
                      <a:pos x="connsiteX1754" y="connsiteY1754"/>
                    </a:cxn>
                    <a:cxn ang="0">
                      <a:pos x="connsiteX1755" y="connsiteY1755"/>
                    </a:cxn>
                    <a:cxn ang="0">
                      <a:pos x="connsiteX1756" y="connsiteY1756"/>
                    </a:cxn>
                    <a:cxn ang="0">
                      <a:pos x="connsiteX1757" y="connsiteY1757"/>
                    </a:cxn>
                    <a:cxn ang="0">
                      <a:pos x="connsiteX1758" y="connsiteY1758"/>
                    </a:cxn>
                    <a:cxn ang="0">
                      <a:pos x="connsiteX1759" y="connsiteY1759"/>
                    </a:cxn>
                    <a:cxn ang="0">
                      <a:pos x="connsiteX1760" y="connsiteY1760"/>
                    </a:cxn>
                    <a:cxn ang="0">
                      <a:pos x="connsiteX1761" y="connsiteY1761"/>
                    </a:cxn>
                    <a:cxn ang="0">
                      <a:pos x="connsiteX1762" y="connsiteY1762"/>
                    </a:cxn>
                    <a:cxn ang="0">
                      <a:pos x="connsiteX1763" y="connsiteY1763"/>
                    </a:cxn>
                    <a:cxn ang="0">
                      <a:pos x="connsiteX1764" y="connsiteY1764"/>
                    </a:cxn>
                    <a:cxn ang="0">
                      <a:pos x="connsiteX1765" y="connsiteY1765"/>
                    </a:cxn>
                    <a:cxn ang="0">
                      <a:pos x="connsiteX1766" y="connsiteY1766"/>
                    </a:cxn>
                    <a:cxn ang="0">
                      <a:pos x="connsiteX1767" y="connsiteY1767"/>
                    </a:cxn>
                    <a:cxn ang="0">
                      <a:pos x="connsiteX1768" y="connsiteY1768"/>
                    </a:cxn>
                    <a:cxn ang="0">
                      <a:pos x="connsiteX1769" y="connsiteY1769"/>
                    </a:cxn>
                    <a:cxn ang="0">
                      <a:pos x="connsiteX1770" y="connsiteY1770"/>
                    </a:cxn>
                    <a:cxn ang="0">
                      <a:pos x="connsiteX1771" y="connsiteY1771"/>
                    </a:cxn>
                    <a:cxn ang="0">
                      <a:pos x="connsiteX1772" y="connsiteY1772"/>
                    </a:cxn>
                    <a:cxn ang="0">
                      <a:pos x="connsiteX1773" y="connsiteY1773"/>
                    </a:cxn>
                    <a:cxn ang="0">
                      <a:pos x="connsiteX1774" y="connsiteY1774"/>
                    </a:cxn>
                    <a:cxn ang="0">
                      <a:pos x="connsiteX1775" y="connsiteY1775"/>
                    </a:cxn>
                    <a:cxn ang="0">
                      <a:pos x="connsiteX1776" y="connsiteY1776"/>
                    </a:cxn>
                    <a:cxn ang="0">
                      <a:pos x="connsiteX1777" y="connsiteY1777"/>
                    </a:cxn>
                    <a:cxn ang="0">
                      <a:pos x="connsiteX1778" y="connsiteY1778"/>
                    </a:cxn>
                    <a:cxn ang="0">
                      <a:pos x="connsiteX1779" y="connsiteY1779"/>
                    </a:cxn>
                    <a:cxn ang="0">
                      <a:pos x="connsiteX1780" y="connsiteY1780"/>
                    </a:cxn>
                    <a:cxn ang="0">
                      <a:pos x="connsiteX1781" y="connsiteY1781"/>
                    </a:cxn>
                    <a:cxn ang="0">
                      <a:pos x="connsiteX1782" y="connsiteY1782"/>
                    </a:cxn>
                    <a:cxn ang="0">
                      <a:pos x="connsiteX1783" y="connsiteY1783"/>
                    </a:cxn>
                    <a:cxn ang="0">
                      <a:pos x="connsiteX1784" y="connsiteY1784"/>
                    </a:cxn>
                    <a:cxn ang="0">
                      <a:pos x="connsiteX1785" y="connsiteY1785"/>
                    </a:cxn>
                    <a:cxn ang="0">
                      <a:pos x="connsiteX1786" y="connsiteY1786"/>
                    </a:cxn>
                    <a:cxn ang="0">
                      <a:pos x="connsiteX1787" y="connsiteY1787"/>
                    </a:cxn>
                    <a:cxn ang="0">
                      <a:pos x="connsiteX1788" y="connsiteY1788"/>
                    </a:cxn>
                    <a:cxn ang="0">
                      <a:pos x="connsiteX1789" y="connsiteY1789"/>
                    </a:cxn>
                    <a:cxn ang="0">
                      <a:pos x="connsiteX1790" y="connsiteY1790"/>
                    </a:cxn>
                    <a:cxn ang="0">
                      <a:pos x="connsiteX1791" y="connsiteY1791"/>
                    </a:cxn>
                    <a:cxn ang="0">
                      <a:pos x="connsiteX1792" y="connsiteY1792"/>
                    </a:cxn>
                    <a:cxn ang="0">
                      <a:pos x="connsiteX1793" y="connsiteY1793"/>
                    </a:cxn>
                    <a:cxn ang="0">
                      <a:pos x="connsiteX1794" y="connsiteY1794"/>
                    </a:cxn>
                    <a:cxn ang="0">
                      <a:pos x="connsiteX1795" y="connsiteY1795"/>
                    </a:cxn>
                    <a:cxn ang="0">
                      <a:pos x="connsiteX1796" y="connsiteY1796"/>
                    </a:cxn>
                    <a:cxn ang="0">
                      <a:pos x="connsiteX1797" y="connsiteY1797"/>
                    </a:cxn>
                    <a:cxn ang="0">
                      <a:pos x="connsiteX1798" y="connsiteY1798"/>
                    </a:cxn>
                    <a:cxn ang="0">
                      <a:pos x="connsiteX1799" y="connsiteY1799"/>
                    </a:cxn>
                    <a:cxn ang="0">
                      <a:pos x="connsiteX1800" y="connsiteY1800"/>
                    </a:cxn>
                    <a:cxn ang="0">
                      <a:pos x="connsiteX1801" y="connsiteY1801"/>
                    </a:cxn>
                    <a:cxn ang="0">
                      <a:pos x="connsiteX1802" y="connsiteY1802"/>
                    </a:cxn>
                    <a:cxn ang="0">
                      <a:pos x="connsiteX1803" y="connsiteY1803"/>
                    </a:cxn>
                    <a:cxn ang="0">
                      <a:pos x="connsiteX1804" y="connsiteY1804"/>
                    </a:cxn>
                    <a:cxn ang="0">
                      <a:pos x="connsiteX1805" y="connsiteY1805"/>
                    </a:cxn>
                    <a:cxn ang="0">
                      <a:pos x="connsiteX1806" y="connsiteY1806"/>
                    </a:cxn>
                    <a:cxn ang="0">
                      <a:pos x="connsiteX1807" y="connsiteY1807"/>
                    </a:cxn>
                    <a:cxn ang="0">
                      <a:pos x="connsiteX1808" y="connsiteY1808"/>
                    </a:cxn>
                    <a:cxn ang="0">
                      <a:pos x="connsiteX1809" y="connsiteY1809"/>
                    </a:cxn>
                    <a:cxn ang="0">
                      <a:pos x="connsiteX1810" y="connsiteY1810"/>
                    </a:cxn>
                    <a:cxn ang="0">
                      <a:pos x="connsiteX1811" y="connsiteY1811"/>
                    </a:cxn>
                    <a:cxn ang="0">
                      <a:pos x="connsiteX1812" y="connsiteY1812"/>
                    </a:cxn>
                    <a:cxn ang="0">
                      <a:pos x="connsiteX1813" y="connsiteY1813"/>
                    </a:cxn>
                    <a:cxn ang="0">
                      <a:pos x="connsiteX1814" y="connsiteY1814"/>
                    </a:cxn>
                    <a:cxn ang="0">
                      <a:pos x="connsiteX1815" y="connsiteY1815"/>
                    </a:cxn>
                    <a:cxn ang="0">
                      <a:pos x="connsiteX1816" y="connsiteY1816"/>
                    </a:cxn>
                    <a:cxn ang="0">
                      <a:pos x="connsiteX1817" y="connsiteY1817"/>
                    </a:cxn>
                    <a:cxn ang="0">
                      <a:pos x="connsiteX1818" y="connsiteY1818"/>
                    </a:cxn>
                    <a:cxn ang="0">
                      <a:pos x="connsiteX1819" y="connsiteY1819"/>
                    </a:cxn>
                    <a:cxn ang="0">
                      <a:pos x="connsiteX1820" y="connsiteY1820"/>
                    </a:cxn>
                    <a:cxn ang="0">
                      <a:pos x="connsiteX1821" y="connsiteY1821"/>
                    </a:cxn>
                    <a:cxn ang="0">
                      <a:pos x="connsiteX1822" y="connsiteY1822"/>
                    </a:cxn>
                    <a:cxn ang="0">
                      <a:pos x="connsiteX1823" y="connsiteY1823"/>
                    </a:cxn>
                    <a:cxn ang="0">
                      <a:pos x="connsiteX1824" y="connsiteY1824"/>
                    </a:cxn>
                    <a:cxn ang="0">
                      <a:pos x="connsiteX1825" y="connsiteY1825"/>
                    </a:cxn>
                    <a:cxn ang="0">
                      <a:pos x="connsiteX1826" y="connsiteY1826"/>
                    </a:cxn>
                    <a:cxn ang="0">
                      <a:pos x="connsiteX1827" y="connsiteY1827"/>
                    </a:cxn>
                    <a:cxn ang="0">
                      <a:pos x="connsiteX1828" y="connsiteY1828"/>
                    </a:cxn>
                    <a:cxn ang="0">
                      <a:pos x="connsiteX1829" y="connsiteY1829"/>
                    </a:cxn>
                    <a:cxn ang="0">
                      <a:pos x="connsiteX1830" y="connsiteY1830"/>
                    </a:cxn>
                    <a:cxn ang="0">
                      <a:pos x="connsiteX1831" y="connsiteY1831"/>
                    </a:cxn>
                    <a:cxn ang="0">
                      <a:pos x="connsiteX1832" y="connsiteY1832"/>
                    </a:cxn>
                    <a:cxn ang="0">
                      <a:pos x="connsiteX1833" y="connsiteY1833"/>
                    </a:cxn>
                    <a:cxn ang="0">
                      <a:pos x="connsiteX1834" y="connsiteY1834"/>
                    </a:cxn>
                    <a:cxn ang="0">
                      <a:pos x="connsiteX1835" y="connsiteY1835"/>
                    </a:cxn>
                    <a:cxn ang="0">
                      <a:pos x="connsiteX1836" y="connsiteY1836"/>
                    </a:cxn>
                    <a:cxn ang="0">
                      <a:pos x="connsiteX1837" y="connsiteY1837"/>
                    </a:cxn>
                    <a:cxn ang="0">
                      <a:pos x="connsiteX1838" y="connsiteY1838"/>
                    </a:cxn>
                    <a:cxn ang="0">
                      <a:pos x="connsiteX1839" y="connsiteY1839"/>
                    </a:cxn>
                    <a:cxn ang="0">
                      <a:pos x="connsiteX1840" y="connsiteY1840"/>
                    </a:cxn>
                    <a:cxn ang="0">
                      <a:pos x="connsiteX1841" y="connsiteY1841"/>
                    </a:cxn>
                    <a:cxn ang="0">
                      <a:pos x="connsiteX1842" y="connsiteY1842"/>
                    </a:cxn>
                    <a:cxn ang="0">
                      <a:pos x="connsiteX1843" y="connsiteY1843"/>
                    </a:cxn>
                    <a:cxn ang="0">
                      <a:pos x="connsiteX1844" y="connsiteY1844"/>
                    </a:cxn>
                    <a:cxn ang="0">
                      <a:pos x="connsiteX1845" y="connsiteY1845"/>
                    </a:cxn>
                    <a:cxn ang="0">
                      <a:pos x="connsiteX1846" y="connsiteY1846"/>
                    </a:cxn>
                    <a:cxn ang="0">
                      <a:pos x="connsiteX1847" y="connsiteY1847"/>
                    </a:cxn>
                    <a:cxn ang="0">
                      <a:pos x="connsiteX1848" y="connsiteY1848"/>
                    </a:cxn>
                    <a:cxn ang="0">
                      <a:pos x="connsiteX1849" y="connsiteY1849"/>
                    </a:cxn>
                    <a:cxn ang="0">
                      <a:pos x="connsiteX1850" y="connsiteY1850"/>
                    </a:cxn>
                    <a:cxn ang="0">
                      <a:pos x="connsiteX1851" y="connsiteY1851"/>
                    </a:cxn>
                    <a:cxn ang="0">
                      <a:pos x="connsiteX1852" y="connsiteY1852"/>
                    </a:cxn>
                    <a:cxn ang="0">
                      <a:pos x="connsiteX1853" y="connsiteY1853"/>
                    </a:cxn>
                    <a:cxn ang="0">
                      <a:pos x="connsiteX1854" y="connsiteY1854"/>
                    </a:cxn>
                    <a:cxn ang="0">
                      <a:pos x="connsiteX1855" y="connsiteY1855"/>
                    </a:cxn>
                    <a:cxn ang="0">
                      <a:pos x="connsiteX1856" y="connsiteY1856"/>
                    </a:cxn>
                    <a:cxn ang="0">
                      <a:pos x="connsiteX1857" y="connsiteY1857"/>
                    </a:cxn>
                    <a:cxn ang="0">
                      <a:pos x="connsiteX1858" y="connsiteY1858"/>
                    </a:cxn>
                    <a:cxn ang="0">
                      <a:pos x="connsiteX1859" y="connsiteY1859"/>
                    </a:cxn>
                    <a:cxn ang="0">
                      <a:pos x="connsiteX1860" y="connsiteY1860"/>
                    </a:cxn>
                    <a:cxn ang="0">
                      <a:pos x="connsiteX1861" y="connsiteY1861"/>
                    </a:cxn>
                    <a:cxn ang="0">
                      <a:pos x="connsiteX1862" y="connsiteY1862"/>
                    </a:cxn>
                    <a:cxn ang="0">
                      <a:pos x="connsiteX1863" y="connsiteY1863"/>
                    </a:cxn>
                    <a:cxn ang="0">
                      <a:pos x="connsiteX1864" y="connsiteY1864"/>
                    </a:cxn>
                    <a:cxn ang="0">
                      <a:pos x="connsiteX1865" y="connsiteY1865"/>
                    </a:cxn>
                    <a:cxn ang="0">
                      <a:pos x="connsiteX1866" y="connsiteY1866"/>
                    </a:cxn>
                    <a:cxn ang="0">
                      <a:pos x="connsiteX1867" y="connsiteY1867"/>
                    </a:cxn>
                    <a:cxn ang="0">
                      <a:pos x="connsiteX1868" y="connsiteY1868"/>
                    </a:cxn>
                    <a:cxn ang="0">
                      <a:pos x="connsiteX1869" y="connsiteY1869"/>
                    </a:cxn>
                    <a:cxn ang="0">
                      <a:pos x="connsiteX1870" y="connsiteY1870"/>
                    </a:cxn>
                    <a:cxn ang="0">
                      <a:pos x="connsiteX1871" y="connsiteY1871"/>
                    </a:cxn>
                    <a:cxn ang="0">
                      <a:pos x="connsiteX1872" y="connsiteY1872"/>
                    </a:cxn>
                    <a:cxn ang="0">
                      <a:pos x="connsiteX1873" y="connsiteY1873"/>
                    </a:cxn>
                    <a:cxn ang="0">
                      <a:pos x="connsiteX1874" y="connsiteY1874"/>
                    </a:cxn>
                    <a:cxn ang="0">
                      <a:pos x="connsiteX1875" y="connsiteY1875"/>
                    </a:cxn>
                    <a:cxn ang="0">
                      <a:pos x="connsiteX1876" y="connsiteY1876"/>
                    </a:cxn>
                    <a:cxn ang="0">
                      <a:pos x="connsiteX1877" y="connsiteY1877"/>
                    </a:cxn>
                    <a:cxn ang="0">
                      <a:pos x="connsiteX1878" y="connsiteY1878"/>
                    </a:cxn>
                    <a:cxn ang="0">
                      <a:pos x="connsiteX1879" y="connsiteY1879"/>
                    </a:cxn>
                    <a:cxn ang="0">
                      <a:pos x="connsiteX1880" y="connsiteY1880"/>
                    </a:cxn>
                    <a:cxn ang="0">
                      <a:pos x="connsiteX1881" y="connsiteY1881"/>
                    </a:cxn>
                    <a:cxn ang="0">
                      <a:pos x="connsiteX1882" y="connsiteY1882"/>
                    </a:cxn>
                    <a:cxn ang="0">
                      <a:pos x="connsiteX1883" y="connsiteY1883"/>
                    </a:cxn>
                    <a:cxn ang="0">
                      <a:pos x="connsiteX1884" y="connsiteY1884"/>
                    </a:cxn>
                    <a:cxn ang="0">
                      <a:pos x="connsiteX1885" y="connsiteY1885"/>
                    </a:cxn>
                    <a:cxn ang="0">
                      <a:pos x="connsiteX1886" y="connsiteY1886"/>
                    </a:cxn>
                    <a:cxn ang="0">
                      <a:pos x="connsiteX1887" y="connsiteY1887"/>
                    </a:cxn>
                    <a:cxn ang="0">
                      <a:pos x="connsiteX1888" y="connsiteY1888"/>
                    </a:cxn>
                    <a:cxn ang="0">
                      <a:pos x="connsiteX1889" y="connsiteY1889"/>
                    </a:cxn>
                    <a:cxn ang="0">
                      <a:pos x="connsiteX1890" y="connsiteY1890"/>
                    </a:cxn>
                    <a:cxn ang="0">
                      <a:pos x="connsiteX1891" y="connsiteY1891"/>
                    </a:cxn>
                    <a:cxn ang="0">
                      <a:pos x="connsiteX1892" y="connsiteY1892"/>
                    </a:cxn>
                    <a:cxn ang="0">
                      <a:pos x="connsiteX1893" y="connsiteY1893"/>
                    </a:cxn>
                    <a:cxn ang="0">
                      <a:pos x="connsiteX1894" y="connsiteY1894"/>
                    </a:cxn>
                    <a:cxn ang="0">
                      <a:pos x="connsiteX1895" y="connsiteY1895"/>
                    </a:cxn>
                    <a:cxn ang="0">
                      <a:pos x="connsiteX1896" y="connsiteY1896"/>
                    </a:cxn>
                    <a:cxn ang="0">
                      <a:pos x="connsiteX1897" y="connsiteY1897"/>
                    </a:cxn>
                    <a:cxn ang="0">
                      <a:pos x="connsiteX1898" y="connsiteY1898"/>
                    </a:cxn>
                    <a:cxn ang="0">
                      <a:pos x="connsiteX1899" y="connsiteY1899"/>
                    </a:cxn>
                    <a:cxn ang="0">
                      <a:pos x="connsiteX1900" y="connsiteY1900"/>
                    </a:cxn>
                    <a:cxn ang="0">
                      <a:pos x="connsiteX1901" y="connsiteY1901"/>
                    </a:cxn>
                    <a:cxn ang="0">
                      <a:pos x="connsiteX1902" y="connsiteY1902"/>
                    </a:cxn>
                    <a:cxn ang="0">
                      <a:pos x="connsiteX1903" y="connsiteY1903"/>
                    </a:cxn>
                    <a:cxn ang="0">
                      <a:pos x="connsiteX1904" y="connsiteY1904"/>
                    </a:cxn>
                    <a:cxn ang="0">
                      <a:pos x="connsiteX1905" y="connsiteY1905"/>
                    </a:cxn>
                    <a:cxn ang="0">
                      <a:pos x="connsiteX1906" y="connsiteY1906"/>
                    </a:cxn>
                    <a:cxn ang="0">
                      <a:pos x="connsiteX1907" y="connsiteY1907"/>
                    </a:cxn>
                    <a:cxn ang="0">
                      <a:pos x="connsiteX1908" y="connsiteY1908"/>
                    </a:cxn>
                    <a:cxn ang="0">
                      <a:pos x="connsiteX1909" y="connsiteY1909"/>
                    </a:cxn>
                    <a:cxn ang="0">
                      <a:pos x="connsiteX1910" y="connsiteY1910"/>
                    </a:cxn>
                    <a:cxn ang="0">
                      <a:pos x="connsiteX1911" y="connsiteY1911"/>
                    </a:cxn>
                    <a:cxn ang="0">
                      <a:pos x="connsiteX1912" y="connsiteY1912"/>
                    </a:cxn>
                    <a:cxn ang="0">
                      <a:pos x="connsiteX1913" y="connsiteY1913"/>
                    </a:cxn>
                    <a:cxn ang="0">
                      <a:pos x="connsiteX1914" y="connsiteY1914"/>
                    </a:cxn>
                    <a:cxn ang="0">
                      <a:pos x="connsiteX1915" y="connsiteY1915"/>
                    </a:cxn>
                    <a:cxn ang="0">
                      <a:pos x="connsiteX1916" y="connsiteY1916"/>
                    </a:cxn>
                    <a:cxn ang="0">
                      <a:pos x="connsiteX1917" y="connsiteY1917"/>
                    </a:cxn>
                    <a:cxn ang="0">
                      <a:pos x="connsiteX1918" y="connsiteY1918"/>
                    </a:cxn>
                    <a:cxn ang="0">
                      <a:pos x="connsiteX1919" y="connsiteY1919"/>
                    </a:cxn>
                    <a:cxn ang="0">
                      <a:pos x="connsiteX1920" y="connsiteY1920"/>
                    </a:cxn>
                    <a:cxn ang="0">
                      <a:pos x="connsiteX1921" y="connsiteY1921"/>
                    </a:cxn>
                    <a:cxn ang="0">
                      <a:pos x="connsiteX1922" y="connsiteY1922"/>
                    </a:cxn>
                    <a:cxn ang="0">
                      <a:pos x="connsiteX1923" y="connsiteY1923"/>
                    </a:cxn>
                    <a:cxn ang="0">
                      <a:pos x="connsiteX1924" y="connsiteY1924"/>
                    </a:cxn>
                    <a:cxn ang="0">
                      <a:pos x="connsiteX1925" y="connsiteY1925"/>
                    </a:cxn>
                    <a:cxn ang="0">
                      <a:pos x="connsiteX1926" y="connsiteY1926"/>
                    </a:cxn>
                    <a:cxn ang="0">
                      <a:pos x="connsiteX1927" y="connsiteY1927"/>
                    </a:cxn>
                    <a:cxn ang="0">
                      <a:pos x="connsiteX1928" y="connsiteY1928"/>
                    </a:cxn>
                    <a:cxn ang="0">
                      <a:pos x="connsiteX1929" y="connsiteY1929"/>
                    </a:cxn>
                    <a:cxn ang="0">
                      <a:pos x="connsiteX1930" y="connsiteY1930"/>
                    </a:cxn>
                    <a:cxn ang="0">
                      <a:pos x="connsiteX1931" y="connsiteY1931"/>
                    </a:cxn>
                    <a:cxn ang="0">
                      <a:pos x="connsiteX1932" y="connsiteY1932"/>
                    </a:cxn>
                    <a:cxn ang="0">
                      <a:pos x="connsiteX1933" y="connsiteY1933"/>
                    </a:cxn>
                    <a:cxn ang="0">
                      <a:pos x="connsiteX1934" y="connsiteY1934"/>
                    </a:cxn>
                    <a:cxn ang="0">
                      <a:pos x="connsiteX1935" y="connsiteY1935"/>
                    </a:cxn>
                    <a:cxn ang="0">
                      <a:pos x="connsiteX1936" y="connsiteY1936"/>
                    </a:cxn>
                    <a:cxn ang="0">
                      <a:pos x="connsiteX1937" y="connsiteY1937"/>
                    </a:cxn>
                    <a:cxn ang="0">
                      <a:pos x="connsiteX1938" y="connsiteY1938"/>
                    </a:cxn>
                    <a:cxn ang="0">
                      <a:pos x="connsiteX1939" y="connsiteY1939"/>
                    </a:cxn>
                    <a:cxn ang="0">
                      <a:pos x="connsiteX1940" y="connsiteY1940"/>
                    </a:cxn>
                    <a:cxn ang="0">
                      <a:pos x="connsiteX1941" y="connsiteY1941"/>
                    </a:cxn>
                    <a:cxn ang="0">
                      <a:pos x="connsiteX1942" y="connsiteY1942"/>
                    </a:cxn>
                    <a:cxn ang="0">
                      <a:pos x="connsiteX1943" y="connsiteY1943"/>
                    </a:cxn>
                    <a:cxn ang="0">
                      <a:pos x="connsiteX1944" y="connsiteY1944"/>
                    </a:cxn>
                    <a:cxn ang="0">
                      <a:pos x="connsiteX1945" y="connsiteY1945"/>
                    </a:cxn>
                    <a:cxn ang="0">
                      <a:pos x="connsiteX1946" y="connsiteY1946"/>
                    </a:cxn>
                    <a:cxn ang="0">
                      <a:pos x="connsiteX1947" y="connsiteY1947"/>
                    </a:cxn>
                    <a:cxn ang="0">
                      <a:pos x="connsiteX1948" y="connsiteY1948"/>
                    </a:cxn>
                    <a:cxn ang="0">
                      <a:pos x="connsiteX1949" y="connsiteY1949"/>
                    </a:cxn>
                    <a:cxn ang="0">
                      <a:pos x="connsiteX1950" y="connsiteY1950"/>
                    </a:cxn>
                    <a:cxn ang="0">
                      <a:pos x="connsiteX1951" y="connsiteY1951"/>
                    </a:cxn>
                    <a:cxn ang="0">
                      <a:pos x="connsiteX1952" y="connsiteY1952"/>
                    </a:cxn>
                    <a:cxn ang="0">
                      <a:pos x="connsiteX1953" y="connsiteY1953"/>
                    </a:cxn>
                    <a:cxn ang="0">
                      <a:pos x="connsiteX1954" y="connsiteY1954"/>
                    </a:cxn>
                    <a:cxn ang="0">
                      <a:pos x="connsiteX1955" y="connsiteY1955"/>
                    </a:cxn>
                    <a:cxn ang="0">
                      <a:pos x="connsiteX1956" y="connsiteY1956"/>
                    </a:cxn>
                    <a:cxn ang="0">
                      <a:pos x="connsiteX1957" y="connsiteY1957"/>
                    </a:cxn>
                    <a:cxn ang="0">
                      <a:pos x="connsiteX1958" y="connsiteY1958"/>
                    </a:cxn>
                    <a:cxn ang="0">
                      <a:pos x="connsiteX1959" y="connsiteY1959"/>
                    </a:cxn>
                    <a:cxn ang="0">
                      <a:pos x="connsiteX1960" y="connsiteY1960"/>
                    </a:cxn>
                    <a:cxn ang="0">
                      <a:pos x="connsiteX1961" y="connsiteY1961"/>
                    </a:cxn>
                    <a:cxn ang="0">
                      <a:pos x="connsiteX1962" y="connsiteY1962"/>
                    </a:cxn>
                    <a:cxn ang="0">
                      <a:pos x="connsiteX1963" y="connsiteY1963"/>
                    </a:cxn>
                    <a:cxn ang="0">
                      <a:pos x="connsiteX1964" y="connsiteY1964"/>
                    </a:cxn>
                    <a:cxn ang="0">
                      <a:pos x="connsiteX1965" y="connsiteY1965"/>
                    </a:cxn>
                    <a:cxn ang="0">
                      <a:pos x="connsiteX1966" y="connsiteY1966"/>
                    </a:cxn>
                    <a:cxn ang="0">
                      <a:pos x="connsiteX1967" y="connsiteY1967"/>
                    </a:cxn>
                    <a:cxn ang="0">
                      <a:pos x="connsiteX1968" y="connsiteY1968"/>
                    </a:cxn>
                    <a:cxn ang="0">
                      <a:pos x="connsiteX1969" y="connsiteY1969"/>
                    </a:cxn>
                    <a:cxn ang="0">
                      <a:pos x="connsiteX1970" y="connsiteY1970"/>
                    </a:cxn>
                    <a:cxn ang="0">
                      <a:pos x="connsiteX1971" y="connsiteY1971"/>
                    </a:cxn>
                    <a:cxn ang="0">
                      <a:pos x="connsiteX1972" y="connsiteY1972"/>
                    </a:cxn>
                    <a:cxn ang="0">
                      <a:pos x="connsiteX1973" y="connsiteY1973"/>
                    </a:cxn>
                    <a:cxn ang="0">
                      <a:pos x="connsiteX1974" y="connsiteY1974"/>
                    </a:cxn>
                    <a:cxn ang="0">
                      <a:pos x="connsiteX1975" y="connsiteY1975"/>
                    </a:cxn>
                    <a:cxn ang="0">
                      <a:pos x="connsiteX1976" y="connsiteY1976"/>
                    </a:cxn>
                    <a:cxn ang="0">
                      <a:pos x="connsiteX1977" y="connsiteY1977"/>
                    </a:cxn>
                    <a:cxn ang="0">
                      <a:pos x="connsiteX1978" y="connsiteY1978"/>
                    </a:cxn>
                    <a:cxn ang="0">
                      <a:pos x="connsiteX1979" y="connsiteY1979"/>
                    </a:cxn>
                    <a:cxn ang="0">
                      <a:pos x="connsiteX1980" y="connsiteY1980"/>
                    </a:cxn>
                    <a:cxn ang="0">
                      <a:pos x="connsiteX1981" y="connsiteY1981"/>
                    </a:cxn>
                    <a:cxn ang="0">
                      <a:pos x="connsiteX1982" y="connsiteY1982"/>
                    </a:cxn>
                    <a:cxn ang="0">
                      <a:pos x="connsiteX1983" y="connsiteY1983"/>
                    </a:cxn>
                    <a:cxn ang="0">
                      <a:pos x="connsiteX1984" y="connsiteY1984"/>
                    </a:cxn>
                    <a:cxn ang="0">
                      <a:pos x="connsiteX1985" y="connsiteY1985"/>
                    </a:cxn>
                    <a:cxn ang="0">
                      <a:pos x="connsiteX1986" y="connsiteY1986"/>
                    </a:cxn>
                    <a:cxn ang="0">
                      <a:pos x="connsiteX1987" y="connsiteY1987"/>
                    </a:cxn>
                    <a:cxn ang="0">
                      <a:pos x="connsiteX1988" y="connsiteY1988"/>
                    </a:cxn>
                    <a:cxn ang="0">
                      <a:pos x="connsiteX1989" y="connsiteY1989"/>
                    </a:cxn>
                    <a:cxn ang="0">
                      <a:pos x="connsiteX1990" y="connsiteY1990"/>
                    </a:cxn>
                    <a:cxn ang="0">
                      <a:pos x="connsiteX1991" y="connsiteY1991"/>
                    </a:cxn>
                    <a:cxn ang="0">
                      <a:pos x="connsiteX1992" y="connsiteY1992"/>
                    </a:cxn>
                    <a:cxn ang="0">
                      <a:pos x="connsiteX1993" y="connsiteY1993"/>
                    </a:cxn>
                    <a:cxn ang="0">
                      <a:pos x="connsiteX1994" y="connsiteY1994"/>
                    </a:cxn>
                    <a:cxn ang="0">
                      <a:pos x="connsiteX1995" y="connsiteY1995"/>
                    </a:cxn>
                    <a:cxn ang="0">
                      <a:pos x="connsiteX1996" y="connsiteY1996"/>
                    </a:cxn>
                    <a:cxn ang="0">
                      <a:pos x="connsiteX1997" y="connsiteY1997"/>
                    </a:cxn>
                    <a:cxn ang="0">
                      <a:pos x="connsiteX1998" y="connsiteY1998"/>
                    </a:cxn>
                    <a:cxn ang="0">
                      <a:pos x="connsiteX1999" y="connsiteY1999"/>
                    </a:cxn>
                    <a:cxn ang="0">
                      <a:pos x="connsiteX2000" y="connsiteY2000"/>
                    </a:cxn>
                    <a:cxn ang="0">
                      <a:pos x="connsiteX2001" y="connsiteY2001"/>
                    </a:cxn>
                    <a:cxn ang="0">
                      <a:pos x="connsiteX2002" y="connsiteY2002"/>
                    </a:cxn>
                    <a:cxn ang="0">
                      <a:pos x="connsiteX2003" y="connsiteY2003"/>
                    </a:cxn>
                    <a:cxn ang="0">
                      <a:pos x="connsiteX2004" y="connsiteY2004"/>
                    </a:cxn>
                    <a:cxn ang="0">
                      <a:pos x="connsiteX2005" y="connsiteY2005"/>
                    </a:cxn>
                    <a:cxn ang="0">
                      <a:pos x="connsiteX2006" y="connsiteY2006"/>
                    </a:cxn>
                    <a:cxn ang="0">
                      <a:pos x="connsiteX2007" y="connsiteY2007"/>
                    </a:cxn>
                    <a:cxn ang="0">
                      <a:pos x="connsiteX2008" y="connsiteY2008"/>
                    </a:cxn>
                    <a:cxn ang="0">
                      <a:pos x="connsiteX2009" y="connsiteY2009"/>
                    </a:cxn>
                    <a:cxn ang="0">
                      <a:pos x="connsiteX2010" y="connsiteY2010"/>
                    </a:cxn>
                    <a:cxn ang="0">
                      <a:pos x="connsiteX2011" y="connsiteY2011"/>
                    </a:cxn>
                    <a:cxn ang="0">
                      <a:pos x="connsiteX2012" y="connsiteY2012"/>
                    </a:cxn>
                    <a:cxn ang="0">
                      <a:pos x="connsiteX2013" y="connsiteY2013"/>
                    </a:cxn>
                    <a:cxn ang="0">
                      <a:pos x="connsiteX2014" y="connsiteY2014"/>
                    </a:cxn>
                    <a:cxn ang="0">
                      <a:pos x="connsiteX2015" y="connsiteY2015"/>
                    </a:cxn>
                    <a:cxn ang="0">
                      <a:pos x="connsiteX2016" y="connsiteY2016"/>
                    </a:cxn>
                    <a:cxn ang="0">
                      <a:pos x="connsiteX2017" y="connsiteY2017"/>
                    </a:cxn>
                    <a:cxn ang="0">
                      <a:pos x="connsiteX2018" y="connsiteY2018"/>
                    </a:cxn>
                    <a:cxn ang="0">
                      <a:pos x="connsiteX2019" y="connsiteY2019"/>
                    </a:cxn>
                    <a:cxn ang="0">
                      <a:pos x="connsiteX2020" y="connsiteY2020"/>
                    </a:cxn>
                    <a:cxn ang="0">
                      <a:pos x="connsiteX2021" y="connsiteY2021"/>
                    </a:cxn>
                    <a:cxn ang="0">
                      <a:pos x="connsiteX2022" y="connsiteY2022"/>
                    </a:cxn>
                    <a:cxn ang="0">
                      <a:pos x="connsiteX2023" y="connsiteY2023"/>
                    </a:cxn>
                    <a:cxn ang="0">
                      <a:pos x="connsiteX2024" y="connsiteY2024"/>
                    </a:cxn>
                    <a:cxn ang="0">
                      <a:pos x="connsiteX2025" y="connsiteY2025"/>
                    </a:cxn>
                    <a:cxn ang="0">
                      <a:pos x="connsiteX2026" y="connsiteY2026"/>
                    </a:cxn>
                    <a:cxn ang="0">
                      <a:pos x="connsiteX2027" y="connsiteY2027"/>
                    </a:cxn>
                    <a:cxn ang="0">
                      <a:pos x="connsiteX2028" y="connsiteY2028"/>
                    </a:cxn>
                    <a:cxn ang="0">
                      <a:pos x="connsiteX2029" y="connsiteY2029"/>
                    </a:cxn>
                    <a:cxn ang="0">
                      <a:pos x="connsiteX2030" y="connsiteY2030"/>
                    </a:cxn>
                    <a:cxn ang="0">
                      <a:pos x="connsiteX2031" y="connsiteY2031"/>
                    </a:cxn>
                    <a:cxn ang="0">
                      <a:pos x="connsiteX2032" y="connsiteY2032"/>
                    </a:cxn>
                    <a:cxn ang="0">
                      <a:pos x="connsiteX2033" y="connsiteY2033"/>
                    </a:cxn>
                    <a:cxn ang="0">
                      <a:pos x="connsiteX2034" y="connsiteY2034"/>
                    </a:cxn>
                    <a:cxn ang="0">
                      <a:pos x="connsiteX2035" y="connsiteY2035"/>
                    </a:cxn>
                    <a:cxn ang="0">
                      <a:pos x="connsiteX2036" y="connsiteY2036"/>
                    </a:cxn>
                    <a:cxn ang="0">
                      <a:pos x="connsiteX2037" y="connsiteY2037"/>
                    </a:cxn>
                    <a:cxn ang="0">
                      <a:pos x="connsiteX2038" y="connsiteY2038"/>
                    </a:cxn>
                    <a:cxn ang="0">
                      <a:pos x="connsiteX2039" y="connsiteY2039"/>
                    </a:cxn>
                    <a:cxn ang="0">
                      <a:pos x="connsiteX2040" y="connsiteY2040"/>
                    </a:cxn>
                    <a:cxn ang="0">
                      <a:pos x="connsiteX2041" y="connsiteY2041"/>
                    </a:cxn>
                    <a:cxn ang="0">
                      <a:pos x="connsiteX2042" y="connsiteY2042"/>
                    </a:cxn>
                    <a:cxn ang="0">
                      <a:pos x="connsiteX2043" y="connsiteY2043"/>
                    </a:cxn>
                    <a:cxn ang="0">
                      <a:pos x="connsiteX2044" y="connsiteY2044"/>
                    </a:cxn>
                    <a:cxn ang="0">
                      <a:pos x="connsiteX2045" y="connsiteY2045"/>
                    </a:cxn>
                    <a:cxn ang="0">
                      <a:pos x="connsiteX2046" y="connsiteY2046"/>
                    </a:cxn>
                    <a:cxn ang="0">
                      <a:pos x="connsiteX2047" y="connsiteY2047"/>
                    </a:cxn>
                    <a:cxn ang="0">
                      <a:pos x="connsiteX2048" y="connsiteY2048"/>
                    </a:cxn>
                    <a:cxn ang="0">
                      <a:pos x="connsiteX2049" y="connsiteY2049"/>
                    </a:cxn>
                    <a:cxn ang="0">
                      <a:pos x="connsiteX2050" y="connsiteY2050"/>
                    </a:cxn>
                    <a:cxn ang="0">
                      <a:pos x="connsiteX2051" y="connsiteY2051"/>
                    </a:cxn>
                    <a:cxn ang="0">
                      <a:pos x="connsiteX2052" y="connsiteY2052"/>
                    </a:cxn>
                    <a:cxn ang="0">
                      <a:pos x="connsiteX2053" y="connsiteY2053"/>
                    </a:cxn>
                    <a:cxn ang="0">
                      <a:pos x="connsiteX2054" y="connsiteY2054"/>
                    </a:cxn>
                    <a:cxn ang="0">
                      <a:pos x="connsiteX2055" y="connsiteY2055"/>
                    </a:cxn>
                    <a:cxn ang="0">
                      <a:pos x="connsiteX2056" y="connsiteY2056"/>
                    </a:cxn>
                    <a:cxn ang="0">
                      <a:pos x="connsiteX2057" y="connsiteY2057"/>
                    </a:cxn>
                    <a:cxn ang="0">
                      <a:pos x="connsiteX2058" y="connsiteY2058"/>
                    </a:cxn>
                    <a:cxn ang="0">
                      <a:pos x="connsiteX2059" y="connsiteY2059"/>
                    </a:cxn>
                    <a:cxn ang="0">
                      <a:pos x="connsiteX2060" y="connsiteY2060"/>
                    </a:cxn>
                    <a:cxn ang="0">
                      <a:pos x="connsiteX2061" y="connsiteY2061"/>
                    </a:cxn>
                    <a:cxn ang="0">
                      <a:pos x="connsiteX2062" y="connsiteY2062"/>
                    </a:cxn>
                    <a:cxn ang="0">
                      <a:pos x="connsiteX2063" y="connsiteY2063"/>
                    </a:cxn>
                    <a:cxn ang="0">
                      <a:pos x="connsiteX2064" y="connsiteY2064"/>
                    </a:cxn>
                    <a:cxn ang="0">
                      <a:pos x="connsiteX2065" y="connsiteY2065"/>
                    </a:cxn>
                    <a:cxn ang="0">
                      <a:pos x="connsiteX2066" y="connsiteY2066"/>
                    </a:cxn>
                    <a:cxn ang="0">
                      <a:pos x="connsiteX2067" y="connsiteY2067"/>
                    </a:cxn>
                    <a:cxn ang="0">
                      <a:pos x="connsiteX2068" y="connsiteY2068"/>
                    </a:cxn>
                    <a:cxn ang="0">
                      <a:pos x="connsiteX2069" y="connsiteY2069"/>
                    </a:cxn>
                    <a:cxn ang="0">
                      <a:pos x="connsiteX2070" y="connsiteY2070"/>
                    </a:cxn>
                    <a:cxn ang="0">
                      <a:pos x="connsiteX2071" y="connsiteY2071"/>
                    </a:cxn>
                    <a:cxn ang="0">
                      <a:pos x="connsiteX2072" y="connsiteY2072"/>
                    </a:cxn>
                    <a:cxn ang="0">
                      <a:pos x="connsiteX2073" y="connsiteY2073"/>
                    </a:cxn>
                    <a:cxn ang="0">
                      <a:pos x="connsiteX2074" y="connsiteY2074"/>
                    </a:cxn>
                    <a:cxn ang="0">
                      <a:pos x="connsiteX2075" y="connsiteY2075"/>
                    </a:cxn>
                    <a:cxn ang="0">
                      <a:pos x="connsiteX2076" y="connsiteY2076"/>
                    </a:cxn>
                    <a:cxn ang="0">
                      <a:pos x="connsiteX2077" y="connsiteY2077"/>
                    </a:cxn>
                    <a:cxn ang="0">
                      <a:pos x="connsiteX2078" y="connsiteY2078"/>
                    </a:cxn>
                    <a:cxn ang="0">
                      <a:pos x="connsiteX2079" y="connsiteY2079"/>
                    </a:cxn>
                    <a:cxn ang="0">
                      <a:pos x="connsiteX2080" y="connsiteY2080"/>
                    </a:cxn>
                    <a:cxn ang="0">
                      <a:pos x="connsiteX2081" y="connsiteY2081"/>
                    </a:cxn>
                    <a:cxn ang="0">
                      <a:pos x="connsiteX2082" y="connsiteY2082"/>
                    </a:cxn>
                    <a:cxn ang="0">
                      <a:pos x="connsiteX2083" y="connsiteY2083"/>
                    </a:cxn>
                    <a:cxn ang="0">
                      <a:pos x="connsiteX2084" y="connsiteY2084"/>
                    </a:cxn>
                    <a:cxn ang="0">
                      <a:pos x="connsiteX2085" y="connsiteY2085"/>
                    </a:cxn>
                    <a:cxn ang="0">
                      <a:pos x="connsiteX2086" y="connsiteY2086"/>
                    </a:cxn>
                    <a:cxn ang="0">
                      <a:pos x="connsiteX2087" y="connsiteY2087"/>
                    </a:cxn>
                    <a:cxn ang="0">
                      <a:pos x="connsiteX2088" y="connsiteY2088"/>
                    </a:cxn>
                    <a:cxn ang="0">
                      <a:pos x="connsiteX2089" y="connsiteY2089"/>
                    </a:cxn>
                    <a:cxn ang="0">
                      <a:pos x="connsiteX2090" y="connsiteY2090"/>
                    </a:cxn>
                    <a:cxn ang="0">
                      <a:pos x="connsiteX2091" y="connsiteY2091"/>
                    </a:cxn>
                    <a:cxn ang="0">
                      <a:pos x="connsiteX2092" y="connsiteY2092"/>
                    </a:cxn>
                    <a:cxn ang="0">
                      <a:pos x="connsiteX2093" y="connsiteY2093"/>
                    </a:cxn>
                    <a:cxn ang="0">
                      <a:pos x="connsiteX2094" y="connsiteY2094"/>
                    </a:cxn>
                    <a:cxn ang="0">
                      <a:pos x="connsiteX2095" y="connsiteY2095"/>
                    </a:cxn>
                    <a:cxn ang="0">
                      <a:pos x="connsiteX2096" y="connsiteY2096"/>
                    </a:cxn>
                    <a:cxn ang="0">
                      <a:pos x="connsiteX2097" y="connsiteY2097"/>
                    </a:cxn>
                    <a:cxn ang="0">
                      <a:pos x="connsiteX2098" y="connsiteY2098"/>
                    </a:cxn>
                    <a:cxn ang="0">
                      <a:pos x="connsiteX2099" y="connsiteY2099"/>
                    </a:cxn>
                    <a:cxn ang="0">
                      <a:pos x="connsiteX2100" y="connsiteY2100"/>
                    </a:cxn>
                    <a:cxn ang="0">
                      <a:pos x="connsiteX2101" y="connsiteY2101"/>
                    </a:cxn>
                    <a:cxn ang="0">
                      <a:pos x="connsiteX2102" y="connsiteY2102"/>
                    </a:cxn>
                    <a:cxn ang="0">
                      <a:pos x="connsiteX2103" y="connsiteY2103"/>
                    </a:cxn>
                    <a:cxn ang="0">
                      <a:pos x="connsiteX2104" y="connsiteY2104"/>
                    </a:cxn>
                    <a:cxn ang="0">
                      <a:pos x="connsiteX2105" y="connsiteY2105"/>
                    </a:cxn>
                    <a:cxn ang="0">
                      <a:pos x="connsiteX2106" y="connsiteY2106"/>
                    </a:cxn>
                    <a:cxn ang="0">
                      <a:pos x="connsiteX2107" y="connsiteY2107"/>
                    </a:cxn>
                    <a:cxn ang="0">
                      <a:pos x="connsiteX2108" y="connsiteY2108"/>
                    </a:cxn>
                    <a:cxn ang="0">
                      <a:pos x="connsiteX2109" y="connsiteY2109"/>
                    </a:cxn>
                    <a:cxn ang="0">
                      <a:pos x="connsiteX2110" y="connsiteY2110"/>
                    </a:cxn>
                    <a:cxn ang="0">
                      <a:pos x="connsiteX2111" y="connsiteY2111"/>
                    </a:cxn>
                    <a:cxn ang="0">
                      <a:pos x="connsiteX2112" y="connsiteY2112"/>
                    </a:cxn>
                    <a:cxn ang="0">
                      <a:pos x="connsiteX2113" y="connsiteY2113"/>
                    </a:cxn>
                    <a:cxn ang="0">
                      <a:pos x="connsiteX2114" y="connsiteY2114"/>
                    </a:cxn>
                    <a:cxn ang="0">
                      <a:pos x="connsiteX2115" y="connsiteY2115"/>
                    </a:cxn>
                    <a:cxn ang="0">
                      <a:pos x="connsiteX2116" y="connsiteY2116"/>
                    </a:cxn>
                    <a:cxn ang="0">
                      <a:pos x="connsiteX2117" y="connsiteY2117"/>
                    </a:cxn>
                    <a:cxn ang="0">
                      <a:pos x="connsiteX2118" y="connsiteY2118"/>
                    </a:cxn>
                    <a:cxn ang="0">
                      <a:pos x="connsiteX2119" y="connsiteY2119"/>
                    </a:cxn>
                    <a:cxn ang="0">
                      <a:pos x="connsiteX2120" y="connsiteY2120"/>
                    </a:cxn>
                    <a:cxn ang="0">
                      <a:pos x="connsiteX2121" y="connsiteY2121"/>
                    </a:cxn>
                    <a:cxn ang="0">
                      <a:pos x="connsiteX2122" y="connsiteY2122"/>
                    </a:cxn>
                    <a:cxn ang="0">
                      <a:pos x="connsiteX2123" y="connsiteY2123"/>
                    </a:cxn>
                    <a:cxn ang="0">
                      <a:pos x="connsiteX2124" y="connsiteY2124"/>
                    </a:cxn>
                    <a:cxn ang="0">
                      <a:pos x="connsiteX2125" y="connsiteY2125"/>
                    </a:cxn>
                    <a:cxn ang="0">
                      <a:pos x="connsiteX2126" y="connsiteY2126"/>
                    </a:cxn>
                    <a:cxn ang="0">
                      <a:pos x="connsiteX2127" y="connsiteY2127"/>
                    </a:cxn>
                    <a:cxn ang="0">
                      <a:pos x="connsiteX2128" y="connsiteY2128"/>
                    </a:cxn>
                    <a:cxn ang="0">
                      <a:pos x="connsiteX2129" y="connsiteY2129"/>
                    </a:cxn>
                    <a:cxn ang="0">
                      <a:pos x="connsiteX2130" y="connsiteY2130"/>
                    </a:cxn>
                    <a:cxn ang="0">
                      <a:pos x="connsiteX2131" y="connsiteY2131"/>
                    </a:cxn>
                    <a:cxn ang="0">
                      <a:pos x="connsiteX2132" y="connsiteY2132"/>
                    </a:cxn>
                    <a:cxn ang="0">
                      <a:pos x="connsiteX2133" y="connsiteY2133"/>
                    </a:cxn>
                    <a:cxn ang="0">
                      <a:pos x="connsiteX2134" y="connsiteY2134"/>
                    </a:cxn>
                    <a:cxn ang="0">
                      <a:pos x="connsiteX2135" y="connsiteY2135"/>
                    </a:cxn>
                    <a:cxn ang="0">
                      <a:pos x="connsiteX2136" y="connsiteY2136"/>
                    </a:cxn>
                    <a:cxn ang="0">
                      <a:pos x="connsiteX2137" y="connsiteY2137"/>
                    </a:cxn>
                    <a:cxn ang="0">
                      <a:pos x="connsiteX2138" y="connsiteY2138"/>
                    </a:cxn>
                    <a:cxn ang="0">
                      <a:pos x="connsiteX2139" y="connsiteY2139"/>
                    </a:cxn>
                    <a:cxn ang="0">
                      <a:pos x="connsiteX2140" y="connsiteY2140"/>
                    </a:cxn>
                    <a:cxn ang="0">
                      <a:pos x="connsiteX2141" y="connsiteY2141"/>
                    </a:cxn>
                    <a:cxn ang="0">
                      <a:pos x="connsiteX2142" y="connsiteY2142"/>
                    </a:cxn>
                    <a:cxn ang="0">
                      <a:pos x="connsiteX2143" y="connsiteY2143"/>
                    </a:cxn>
                    <a:cxn ang="0">
                      <a:pos x="connsiteX2144" y="connsiteY2144"/>
                    </a:cxn>
                    <a:cxn ang="0">
                      <a:pos x="connsiteX2145" y="connsiteY2145"/>
                    </a:cxn>
                    <a:cxn ang="0">
                      <a:pos x="connsiteX2146" y="connsiteY2146"/>
                    </a:cxn>
                    <a:cxn ang="0">
                      <a:pos x="connsiteX2147" y="connsiteY2147"/>
                    </a:cxn>
                    <a:cxn ang="0">
                      <a:pos x="connsiteX2148" y="connsiteY2148"/>
                    </a:cxn>
                    <a:cxn ang="0">
                      <a:pos x="connsiteX2149" y="connsiteY2149"/>
                    </a:cxn>
                    <a:cxn ang="0">
                      <a:pos x="connsiteX2150" y="connsiteY2150"/>
                    </a:cxn>
                    <a:cxn ang="0">
                      <a:pos x="connsiteX2151" y="connsiteY2151"/>
                    </a:cxn>
                    <a:cxn ang="0">
                      <a:pos x="connsiteX2152" y="connsiteY2152"/>
                    </a:cxn>
                    <a:cxn ang="0">
                      <a:pos x="connsiteX2153" y="connsiteY2153"/>
                    </a:cxn>
                    <a:cxn ang="0">
                      <a:pos x="connsiteX2154" y="connsiteY2154"/>
                    </a:cxn>
                    <a:cxn ang="0">
                      <a:pos x="connsiteX2155" y="connsiteY2155"/>
                    </a:cxn>
                    <a:cxn ang="0">
                      <a:pos x="connsiteX2156" y="connsiteY2156"/>
                    </a:cxn>
                    <a:cxn ang="0">
                      <a:pos x="connsiteX2157" y="connsiteY2157"/>
                    </a:cxn>
                    <a:cxn ang="0">
                      <a:pos x="connsiteX2158" y="connsiteY2158"/>
                    </a:cxn>
                    <a:cxn ang="0">
                      <a:pos x="connsiteX2159" y="connsiteY2159"/>
                    </a:cxn>
                    <a:cxn ang="0">
                      <a:pos x="connsiteX2160" y="connsiteY2160"/>
                    </a:cxn>
                    <a:cxn ang="0">
                      <a:pos x="connsiteX2161" y="connsiteY2161"/>
                    </a:cxn>
                    <a:cxn ang="0">
                      <a:pos x="connsiteX2162" y="connsiteY2162"/>
                    </a:cxn>
                    <a:cxn ang="0">
                      <a:pos x="connsiteX2163" y="connsiteY2163"/>
                    </a:cxn>
                    <a:cxn ang="0">
                      <a:pos x="connsiteX2164" y="connsiteY2164"/>
                    </a:cxn>
                    <a:cxn ang="0">
                      <a:pos x="connsiteX2165" y="connsiteY2165"/>
                    </a:cxn>
                    <a:cxn ang="0">
                      <a:pos x="connsiteX2166" y="connsiteY2166"/>
                    </a:cxn>
                    <a:cxn ang="0">
                      <a:pos x="connsiteX2167" y="connsiteY2167"/>
                    </a:cxn>
                    <a:cxn ang="0">
                      <a:pos x="connsiteX2168" y="connsiteY2168"/>
                    </a:cxn>
                    <a:cxn ang="0">
                      <a:pos x="connsiteX2169" y="connsiteY2169"/>
                    </a:cxn>
                    <a:cxn ang="0">
                      <a:pos x="connsiteX2170" y="connsiteY2170"/>
                    </a:cxn>
                    <a:cxn ang="0">
                      <a:pos x="connsiteX2171" y="connsiteY2171"/>
                    </a:cxn>
                    <a:cxn ang="0">
                      <a:pos x="connsiteX2172" y="connsiteY2172"/>
                    </a:cxn>
                    <a:cxn ang="0">
                      <a:pos x="connsiteX2173" y="connsiteY2173"/>
                    </a:cxn>
                    <a:cxn ang="0">
                      <a:pos x="connsiteX2174" y="connsiteY2174"/>
                    </a:cxn>
                    <a:cxn ang="0">
                      <a:pos x="connsiteX2175" y="connsiteY2175"/>
                    </a:cxn>
                    <a:cxn ang="0">
                      <a:pos x="connsiteX2176" y="connsiteY2176"/>
                    </a:cxn>
                    <a:cxn ang="0">
                      <a:pos x="connsiteX2177" y="connsiteY2177"/>
                    </a:cxn>
                    <a:cxn ang="0">
                      <a:pos x="connsiteX2178" y="connsiteY2178"/>
                    </a:cxn>
                    <a:cxn ang="0">
                      <a:pos x="connsiteX2179" y="connsiteY2179"/>
                    </a:cxn>
                    <a:cxn ang="0">
                      <a:pos x="connsiteX2180" y="connsiteY2180"/>
                    </a:cxn>
                    <a:cxn ang="0">
                      <a:pos x="connsiteX2181" y="connsiteY2181"/>
                    </a:cxn>
                    <a:cxn ang="0">
                      <a:pos x="connsiteX2182" y="connsiteY2182"/>
                    </a:cxn>
                    <a:cxn ang="0">
                      <a:pos x="connsiteX2183" y="connsiteY2183"/>
                    </a:cxn>
                    <a:cxn ang="0">
                      <a:pos x="connsiteX2184" y="connsiteY2184"/>
                    </a:cxn>
                    <a:cxn ang="0">
                      <a:pos x="connsiteX2185" y="connsiteY2185"/>
                    </a:cxn>
                    <a:cxn ang="0">
                      <a:pos x="connsiteX2186" y="connsiteY2186"/>
                    </a:cxn>
                    <a:cxn ang="0">
                      <a:pos x="connsiteX2187" y="connsiteY2187"/>
                    </a:cxn>
                    <a:cxn ang="0">
                      <a:pos x="connsiteX2188" y="connsiteY2188"/>
                    </a:cxn>
                    <a:cxn ang="0">
                      <a:pos x="connsiteX2189" y="connsiteY2189"/>
                    </a:cxn>
                    <a:cxn ang="0">
                      <a:pos x="connsiteX2190" y="connsiteY2190"/>
                    </a:cxn>
                    <a:cxn ang="0">
                      <a:pos x="connsiteX2191" y="connsiteY2191"/>
                    </a:cxn>
                    <a:cxn ang="0">
                      <a:pos x="connsiteX2192" y="connsiteY2192"/>
                    </a:cxn>
                    <a:cxn ang="0">
                      <a:pos x="connsiteX2193" y="connsiteY2193"/>
                    </a:cxn>
                    <a:cxn ang="0">
                      <a:pos x="connsiteX2194" y="connsiteY2194"/>
                    </a:cxn>
                    <a:cxn ang="0">
                      <a:pos x="connsiteX2195" y="connsiteY2195"/>
                    </a:cxn>
                    <a:cxn ang="0">
                      <a:pos x="connsiteX2196" y="connsiteY2196"/>
                    </a:cxn>
                    <a:cxn ang="0">
                      <a:pos x="connsiteX2197" y="connsiteY2197"/>
                    </a:cxn>
                    <a:cxn ang="0">
                      <a:pos x="connsiteX2198" y="connsiteY2198"/>
                    </a:cxn>
                    <a:cxn ang="0">
                      <a:pos x="connsiteX2199" y="connsiteY2199"/>
                    </a:cxn>
                    <a:cxn ang="0">
                      <a:pos x="connsiteX2200" y="connsiteY2200"/>
                    </a:cxn>
                    <a:cxn ang="0">
                      <a:pos x="connsiteX2201" y="connsiteY2201"/>
                    </a:cxn>
                    <a:cxn ang="0">
                      <a:pos x="connsiteX2202" y="connsiteY2202"/>
                    </a:cxn>
                    <a:cxn ang="0">
                      <a:pos x="connsiteX2203" y="connsiteY2203"/>
                    </a:cxn>
                    <a:cxn ang="0">
                      <a:pos x="connsiteX2204" y="connsiteY2204"/>
                    </a:cxn>
                    <a:cxn ang="0">
                      <a:pos x="connsiteX2205" y="connsiteY2205"/>
                    </a:cxn>
                    <a:cxn ang="0">
                      <a:pos x="connsiteX2206" y="connsiteY2206"/>
                    </a:cxn>
                    <a:cxn ang="0">
                      <a:pos x="connsiteX2207" y="connsiteY2207"/>
                    </a:cxn>
                    <a:cxn ang="0">
                      <a:pos x="connsiteX2208" y="connsiteY2208"/>
                    </a:cxn>
                    <a:cxn ang="0">
                      <a:pos x="connsiteX2209" y="connsiteY2209"/>
                    </a:cxn>
                    <a:cxn ang="0">
                      <a:pos x="connsiteX2210" y="connsiteY2210"/>
                    </a:cxn>
                    <a:cxn ang="0">
                      <a:pos x="connsiteX2211" y="connsiteY2211"/>
                    </a:cxn>
                    <a:cxn ang="0">
                      <a:pos x="connsiteX2212" y="connsiteY2212"/>
                    </a:cxn>
                    <a:cxn ang="0">
                      <a:pos x="connsiteX2213" y="connsiteY2213"/>
                    </a:cxn>
                    <a:cxn ang="0">
                      <a:pos x="connsiteX2214" y="connsiteY2214"/>
                    </a:cxn>
                    <a:cxn ang="0">
                      <a:pos x="connsiteX2215" y="connsiteY2215"/>
                    </a:cxn>
                    <a:cxn ang="0">
                      <a:pos x="connsiteX2216" y="connsiteY2216"/>
                    </a:cxn>
                    <a:cxn ang="0">
                      <a:pos x="connsiteX2217" y="connsiteY2217"/>
                    </a:cxn>
                    <a:cxn ang="0">
                      <a:pos x="connsiteX2218" y="connsiteY2218"/>
                    </a:cxn>
                    <a:cxn ang="0">
                      <a:pos x="connsiteX2219" y="connsiteY2219"/>
                    </a:cxn>
                    <a:cxn ang="0">
                      <a:pos x="connsiteX2220" y="connsiteY2220"/>
                    </a:cxn>
                    <a:cxn ang="0">
                      <a:pos x="connsiteX2221" y="connsiteY2221"/>
                    </a:cxn>
                    <a:cxn ang="0">
                      <a:pos x="connsiteX2222" y="connsiteY2222"/>
                    </a:cxn>
                    <a:cxn ang="0">
                      <a:pos x="connsiteX2223" y="connsiteY2223"/>
                    </a:cxn>
                    <a:cxn ang="0">
                      <a:pos x="connsiteX2224" y="connsiteY2224"/>
                    </a:cxn>
                    <a:cxn ang="0">
                      <a:pos x="connsiteX2225" y="connsiteY2225"/>
                    </a:cxn>
                    <a:cxn ang="0">
                      <a:pos x="connsiteX2226" y="connsiteY2226"/>
                    </a:cxn>
                    <a:cxn ang="0">
                      <a:pos x="connsiteX2227" y="connsiteY2227"/>
                    </a:cxn>
                    <a:cxn ang="0">
                      <a:pos x="connsiteX2228" y="connsiteY2228"/>
                    </a:cxn>
                    <a:cxn ang="0">
                      <a:pos x="connsiteX2229" y="connsiteY2229"/>
                    </a:cxn>
                    <a:cxn ang="0">
                      <a:pos x="connsiteX2230" y="connsiteY2230"/>
                    </a:cxn>
                    <a:cxn ang="0">
                      <a:pos x="connsiteX2231" y="connsiteY2231"/>
                    </a:cxn>
                    <a:cxn ang="0">
                      <a:pos x="connsiteX2232" y="connsiteY2232"/>
                    </a:cxn>
                    <a:cxn ang="0">
                      <a:pos x="connsiteX2233" y="connsiteY2233"/>
                    </a:cxn>
                    <a:cxn ang="0">
                      <a:pos x="connsiteX2234" y="connsiteY2234"/>
                    </a:cxn>
                    <a:cxn ang="0">
                      <a:pos x="connsiteX2235" y="connsiteY2235"/>
                    </a:cxn>
                    <a:cxn ang="0">
                      <a:pos x="connsiteX2236" y="connsiteY2236"/>
                    </a:cxn>
                    <a:cxn ang="0">
                      <a:pos x="connsiteX2237" y="connsiteY2237"/>
                    </a:cxn>
                    <a:cxn ang="0">
                      <a:pos x="connsiteX2238" y="connsiteY2238"/>
                    </a:cxn>
                    <a:cxn ang="0">
                      <a:pos x="connsiteX2239" y="connsiteY2239"/>
                    </a:cxn>
                    <a:cxn ang="0">
                      <a:pos x="connsiteX2240" y="connsiteY2240"/>
                    </a:cxn>
                    <a:cxn ang="0">
                      <a:pos x="connsiteX2241" y="connsiteY2241"/>
                    </a:cxn>
                    <a:cxn ang="0">
                      <a:pos x="connsiteX2242" y="connsiteY2242"/>
                    </a:cxn>
                    <a:cxn ang="0">
                      <a:pos x="connsiteX2243" y="connsiteY2243"/>
                    </a:cxn>
                    <a:cxn ang="0">
                      <a:pos x="connsiteX2244" y="connsiteY2244"/>
                    </a:cxn>
                    <a:cxn ang="0">
                      <a:pos x="connsiteX2245" y="connsiteY2245"/>
                    </a:cxn>
                    <a:cxn ang="0">
                      <a:pos x="connsiteX2246" y="connsiteY2246"/>
                    </a:cxn>
                    <a:cxn ang="0">
                      <a:pos x="connsiteX2247" y="connsiteY2247"/>
                    </a:cxn>
                    <a:cxn ang="0">
                      <a:pos x="connsiteX2248" y="connsiteY2248"/>
                    </a:cxn>
                    <a:cxn ang="0">
                      <a:pos x="connsiteX2249" y="connsiteY2249"/>
                    </a:cxn>
                    <a:cxn ang="0">
                      <a:pos x="connsiteX2250" y="connsiteY2250"/>
                    </a:cxn>
                    <a:cxn ang="0">
                      <a:pos x="connsiteX2251" y="connsiteY2251"/>
                    </a:cxn>
                    <a:cxn ang="0">
                      <a:pos x="connsiteX2252" y="connsiteY2252"/>
                    </a:cxn>
                    <a:cxn ang="0">
                      <a:pos x="connsiteX2253" y="connsiteY2253"/>
                    </a:cxn>
                    <a:cxn ang="0">
                      <a:pos x="connsiteX2254" y="connsiteY2254"/>
                    </a:cxn>
                    <a:cxn ang="0">
                      <a:pos x="connsiteX2255" y="connsiteY2255"/>
                    </a:cxn>
                    <a:cxn ang="0">
                      <a:pos x="connsiteX2256" y="connsiteY2256"/>
                    </a:cxn>
                    <a:cxn ang="0">
                      <a:pos x="connsiteX2257" y="connsiteY2257"/>
                    </a:cxn>
                    <a:cxn ang="0">
                      <a:pos x="connsiteX2258" y="connsiteY2258"/>
                    </a:cxn>
                    <a:cxn ang="0">
                      <a:pos x="connsiteX2259" y="connsiteY2259"/>
                    </a:cxn>
                    <a:cxn ang="0">
                      <a:pos x="connsiteX2260" y="connsiteY2260"/>
                    </a:cxn>
                    <a:cxn ang="0">
                      <a:pos x="connsiteX2261" y="connsiteY2261"/>
                    </a:cxn>
                    <a:cxn ang="0">
                      <a:pos x="connsiteX2262" y="connsiteY2262"/>
                    </a:cxn>
                    <a:cxn ang="0">
                      <a:pos x="connsiteX2263" y="connsiteY2263"/>
                    </a:cxn>
                    <a:cxn ang="0">
                      <a:pos x="connsiteX2264" y="connsiteY2264"/>
                    </a:cxn>
                    <a:cxn ang="0">
                      <a:pos x="connsiteX2265" y="connsiteY2265"/>
                    </a:cxn>
                    <a:cxn ang="0">
                      <a:pos x="connsiteX2266" y="connsiteY2266"/>
                    </a:cxn>
                    <a:cxn ang="0">
                      <a:pos x="connsiteX2267" y="connsiteY2267"/>
                    </a:cxn>
                    <a:cxn ang="0">
                      <a:pos x="connsiteX2268" y="connsiteY2268"/>
                    </a:cxn>
                    <a:cxn ang="0">
                      <a:pos x="connsiteX2269" y="connsiteY2269"/>
                    </a:cxn>
                    <a:cxn ang="0">
                      <a:pos x="connsiteX2270" y="connsiteY2270"/>
                    </a:cxn>
                    <a:cxn ang="0">
                      <a:pos x="connsiteX2271" y="connsiteY2271"/>
                    </a:cxn>
                    <a:cxn ang="0">
                      <a:pos x="connsiteX2272" y="connsiteY2272"/>
                    </a:cxn>
                    <a:cxn ang="0">
                      <a:pos x="connsiteX2273" y="connsiteY2273"/>
                    </a:cxn>
                    <a:cxn ang="0">
                      <a:pos x="connsiteX2274" y="connsiteY2274"/>
                    </a:cxn>
                    <a:cxn ang="0">
                      <a:pos x="connsiteX2275" y="connsiteY2275"/>
                    </a:cxn>
                    <a:cxn ang="0">
                      <a:pos x="connsiteX2276" y="connsiteY2276"/>
                    </a:cxn>
                    <a:cxn ang="0">
                      <a:pos x="connsiteX2277" y="connsiteY2277"/>
                    </a:cxn>
                    <a:cxn ang="0">
                      <a:pos x="connsiteX2278" y="connsiteY2278"/>
                    </a:cxn>
                    <a:cxn ang="0">
                      <a:pos x="connsiteX2279" y="connsiteY2279"/>
                    </a:cxn>
                    <a:cxn ang="0">
                      <a:pos x="connsiteX2280" y="connsiteY2280"/>
                    </a:cxn>
                    <a:cxn ang="0">
                      <a:pos x="connsiteX2281" y="connsiteY2281"/>
                    </a:cxn>
                    <a:cxn ang="0">
                      <a:pos x="connsiteX2282" y="connsiteY2282"/>
                    </a:cxn>
                    <a:cxn ang="0">
                      <a:pos x="connsiteX2283" y="connsiteY2283"/>
                    </a:cxn>
                    <a:cxn ang="0">
                      <a:pos x="connsiteX2284" y="connsiteY2284"/>
                    </a:cxn>
                    <a:cxn ang="0">
                      <a:pos x="connsiteX2285" y="connsiteY2285"/>
                    </a:cxn>
                    <a:cxn ang="0">
                      <a:pos x="connsiteX2286" y="connsiteY2286"/>
                    </a:cxn>
                    <a:cxn ang="0">
                      <a:pos x="connsiteX2287" y="connsiteY2287"/>
                    </a:cxn>
                    <a:cxn ang="0">
                      <a:pos x="connsiteX2288" y="connsiteY2288"/>
                    </a:cxn>
                    <a:cxn ang="0">
                      <a:pos x="connsiteX2289" y="connsiteY2289"/>
                    </a:cxn>
                    <a:cxn ang="0">
                      <a:pos x="connsiteX2290" y="connsiteY2290"/>
                    </a:cxn>
                    <a:cxn ang="0">
                      <a:pos x="connsiteX2291" y="connsiteY2291"/>
                    </a:cxn>
                    <a:cxn ang="0">
                      <a:pos x="connsiteX2292" y="connsiteY2292"/>
                    </a:cxn>
                    <a:cxn ang="0">
                      <a:pos x="connsiteX2293" y="connsiteY2293"/>
                    </a:cxn>
                    <a:cxn ang="0">
                      <a:pos x="connsiteX2294" y="connsiteY2294"/>
                    </a:cxn>
                    <a:cxn ang="0">
                      <a:pos x="connsiteX2295" y="connsiteY2295"/>
                    </a:cxn>
                    <a:cxn ang="0">
                      <a:pos x="connsiteX2296" y="connsiteY2296"/>
                    </a:cxn>
                    <a:cxn ang="0">
                      <a:pos x="connsiteX2297" y="connsiteY2297"/>
                    </a:cxn>
                    <a:cxn ang="0">
                      <a:pos x="connsiteX2298" y="connsiteY2298"/>
                    </a:cxn>
                    <a:cxn ang="0">
                      <a:pos x="connsiteX2299" y="connsiteY2299"/>
                    </a:cxn>
                    <a:cxn ang="0">
                      <a:pos x="connsiteX2300" y="connsiteY2300"/>
                    </a:cxn>
                    <a:cxn ang="0">
                      <a:pos x="connsiteX2301" y="connsiteY2301"/>
                    </a:cxn>
                    <a:cxn ang="0">
                      <a:pos x="connsiteX2302" y="connsiteY2302"/>
                    </a:cxn>
                    <a:cxn ang="0">
                      <a:pos x="connsiteX2303" y="connsiteY2303"/>
                    </a:cxn>
                    <a:cxn ang="0">
                      <a:pos x="connsiteX2304" y="connsiteY2304"/>
                    </a:cxn>
                    <a:cxn ang="0">
                      <a:pos x="connsiteX2305" y="connsiteY2305"/>
                    </a:cxn>
                    <a:cxn ang="0">
                      <a:pos x="connsiteX2306" y="connsiteY2306"/>
                    </a:cxn>
                    <a:cxn ang="0">
                      <a:pos x="connsiteX2307" y="connsiteY2307"/>
                    </a:cxn>
                    <a:cxn ang="0">
                      <a:pos x="connsiteX2308" y="connsiteY2308"/>
                    </a:cxn>
                    <a:cxn ang="0">
                      <a:pos x="connsiteX2309" y="connsiteY2309"/>
                    </a:cxn>
                    <a:cxn ang="0">
                      <a:pos x="connsiteX2310" y="connsiteY2310"/>
                    </a:cxn>
                    <a:cxn ang="0">
                      <a:pos x="connsiteX2311" y="connsiteY2311"/>
                    </a:cxn>
                    <a:cxn ang="0">
                      <a:pos x="connsiteX2312" y="connsiteY2312"/>
                    </a:cxn>
                    <a:cxn ang="0">
                      <a:pos x="connsiteX2313" y="connsiteY2313"/>
                    </a:cxn>
                    <a:cxn ang="0">
                      <a:pos x="connsiteX2314" y="connsiteY2314"/>
                    </a:cxn>
                    <a:cxn ang="0">
                      <a:pos x="connsiteX2315" y="connsiteY2315"/>
                    </a:cxn>
                    <a:cxn ang="0">
                      <a:pos x="connsiteX2316" y="connsiteY2316"/>
                    </a:cxn>
                    <a:cxn ang="0">
                      <a:pos x="connsiteX2317" y="connsiteY2317"/>
                    </a:cxn>
                    <a:cxn ang="0">
                      <a:pos x="connsiteX2318" y="connsiteY2318"/>
                    </a:cxn>
                    <a:cxn ang="0">
                      <a:pos x="connsiteX2319" y="connsiteY2319"/>
                    </a:cxn>
                    <a:cxn ang="0">
                      <a:pos x="connsiteX2320" y="connsiteY2320"/>
                    </a:cxn>
                    <a:cxn ang="0">
                      <a:pos x="connsiteX2321" y="connsiteY2321"/>
                    </a:cxn>
                    <a:cxn ang="0">
                      <a:pos x="connsiteX2322" y="connsiteY2322"/>
                    </a:cxn>
                    <a:cxn ang="0">
                      <a:pos x="connsiteX2323" y="connsiteY2323"/>
                    </a:cxn>
                    <a:cxn ang="0">
                      <a:pos x="connsiteX2324" y="connsiteY2324"/>
                    </a:cxn>
                    <a:cxn ang="0">
                      <a:pos x="connsiteX2325" y="connsiteY2325"/>
                    </a:cxn>
                    <a:cxn ang="0">
                      <a:pos x="connsiteX2326" y="connsiteY2326"/>
                    </a:cxn>
                    <a:cxn ang="0">
                      <a:pos x="connsiteX2327" y="connsiteY2327"/>
                    </a:cxn>
                    <a:cxn ang="0">
                      <a:pos x="connsiteX2328" y="connsiteY2328"/>
                    </a:cxn>
                    <a:cxn ang="0">
                      <a:pos x="connsiteX2329" y="connsiteY2329"/>
                    </a:cxn>
                    <a:cxn ang="0">
                      <a:pos x="connsiteX2330" y="connsiteY2330"/>
                    </a:cxn>
                    <a:cxn ang="0">
                      <a:pos x="connsiteX2331" y="connsiteY2331"/>
                    </a:cxn>
                    <a:cxn ang="0">
                      <a:pos x="connsiteX2332" y="connsiteY2332"/>
                    </a:cxn>
                    <a:cxn ang="0">
                      <a:pos x="connsiteX2333" y="connsiteY2333"/>
                    </a:cxn>
                    <a:cxn ang="0">
                      <a:pos x="connsiteX2334" y="connsiteY2334"/>
                    </a:cxn>
                    <a:cxn ang="0">
                      <a:pos x="connsiteX2335" y="connsiteY2335"/>
                    </a:cxn>
                    <a:cxn ang="0">
                      <a:pos x="connsiteX2336" y="connsiteY2336"/>
                    </a:cxn>
                    <a:cxn ang="0">
                      <a:pos x="connsiteX2337" y="connsiteY2337"/>
                    </a:cxn>
                    <a:cxn ang="0">
                      <a:pos x="connsiteX2338" y="connsiteY2338"/>
                    </a:cxn>
                    <a:cxn ang="0">
                      <a:pos x="connsiteX2339" y="connsiteY2339"/>
                    </a:cxn>
                    <a:cxn ang="0">
                      <a:pos x="connsiteX2340" y="connsiteY2340"/>
                    </a:cxn>
                    <a:cxn ang="0">
                      <a:pos x="connsiteX2341" y="connsiteY2341"/>
                    </a:cxn>
                    <a:cxn ang="0">
                      <a:pos x="connsiteX2342" y="connsiteY2342"/>
                    </a:cxn>
                    <a:cxn ang="0">
                      <a:pos x="connsiteX2343" y="connsiteY2343"/>
                    </a:cxn>
                    <a:cxn ang="0">
                      <a:pos x="connsiteX2344" y="connsiteY2344"/>
                    </a:cxn>
                    <a:cxn ang="0">
                      <a:pos x="connsiteX2345" y="connsiteY2345"/>
                    </a:cxn>
                    <a:cxn ang="0">
                      <a:pos x="connsiteX2346" y="connsiteY2346"/>
                    </a:cxn>
                    <a:cxn ang="0">
                      <a:pos x="connsiteX2347" y="connsiteY2347"/>
                    </a:cxn>
                    <a:cxn ang="0">
                      <a:pos x="connsiteX2348" y="connsiteY2348"/>
                    </a:cxn>
                    <a:cxn ang="0">
                      <a:pos x="connsiteX2349" y="connsiteY2349"/>
                    </a:cxn>
                    <a:cxn ang="0">
                      <a:pos x="connsiteX2350" y="connsiteY2350"/>
                    </a:cxn>
                    <a:cxn ang="0">
                      <a:pos x="connsiteX2351" y="connsiteY2351"/>
                    </a:cxn>
                    <a:cxn ang="0">
                      <a:pos x="connsiteX2352" y="connsiteY2352"/>
                    </a:cxn>
                    <a:cxn ang="0">
                      <a:pos x="connsiteX2353" y="connsiteY2353"/>
                    </a:cxn>
                    <a:cxn ang="0">
                      <a:pos x="connsiteX2354" y="connsiteY2354"/>
                    </a:cxn>
                    <a:cxn ang="0">
                      <a:pos x="connsiteX2355" y="connsiteY2355"/>
                    </a:cxn>
                    <a:cxn ang="0">
                      <a:pos x="connsiteX2356" y="connsiteY2356"/>
                    </a:cxn>
                    <a:cxn ang="0">
                      <a:pos x="connsiteX2357" y="connsiteY2357"/>
                    </a:cxn>
                    <a:cxn ang="0">
                      <a:pos x="connsiteX2358" y="connsiteY2358"/>
                    </a:cxn>
                    <a:cxn ang="0">
                      <a:pos x="connsiteX2359" y="connsiteY2359"/>
                    </a:cxn>
                    <a:cxn ang="0">
                      <a:pos x="connsiteX2360" y="connsiteY2360"/>
                    </a:cxn>
                    <a:cxn ang="0">
                      <a:pos x="connsiteX2361" y="connsiteY2361"/>
                    </a:cxn>
                    <a:cxn ang="0">
                      <a:pos x="connsiteX2362" y="connsiteY2362"/>
                    </a:cxn>
                    <a:cxn ang="0">
                      <a:pos x="connsiteX2363" y="connsiteY2363"/>
                    </a:cxn>
                    <a:cxn ang="0">
                      <a:pos x="connsiteX2364" y="connsiteY2364"/>
                    </a:cxn>
                    <a:cxn ang="0">
                      <a:pos x="connsiteX2365" y="connsiteY2365"/>
                    </a:cxn>
                    <a:cxn ang="0">
                      <a:pos x="connsiteX2366" y="connsiteY2366"/>
                    </a:cxn>
                    <a:cxn ang="0">
                      <a:pos x="connsiteX2367" y="connsiteY2367"/>
                    </a:cxn>
                    <a:cxn ang="0">
                      <a:pos x="connsiteX2368" y="connsiteY2368"/>
                    </a:cxn>
                    <a:cxn ang="0">
                      <a:pos x="connsiteX2369" y="connsiteY2369"/>
                    </a:cxn>
                    <a:cxn ang="0">
                      <a:pos x="connsiteX2370" y="connsiteY2370"/>
                    </a:cxn>
                    <a:cxn ang="0">
                      <a:pos x="connsiteX2371" y="connsiteY2371"/>
                    </a:cxn>
                    <a:cxn ang="0">
                      <a:pos x="connsiteX2372" y="connsiteY2372"/>
                    </a:cxn>
                    <a:cxn ang="0">
                      <a:pos x="connsiteX2373" y="connsiteY2373"/>
                    </a:cxn>
                    <a:cxn ang="0">
                      <a:pos x="connsiteX2374" y="connsiteY2374"/>
                    </a:cxn>
                    <a:cxn ang="0">
                      <a:pos x="connsiteX2375" y="connsiteY2375"/>
                    </a:cxn>
                    <a:cxn ang="0">
                      <a:pos x="connsiteX2376" y="connsiteY2376"/>
                    </a:cxn>
                    <a:cxn ang="0">
                      <a:pos x="connsiteX2377" y="connsiteY2377"/>
                    </a:cxn>
                    <a:cxn ang="0">
                      <a:pos x="connsiteX2378" y="connsiteY2378"/>
                    </a:cxn>
                    <a:cxn ang="0">
                      <a:pos x="connsiteX2379" y="connsiteY2379"/>
                    </a:cxn>
                    <a:cxn ang="0">
                      <a:pos x="connsiteX2380" y="connsiteY2380"/>
                    </a:cxn>
                    <a:cxn ang="0">
                      <a:pos x="connsiteX2381" y="connsiteY2381"/>
                    </a:cxn>
                    <a:cxn ang="0">
                      <a:pos x="connsiteX2382" y="connsiteY2382"/>
                    </a:cxn>
                    <a:cxn ang="0">
                      <a:pos x="connsiteX2383" y="connsiteY2383"/>
                    </a:cxn>
                    <a:cxn ang="0">
                      <a:pos x="connsiteX2384" y="connsiteY2384"/>
                    </a:cxn>
                    <a:cxn ang="0">
                      <a:pos x="connsiteX2385" y="connsiteY2385"/>
                    </a:cxn>
                    <a:cxn ang="0">
                      <a:pos x="connsiteX2386" y="connsiteY2386"/>
                    </a:cxn>
                    <a:cxn ang="0">
                      <a:pos x="connsiteX2387" y="connsiteY2387"/>
                    </a:cxn>
                    <a:cxn ang="0">
                      <a:pos x="connsiteX2388" y="connsiteY2388"/>
                    </a:cxn>
                    <a:cxn ang="0">
                      <a:pos x="connsiteX2389" y="connsiteY2389"/>
                    </a:cxn>
                    <a:cxn ang="0">
                      <a:pos x="connsiteX2390" y="connsiteY2390"/>
                    </a:cxn>
                    <a:cxn ang="0">
                      <a:pos x="connsiteX2391" y="connsiteY2391"/>
                    </a:cxn>
                    <a:cxn ang="0">
                      <a:pos x="connsiteX2392" y="connsiteY2392"/>
                    </a:cxn>
                    <a:cxn ang="0">
                      <a:pos x="connsiteX2393" y="connsiteY2393"/>
                    </a:cxn>
                    <a:cxn ang="0">
                      <a:pos x="connsiteX2394" y="connsiteY2394"/>
                    </a:cxn>
                    <a:cxn ang="0">
                      <a:pos x="connsiteX2395" y="connsiteY2395"/>
                    </a:cxn>
                    <a:cxn ang="0">
                      <a:pos x="connsiteX2396" y="connsiteY2396"/>
                    </a:cxn>
                    <a:cxn ang="0">
                      <a:pos x="connsiteX2397" y="connsiteY2397"/>
                    </a:cxn>
                    <a:cxn ang="0">
                      <a:pos x="connsiteX2398" y="connsiteY2398"/>
                    </a:cxn>
                    <a:cxn ang="0">
                      <a:pos x="connsiteX2399" y="connsiteY2399"/>
                    </a:cxn>
                    <a:cxn ang="0">
                      <a:pos x="connsiteX2400" y="connsiteY2400"/>
                    </a:cxn>
                    <a:cxn ang="0">
                      <a:pos x="connsiteX2401" y="connsiteY2401"/>
                    </a:cxn>
                    <a:cxn ang="0">
                      <a:pos x="connsiteX2402" y="connsiteY2402"/>
                    </a:cxn>
                    <a:cxn ang="0">
                      <a:pos x="connsiteX2403" y="connsiteY2403"/>
                    </a:cxn>
                    <a:cxn ang="0">
                      <a:pos x="connsiteX2404" y="connsiteY2404"/>
                    </a:cxn>
                    <a:cxn ang="0">
                      <a:pos x="connsiteX2405" y="connsiteY2405"/>
                    </a:cxn>
                    <a:cxn ang="0">
                      <a:pos x="connsiteX2406" y="connsiteY2406"/>
                    </a:cxn>
                    <a:cxn ang="0">
                      <a:pos x="connsiteX2407" y="connsiteY2407"/>
                    </a:cxn>
                    <a:cxn ang="0">
                      <a:pos x="connsiteX2408" y="connsiteY2408"/>
                    </a:cxn>
                    <a:cxn ang="0">
                      <a:pos x="connsiteX2409" y="connsiteY2409"/>
                    </a:cxn>
                    <a:cxn ang="0">
                      <a:pos x="connsiteX2410" y="connsiteY2410"/>
                    </a:cxn>
                    <a:cxn ang="0">
                      <a:pos x="connsiteX2411" y="connsiteY2411"/>
                    </a:cxn>
                    <a:cxn ang="0">
                      <a:pos x="connsiteX2412" y="connsiteY2412"/>
                    </a:cxn>
                    <a:cxn ang="0">
                      <a:pos x="connsiteX2413" y="connsiteY2413"/>
                    </a:cxn>
                    <a:cxn ang="0">
                      <a:pos x="connsiteX2414" y="connsiteY2414"/>
                    </a:cxn>
                    <a:cxn ang="0">
                      <a:pos x="connsiteX2415" y="connsiteY2415"/>
                    </a:cxn>
                    <a:cxn ang="0">
                      <a:pos x="connsiteX2416" y="connsiteY2416"/>
                    </a:cxn>
                    <a:cxn ang="0">
                      <a:pos x="connsiteX2417" y="connsiteY2417"/>
                    </a:cxn>
                    <a:cxn ang="0">
                      <a:pos x="connsiteX2418" y="connsiteY2418"/>
                    </a:cxn>
                    <a:cxn ang="0">
                      <a:pos x="connsiteX2419" y="connsiteY2419"/>
                    </a:cxn>
                    <a:cxn ang="0">
                      <a:pos x="connsiteX2420" y="connsiteY2420"/>
                    </a:cxn>
                    <a:cxn ang="0">
                      <a:pos x="connsiteX2421" y="connsiteY2421"/>
                    </a:cxn>
                    <a:cxn ang="0">
                      <a:pos x="connsiteX2422" y="connsiteY2422"/>
                    </a:cxn>
                    <a:cxn ang="0">
                      <a:pos x="connsiteX2423" y="connsiteY2423"/>
                    </a:cxn>
                    <a:cxn ang="0">
                      <a:pos x="connsiteX2424" y="connsiteY2424"/>
                    </a:cxn>
                    <a:cxn ang="0">
                      <a:pos x="connsiteX2425" y="connsiteY2425"/>
                    </a:cxn>
                    <a:cxn ang="0">
                      <a:pos x="connsiteX2426" y="connsiteY2426"/>
                    </a:cxn>
                    <a:cxn ang="0">
                      <a:pos x="connsiteX2427" y="connsiteY2427"/>
                    </a:cxn>
                    <a:cxn ang="0">
                      <a:pos x="connsiteX2428" y="connsiteY2428"/>
                    </a:cxn>
                    <a:cxn ang="0">
                      <a:pos x="connsiteX2429" y="connsiteY2429"/>
                    </a:cxn>
                    <a:cxn ang="0">
                      <a:pos x="connsiteX2430" y="connsiteY2430"/>
                    </a:cxn>
                    <a:cxn ang="0">
                      <a:pos x="connsiteX2431" y="connsiteY2431"/>
                    </a:cxn>
                    <a:cxn ang="0">
                      <a:pos x="connsiteX2432" y="connsiteY2432"/>
                    </a:cxn>
                    <a:cxn ang="0">
                      <a:pos x="connsiteX2433" y="connsiteY2433"/>
                    </a:cxn>
                    <a:cxn ang="0">
                      <a:pos x="connsiteX2434" y="connsiteY2434"/>
                    </a:cxn>
                    <a:cxn ang="0">
                      <a:pos x="connsiteX2435" y="connsiteY2435"/>
                    </a:cxn>
                    <a:cxn ang="0">
                      <a:pos x="connsiteX2436" y="connsiteY2436"/>
                    </a:cxn>
                    <a:cxn ang="0">
                      <a:pos x="connsiteX2437" y="connsiteY2437"/>
                    </a:cxn>
                    <a:cxn ang="0">
                      <a:pos x="connsiteX2438" y="connsiteY2438"/>
                    </a:cxn>
                    <a:cxn ang="0">
                      <a:pos x="connsiteX2439" y="connsiteY2439"/>
                    </a:cxn>
                    <a:cxn ang="0">
                      <a:pos x="connsiteX2440" y="connsiteY2440"/>
                    </a:cxn>
                    <a:cxn ang="0">
                      <a:pos x="connsiteX2441" y="connsiteY2441"/>
                    </a:cxn>
                    <a:cxn ang="0">
                      <a:pos x="connsiteX2442" y="connsiteY2442"/>
                    </a:cxn>
                    <a:cxn ang="0">
                      <a:pos x="connsiteX2443" y="connsiteY2443"/>
                    </a:cxn>
                    <a:cxn ang="0">
                      <a:pos x="connsiteX2444" y="connsiteY2444"/>
                    </a:cxn>
                    <a:cxn ang="0">
                      <a:pos x="connsiteX2445" y="connsiteY2445"/>
                    </a:cxn>
                    <a:cxn ang="0">
                      <a:pos x="connsiteX2446" y="connsiteY2446"/>
                    </a:cxn>
                    <a:cxn ang="0">
                      <a:pos x="connsiteX2447" y="connsiteY2447"/>
                    </a:cxn>
                    <a:cxn ang="0">
                      <a:pos x="connsiteX2448" y="connsiteY2448"/>
                    </a:cxn>
                    <a:cxn ang="0">
                      <a:pos x="connsiteX2449" y="connsiteY2449"/>
                    </a:cxn>
                    <a:cxn ang="0">
                      <a:pos x="connsiteX2450" y="connsiteY2450"/>
                    </a:cxn>
                    <a:cxn ang="0">
                      <a:pos x="connsiteX2451" y="connsiteY2451"/>
                    </a:cxn>
                    <a:cxn ang="0">
                      <a:pos x="connsiteX2452" y="connsiteY2452"/>
                    </a:cxn>
                    <a:cxn ang="0">
                      <a:pos x="connsiteX2453" y="connsiteY2453"/>
                    </a:cxn>
                    <a:cxn ang="0">
                      <a:pos x="connsiteX2454" y="connsiteY2454"/>
                    </a:cxn>
                    <a:cxn ang="0">
                      <a:pos x="connsiteX2455" y="connsiteY2455"/>
                    </a:cxn>
                    <a:cxn ang="0">
                      <a:pos x="connsiteX2456" y="connsiteY2456"/>
                    </a:cxn>
                    <a:cxn ang="0">
                      <a:pos x="connsiteX2457" y="connsiteY2457"/>
                    </a:cxn>
                    <a:cxn ang="0">
                      <a:pos x="connsiteX2458" y="connsiteY2458"/>
                    </a:cxn>
                    <a:cxn ang="0">
                      <a:pos x="connsiteX2459" y="connsiteY2459"/>
                    </a:cxn>
                    <a:cxn ang="0">
                      <a:pos x="connsiteX2460" y="connsiteY2460"/>
                    </a:cxn>
                    <a:cxn ang="0">
                      <a:pos x="connsiteX2461" y="connsiteY2461"/>
                    </a:cxn>
                    <a:cxn ang="0">
                      <a:pos x="connsiteX2462" y="connsiteY2462"/>
                    </a:cxn>
                    <a:cxn ang="0">
                      <a:pos x="connsiteX2463" y="connsiteY2463"/>
                    </a:cxn>
                    <a:cxn ang="0">
                      <a:pos x="connsiteX2464" y="connsiteY2464"/>
                    </a:cxn>
                    <a:cxn ang="0">
                      <a:pos x="connsiteX2465" y="connsiteY2465"/>
                    </a:cxn>
                    <a:cxn ang="0">
                      <a:pos x="connsiteX2466" y="connsiteY2466"/>
                    </a:cxn>
                    <a:cxn ang="0">
                      <a:pos x="connsiteX2467" y="connsiteY2467"/>
                    </a:cxn>
                    <a:cxn ang="0">
                      <a:pos x="connsiteX2468" y="connsiteY2468"/>
                    </a:cxn>
                    <a:cxn ang="0">
                      <a:pos x="connsiteX2469" y="connsiteY2469"/>
                    </a:cxn>
                    <a:cxn ang="0">
                      <a:pos x="connsiteX2470" y="connsiteY2470"/>
                    </a:cxn>
                    <a:cxn ang="0">
                      <a:pos x="connsiteX2471" y="connsiteY2471"/>
                    </a:cxn>
                    <a:cxn ang="0">
                      <a:pos x="connsiteX2472" y="connsiteY2472"/>
                    </a:cxn>
                    <a:cxn ang="0">
                      <a:pos x="connsiteX2473" y="connsiteY2473"/>
                    </a:cxn>
                    <a:cxn ang="0">
                      <a:pos x="connsiteX2474" y="connsiteY2474"/>
                    </a:cxn>
                    <a:cxn ang="0">
                      <a:pos x="connsiteX2475" y="connsiteY2475"/>
                    </a:cxn>
                    <a:cxn ang="0">
                      <a:pos x="connsiteX2476" y="connsiteY2476"/>
                    </a:cxn>
                    <a:cxn ang="0">
                      <a:pos x="connsiteX2477" y="connsiteY2477"/>
                    </a:cxn>
                    <a:cxn ang="0">
                      <a:pos x="connsiteX2478" y="connsiteY2478"/>
                    </a:cxn>
                    <a:cxn ang="0">
                      <a:pos x="connsiteX2479" y="connsiteY2479"/>
                    </a:cxn>
                    <a:cxn ang="0">
                      <a:pos x="connsiteX2480" y="connsiteY2480"/>
                    </a:cxn>
                    <a:cxn ang="0">
                      <a:pos x="connsiteX2481" y="connsiteY2481"/>
                    </a:cxn>
                    <a:cxn ang="0">
                      <a:pos x="connsiteX2482" y="connsiteY2482"/>
                    </a:cxn>
                    <a:cxn ang="0">
                      <a:pos x="connsiteX2483" y="connsiteY2483"/>
                    </a:cxn>
                    <a:cxn ang="0">
                      <a:pos x="connsiteX2484" y="connsiteY2484"/>
                    </a:cxn>
                    <a:cxn ang="0">
                      <a:pos x="connsiteX2485" y="connsiteY2485"/>
                    </a:cxn>
                    <a:cxn ang="0">
                      <a:pos x="connsiteX2486" y="connsiteY2486"/>
                    </a:cxn>
                    <a:cxn ang="0">
                      <a:pos x="connsiteX2487" y="connsiteY2487"/>
                    </a:cxn>
                    <a:cxn ang="0">
                      <a:pos x="connsiteX2488" y="connsiteY2488"/>
                    </a:cxn>
                    <a:cxn ang="0">
                      <a:pos x="connsiteX2489" y="connsiteY2489"/>
                    </a:cxn>
                    <a:cxn ang="0">
                      <a:pos x="connsiteX2490" y="connsiteY2490"/>
                    </a:cxn>
                    <a:cxn ang="0">
                      <a:pos x="connsiteX2491" y="connsiteY2491"/>
                    </a:cxn>
                    <a:cxn ang="0">
                      <a:pos x="connsiteX2492" y="connsiteY2492"/>
                    </a:cxn>
                    <a:cxn ang="0">
                      <a:pos x="connsiteX2493" y="connsiteY2493"/>
                    </a:cxn>
                    <a:cxn ang="0">
                      <a:pos x="connsiteX2494" y="connsiteY2494"/>
                    </a:cxn>
                    <a:cxn ang="0">
                      <a:pos x="connsiteX2495" y="connsiteY2495"/>
                    </a:cxn>
                    <a:cxn ang="0">
                      <a:pos x="connsiteX2496" y="connsiteY2496"/>
                    </a:cxn>
                    <a:cxn ang="0">
                      <a:pos x="connsiteX2497" y="connsiteY2497"/>
                    </a:cxn>
                    <a:cxn ang="0">
                      <a:pos x="connsiteX2498" y="connsiteY2498"/>
                    </a:cxn>
                    <a:cxn ang="0">
                      <a:pos x="connsiteX2499" y="connsiteY2499"/>
                    </a:cxn>
                    <a:cxn ang="0">
                      <a:pos x="connsiteX2500" y="connsiteY2500"/>
                    </a:cxn>
                    <a:cxn ang="0">
                      <a:pos x="connsiteX2501" y="connsiteY2501"/>
                    </a:cxn>
                    <a:cxn ang="0">
                      <a:pos x="connsiteX2502" y="connsiteY2502"/>
                    </a:cxn>
                    <a:cxn ang="0">
                      <a:pos x="connsiteX2503" y="connsiteY2503"/>
                    </a:cxn>
                    <a:cxn ang="0">
                      <a:pos x="connsiteX2504" y="connsiteY2504"/>
                    </a:cxn>
                    <a:cxn ang="0">
                      <a:pos x="connsiteX2505" y="connsiteY2505"/>
                    </a:cxn>
                    <a:cxn ang="0">
                      <a:pos x="connsiteX2506" y="connsiteY2506"/>
                    </a:cxn>
                    <a:cxn ang="0">
                      <a:pos x="connsiteX2507" y="connsiteY2507"/>
                    </a:cxn>
                    <a:cxn ang="0">
                      <a:pos x="connsiteX2508" y="connsiteY2508"/>
                    </a:cxn>
                    <a:cxn ang="0">
                      <a:pos x="connsiteX2509" y="connsiteY2509"/>
                    </a:cxn>
                    <a:cxn ang="0">
                      <a:pos x="connsiteX2510" y="connsiteY2510"/>
                    </a:cxn>
                    <a:cxn ang="0">
                      <a:pos x="connsiteX2511" y="connsiteY2511"/>
                    </a:cxn>
                    <a:cxn ang="0">
                      <a:pos x="connsiteX2512" y="connsiteY2512"/>
                    </a:cxn>
                    <a:cxn ang="0">
                      <a:pos x="connsiteX2513" y="connsiteY2513"/>
                    </a:cxn>
                    <a:cxn ang="0">
                      <a:pos x="connsiteX2514" y="connsiteY2514"/>
                    </a:cxn>
                    <a:cxn ang="0">
                      <a:pos x="connsiteX2515" y="connsiteY2515"/>
                    </a:cxn>
                    <a:cxn ang="0">
                      <a:pos x="connsiteX2516" y="connsiteY2516"/>
                    </a:cxn>
                    <a:cxn ang="0">
                      <a:pos x="connsiteX2517" y="connsiteY2517"/>
                    </a:cxn>
                    <a:cxn ang="0">
                      <a:pos x="connsiteX2518" y="connsiteY2518"/>
                    </a:cxn>
                    <a:cxn ang="0">
                      <a:pos x="connsiteX2519" y="connsiteY2519"/>
                    </a:cxn>
                    <a:cxn ang="0">
                      <a:pos x="connsiteX2520" y="connsiteY2520"/>
                    </a:cxn>
                    <a:cxn ang="0">
                      <a:pos x="connsiteX2521" y="connsiteY2521"/>
                    </a:cxn>
                    <a:cxn ang="0">
                      <a:pos x="connsiteX2522" y="connsiteY2522"/>
                    </a:cxn>
                    <a:cxn ang="0">
                      <a:pos x="connsiteX2523" y="connsiteY2523"/>
                    </a:cxn>
                    <a:cxn ang="0">
                      <a:pos x="connsiteX2524" y="connsiteY2524"/>
                    </a:cxn>
                    <a:cxn ang="0">
                      <a:pos x="connsiteX2525" y="connsiteY2525"/>
                    </a:cxn>
                    <a:cxn ang="0">
                      <a:pos x="connsiteX2526" y="connsiteY2526"/>
                    </a:cxn>
                    <a:cxn ang="0">
                      <a:pos x="connsiteX2527" y="connsiteY2527"/>
                    </a:cxn>
                    <a:cxn ang="0">
                      <a:pos x="connsiteX2528" y="connsiteY2528"/>
                    </a:cxn>
                    <a:cxn ang="0">
                      <a:pos x="connsiteX2529" y="connsiteY2529"/>
                    </a:cxn>
                    <a:cxn ang="0">
                      <a:pos x="connsiteX2530" y="connsiteY2530"/>
                    </a:cxn>
                    <a:cxn ang="0">
                      <a:pos x="connsiteX2531" y="connsiteY2531"/>
                    </a:cxn>
                    <a:cxn ang="0">
                      <a:pos x="connsiteX2532" y="connsiteY2532"/>
                    </a:cxn>
                    <a:cxn ang="0">
                      <a:pos x="connsiteX2533" y="connsiteY2533"/>
                    </a:cxn>
                    <a:cxn ang="0">
                      <a:pos x="connsiteX2534" y="connsiteY2534"/>
                    </a:cxn>
                    <a:cxn ang="0">
                      <a:pos x="connsiteX2535" y="connsiteY2535"/>
                    </a:cxn>
                    <a:cxn ang="0">
                      <a:pos x="connsiteX2536" y="connsiteY2536"/>
                    </a:cxn>
                    <a:cxn ang="0">
                      <a:pos x="connsiteX2537" y="connsiteY2537"/>
                    </a:cxn>
                    <a:cxn ang="0">
                      <a:pos x="connsiteX2538" y="connsiteY2538"/>
                    </a:cxn>
                    <a:cxn ang="0">
                      <a:pos x="connsiteX2539" y="connsiteY2539"/>
                    </a:cxn>
                    <a:cxn ang="0">
                      <a:pos x="connsiteX2540" y="connsiteY2540"/>
                    </a:cxn>
                    <a:cxn ang="0">
                      <a:pos x="connsiteX2541" y="connsiteY2541"/>
                    </a:cxn>
                    <a:cxn ang="0">
                      <a:pos x="connsiteX2542" y="connsiteY2542"/>
                    </a:cxn>
                    <a:cxn ang="0">
                      <a:pos x="connsiteX2543" y="connsiteY2543"/>
                    </a:cxn>
                    <a:cxn ang="0">
                      <a:pos x="connsiteX2544" y="connsiteY2544"/>
                    </a:cxn>
                    <a:cxn ang="0">
                      <a:pos x="connsiteX2545" y="connsiteY2545"/>
                    </a:cxn>
                    <a:cxn ang="0">
                      <a:pos x="connsiteX2546" y="connsiteY2546"/>
                    </a:cxn>
                    <a:cxn ang="0">
                      <a:pos x="connsiteX2547" y="connsiteY2547"/>
                    </a:cxn>
                    <a:cxn ang="0">
                      <a:pos x="connsiteX2548" y="connsiteY2548"/>
                    </a:cxn>
                    <a:cxn ang="0">
                      <a:pos x="connsiteX2549" y="connsiteY2549"/>
                    </a:cxn>
                    <a:cxn ang="0">
                      <a:pos x="connsiteX2550" y="connsiteY2550"/>
                    </a:cxn>
                    <a:cxn ang="0">
                      <a:pos x="connsiteX2551" y="connsiteY2551"/>
                    </a:cxn>
                    <a:cxn ang="0">
                      <a:pos x="connsiteX2552" y="connsiteY2552"/>
                    </a:cxn>
                    <a:cxn ang="0">
                      <a:pos x="connsiteX2553" y="connsiteY2553"/>
                    </a:cxn>
                    <a:cxn ang="0">
                      <a:pos x="connsiteX2554" y="connsiteY2554"/>
                    </a:cxn>
                    <a:cxn ang="0">
                      <a:pos x="connsiteX2555" y="connsiteY2555"/>
                    </a:cxn>
                    <a:cxn ang="0">
                      <a:pos x="connsiteX2556" y="connsiteY2556"/>
                    </a:cxn>
                    <a:cxn ang="0">
                      <a:pos x="connsiteX2557" y="connsiteY2557"/>
                    </a:cxn>
                    <a:cxn ang="0">
                      <a:pos x="connsiteX2558" y="connsiteY2558"/>
                    </a:cxn>
                    <a:cxn ang="0">
                      <a:pos x="connsiteX2559" y="connsiteY2559"/>
                    </a:cxn>
                    <a:cxn ang="0">
                      <a:pos x="connsiteX2560" y="connsiteY2560"/>
                    </a:cxn>
                    <a:cxn ang="0">
                      <a:pos x="connsiteX2561" y="connsiteY2561"/>
                    </a:cxn>
                    <a:cxn ang="0">
                      <a:pos x="connsiteX2562" y="connsiteY2562"/>
                    </a:cxn>
                    <a:cxn ang="0">
                      <a:pos x="connsiteX2563" y="connsiteY2563"/>
                    </a:cxn>
                    <a:cxn ang="0">
                      <a:pos x="connsiteX2564" y="connsiteY2564"/>
                    </a:cxn>
                    <a:cxn ang="0">
                      <a:pos x="connsiteX2565" y="connsiteY2565"/>
                    </a:cxn>
                    <a:cxn ang="0">
                      <a:pos x="connsiteX2566" y="connsiteY2566"/>
                    </a:cxn>
                    <a:cxn ang="0">
                      <a:pos x="connsiteX2567" y="connsiteY2567"/>
                    </a:cxn>
                    <a:cxn ang="0">
                      <a:pos x="connsiteX2568" y="connsiteY2568"/>
                    </a:cxn>
                    <a:cxn ang="0">
                      <a:pos x="connsiteX2569" y="connsiteY2569"/>
                    </a:cxn>
                    <a:cxn ang="0">
                      <a:pos x="connsiteX2570" y="connsiteY2570"/>
                    </a:cxn>
                    <a:cxn ang="0">
                      <a:pos x="connsiteX2571" y="connsiteY2571"/>
                    </a:cxn>
                    <a:cxn ang="0">
                      <a:pos x="connsiteX2572" y="connsiteY2572"/>
                    </a:cxn>
                    <a:cxn ang="0">
                      <a:pos x="connsiteX2573" y="connsiteY2573"/>
                    </a:cxn>
                    <a:cxn ang="0">
                      <a:pos x="connsiteX2574" y="connsiteY2574"/>
                    </a:cxn>
                    <a:cxn ang="0">
                      <a:pos x="connsiteX2575" y="connsiteY2575"/>
                    </a:cxn>
                    <a:cxn ang="0">
                      <a:pos x="connsiteX2576" y="connsiteY2576"/>
                    </a:cxn>
                    <a:cxn ang="0">
                      <a:pos x="connsiteX2577" y="connsiteY2577"/>
                    </a:cxn>
                    <a:cxn ang="0">
                      <a:pos x="connsiteX2578" y="connsiteY2578"/>
                    </a:cxn>
                    <a:cxn ang="0">
                      <a:pos x="connsiteX2579" y="connsiteY2579"/>
                    </a:cxn>
                    <a:cxn ang="0">
                      <a:pos x="connsiteX2580" y="connsiteY2580"/>
                    </a:cxn>
                    <a:cxn ang="0">
                      <a:pos x="connsiteX2581" y="connsiteY2581"/>
                    </a:cxn>
                    <a:cxn ang="0">
                      <a:pos x="connsiteX2582" y="connsiteY2582"/>
                    </a:cxn>
                    <a:cxn ang="0">
                      <a:pos x="connsiteX2583" y="connsiteY2583"/>
                    </a:cxn>
                    <a:cxn ang="0">
                      <a:pos x="connsiteX2584" y="connsiteY2584"/>
                    </a:cxn>
                    <a:cxn ang="0">
                      <a:pos x="connsiteX2585" y="connsiteY2585"/>
                    </a:cxn>
                    <a:cxn ang="0">
                      <a:pos x="connsiteX2586" y="connsiteY2586"/>
                    </a:cxn>
                    <a:cxn ang="0">
                      <a:pos x="connsiteX2587" y="connsiteY2587"/>
                    </a:cxn>
                    <a:cxn ang="0">
                      <a:pos x="connsiteX2588" y="connsiteY2588"/>
                    </a:cxn>
                    <a:cxn ang="0">
                      <a:pos x="connsiteX2589" y="connsiteY2589"/>
                    </a:cxn>
                    <a:cxn ang="0">
                      <a:pos x="connsiteX2590" y="connsiteY2590"/>
                    </a:cxn>
                    <a:cxn ang="0">
                      <a:pos x="connsiteX2591" y="connsiteY2591"/>
                    </a:cxn>
                    <a:cxn ang="0">
                      <a:pos x="connsiteX2592" y="connsiteY2592"/>
                    </a:cxn>
                    <a:cxn ang="0">
                      <a:pos x="connsiteX2593" y="connsiteY2593"/>
                    </a:cxn>
                    <a:cxn ang="0">
                      <a:pos x="connsiteX2594" y="connsiteY2594"/>
                    </a:cxn>
                    <a:cxn ang="0">
                      <a:pos x="connsiteX2595" y="connsiteY2595"/>
                    </a:cxn>
                    <a:cxn ang="0">
                      <a:pos x="connsiteX2596" y="connsiteY2596"/>
                    </a:cxn>
                    <a:cxn ang="0">
                      <a:pos x="connsiteX2597" y="connsiteY2597"/>
                    </a:cxn>
                    <a:cxn ang="0">
                      <a:pos x="connsiteX2598" y="connsiteY2598"/>
                    </a:cxn>
                    <a:cxn ang="0">
                      <a:pos x="connsiteX2599" y="connsiteY2599"/>
                    </a:cxn>
                    <a:cxn ang="0">
                      <a:pos x="connsiteX2600" y="connsiteY2600"/>
                    </a:cxn>
                    <a:cxn ang="0">
                      <a:pos x="connsiteX2601" y="connsiteY2601"/>
                    </a:cxn>
                    <a:cxn ang="0">
                      <a:pos x="connsiteX2602" y="connsiteY2602"/>
                    </a:cxn>
                    <a:cxn ang="0">
                      <a:pos x="connsiteX2603" y="connsiteY2603"/>
                    </a:cxn>
                    <a:cxn ang="0">
                      <a:pos x="connsiteX2604" y="connsiteY2604"/>
                    </a:cxn>
                    <a:cxn ang="0">
                      <a:pos x="connsiteX2605" y="connsiteY2605"/>
                    </a:cxn>
                    <a:cxn ang="0">
                      <a:pos x="connsiteX2606" y="connsiteY2606"/>
                    </a:cxn>
                    <a:cxn ang="0">
                      <a:pos x="connsiteX2607" y="connsiteY2607"/>
                    </a:cxn>
                    <a:cxn ang="0">
                      <a:pos x="connsiteX2608" y="connsiteY2608"/>
                    </a:cxn>
                    <a:cxn ang="0">
                      <a:pos x="connsiteX2609" y="connsiteY2609"/>
                    </a:cxn>
                    <a:cxn ang="0">
                      <a:pos x="connsiteX2610" y="connsiteY2610"/>
                    </a:cxn>
                    <a:cxn ang="0">
                      <a:pos x="connsiteX2611" y="connsiteY2611"/>
                    </a:cxn>
                    <a:cxn ang="0">
                      <a:pos x="connsiteX2612" y="connsiteY2612"/>
                    </a:cxn>
                    <a:cxn ang="0">
                      <a:pos x="connsiteX2613" y="connsiteY2613"/>
                    </a:cxn>
                    <a:cxn ang="0">
                      <a:pos x="connsiteX2614" y="connsiteY2614"/>
                    </a:cxn>
                    <a:cxn ang="0">
                      <a:pos x="connsiteX2615" y="connsiteY2615"/>
                    </a:cxn>
                    <a:cxn ang="0">
                      <a:pos x="connsiteX2616" y="connsiteY2616"/>
                    </a:cxn>
                    <a:cxn ang="0">
                      <a:pos x="connsiteX2617" y="connsiteY2617"/>
                    </a:cxn>
                    <a:cxn ang="0">
                      <a:pos x="connsiteX2618" y="connsiteY2618"/>
                    </a:cxn>
                    <a:cxn ang="0">
                      <a:pos x="connsiteX2619" y="connsiteY2619"/>
                    </a:cxn>
                    <a:cxn ang="0">
                      <a:pos x="connsiteX2620" y="connsiteY2620"/>
                    </a:cxn>
                    <a:cxn ang="0">
                      <a:pos x="connsiteX2621" y="connsiteY2621"/>
                    </a:cxn>
                    <a:cxn ang="0">
                      <a:pos x="connsiteX2622" y="connsiteY2622"/>
                    </a:cxn>
                    <a:cxn ang="0">
                      <a:pos x="connsiteX2623" y="connsiteY2623"/>
                    </a:cxn>
                    <a:cxn ang="0">
                      <a:pos x="connsiteX2624" y="connsiteY2624"/>
                    </a:cxn>
                    <a:cxn ang="0">
                      <a:pos x="connsiteX2625" y="connsiteY2625"/>
                    </a:cxn>
                    <a:cxn ang="0">
                      <a:pos x="connsiteX2626" y="connsiteY2626"/>
                    </a:cxn>
                    <a:cxn ang="0">
                      <a:pos x="connsiteX2627" y="connsiteY2627"/>
                    </a:cxn>
                    <a:cxn ang="0">
                      <a:pos x="connsiteX2628" y="connsiteY2628"/>
                    </a:cxn>
                    <a:cxn ang="0">
                      <a:pos x="connsiteX2629" y="connsiteY2629"/>
                    </a:cxn>
                    <a:cxn ang="0">
                      <a:pos x="connsiteX2630" y="connsiteY2630"/>
                    </a:cxn>
                    <a:cxn ang="0">
                      <a:pos x="connsiteX2631" y="connsiteY2631"/>
                    </a:cxn>
                    <a:cxn ang="0">
                      <a:pos x="connsiteX2632" y="connsiteY2632"/>
                    </a:cxn>
                    <a:cxn ang="0">
                      <a:pos x="connsiteX2633" y="connsiteY2633"/>
                    </a:cxn>
                    <a:cxn ang="0">
                      <a:pos x="connsiteX2634" y="connsiteY2634"/>
                    </a:cxn>
                    <a:cxn ang="0">
                      <a:pos x="connsiteX2635" y="connsiteY2635"/>
                    </a:cxn>
                    <a:cxn ang="0">
                      <a:pos x="connsiteX2636" y="connsiteY2636"/>
                    </a:cxn>
                    <a:cxn ang="0">
                      <a:pos x="connsiteX2637" y="connsiteY2637"/>
                    </a:cxn>
                    <a:cxn ang="0">
                      <a:pos x="connsiteX2638" y="connsiteY2638"/>
                    </a:cxn>
                    <a:cxn ang="0">
                      <a:pos x="connsiteX2639" y="connsiteY2639"/>
                    </a:cxn>
                    <a:cxn ang="0">
                      <a:pos x="connsiteX2640" y="connsiteY2640"/>
                    </a:cxn>
                    <a:cxn ang="0">
                      <a:pos x="connsiteX2641" y="connsiteY2641"/>
                    </a:cxn>
                    <a:cxn ang="0">
                      <a:pos x="connsiteX2642" y="connsiteY2642"/>
                    </a:cxn>
                    <a:cxn ang="0">
                      <a:pos x="connsiteX2643" y="connsiteY2643"/>
                    </a:cxn>
                    <a:cxn ang="0">
                      <a:pos x="connsiteX2644" y="connsiteY2644"/>
                    </a:cxn>
                    <a:cxn ang="0">
                      <a:pos x="connsiteX2645" y="connsiteY2645"/>
                    </a:cxn>
                    <a:cxn ang="0">
                      <a:pos x="connsiteX2646" y="connsiteY2646"/>
                    </a:cxn>
                    <a:cxn ang="0">
                      <a:pos x="connsiteX2647" y="connsiteY2647"/>
                    </a:cxn>
                    <a:cxn ang="0">
                      <a:pos x="connsiteX2648" y="connsiteY2648"/>
                    </a:cxn>
                    <a:cxn ang="0">
                      <a:pos x="connsiteX2649" y="connsiteY2649"/>
                    </a:cxn>
                    <a:cxn ang="0">
                      <a:pos x="connsiteX2650" y="connsiteY2650"/>
                    </a:cxn>
                    <a:cxn ang="0">
                      <a:pos x="connsiteX2651" y="connsiteY2651"/>
                    </a:cxn>
                    <a:cxn ang="0">
                      <a:pos x="connsiteX2652" y="connsiteY2652"/>
                    </a:cxn>
                    <a:cxn ang="0">
                      <a:pos x="connsiteX2653" y="connsiteY2653"/>
                    </a:cxn>
                    <a:cxn ang="0">
                      <a:pos x="connsiteX2654" y="connsiteY2654"/>
                    </a:cxn>
                    <a:cxn ang="0">
                      <a:pos x="connsiteX2655" y="connsiteY2655"/>
                    </a:cxn>
                    <a:cxn ang="0">
                      <a:pos x="connsiteX2656" y="connsiteY2656"/>
                    </a:cxn>
                    <a:cxn ang="0">
                      <a:pos x="connsiteX2657" y="connsiteY2657"/>
                    </a:cxn>
                    <a:cxn ang="0">
                      <a:pos x="connsiteX2658" y="connsiteY2658"/>
                    </a:cxn>
                    <a:cxn ang="0">
                      <a:pos x="connsiteX2659" y="connsiteY2659"/>
                    </a:cxn>
                    <a:cxn ang="0">
                      <a:pos x="connsiteX2660" y="connsiteY2660"/>
                    </a:cxn>
                    <a:cxn ang="0">
                      <a:pos x="connsiteX2661" y="connsiteY2661"/>
                    </a:cxn>
                    <a:cxn ang="0">
                      <a:pos x="connsiteX2662" y="connsiteY2662"/>
                    </a:cxn>
                    <a:cxn ang="0">
                      <a:pos x="connsiteX2663" y="connsiteY2663"/>
                    </a:cxn>
                    <a:cxn ang="0">
                      <a:pos x="connsiteX2664" y="connsiteY2664"/>
                    </a:cxn>
                    <a:cxn ang="0">
                      <a:pos x="connsiteX2665" y="connsiteY2665"/>
                    </a:cxn>
                    <a:cxn ang="0">
                      <a:pos x="connsiteX2666" y="connsiteY2666"/>
                    </a:cxn>
                    <a:cxn ang="0">
                      <a:pos x="connsiteX2667" y="connsiteY2667"/>
                    </a:cxn>
                    <a:cxn ang="0">
                      <a:pos x="connsiteX2668" y="connsiteY2668"/>
                    </a:cxn>
                    <a:cxn ang="0">
                      <a:pos x="connsiteX2669" y="connsiteY2669"/>
                    </a:cxn>
                    <a:cxn ang="0">
                      <a:pos x="connsiteX2670" y="connsiteY2670"/>
                    </a:cxn>
                    <a:cxn ang="0">
                      <a:pos x="connsiteX2671" y="connsiteY2671"/>
                    </a:cxn>
                    <a:cxn ang="0">
                      <a:pos x="connsiteX2672" y="connsiteY2672"/>
                    </a:cxn>
                    <a:cxn ang="0">
                      <a:pos x="connsiteX2673" y="connsiteY2673"/>
                    </a:cxn>
                    <a:cxn ang="0">
                      <a:pos x="connsiteX2674" y="connsiteY2674"/>
                    </a:cxn>
                    <a:cxn ang="0">
                      <a:pos x="connsiteX2675" y="connsiteY2675"/>
                    </a:cxn>
                    <a:cxn ang="0">
                      <a:pos x="connsiteX2676" y="connsiteY2676"/>
                    </a:cxn>
                    <a:cxn ang="0">
                      <a:pos x="connsiteX2677" y="connsiteY2677"/>
                    </a:cxn>
                    <a:cxn ang="0">
                      <a:pos x="connsiteX2678" y="connsiteY2678"/>
                    </a:cxn>
                    <a:cxn ang="0">
                      <a:pos x="connsiteX2679" y="connsiteY2679"/>
                    </a:cxn>
                    <a:cxn ang="0">
                      <a:pos x="connsiteX2680" y="connsiteY2680"/>
                    </a:cxn>
                    <a:cxn ang="0">
                      <a:pos x="connsiteX2681" y="connsiteY2681"/>
                    </a:cxn>
                    <a:cxn ang="0">
                      <a:pos x="connsiteX2682" y="connsiteY2682"/>
                    </a:cxn>
                    <a:cxn ang="0">
                      <a:pos x="connsiteX2683" y="connsiteY2683"/>
                    </a:cxn>
                    <a:cxn ang="0">
                      <a:pos x="connsiteX2684" y="connsiteY2684"/>
                    </a:cxn>
                    <a:cxn ang="0">
                      <a:pos x="connsiteX2685" y="connsiteY2685"/>
                    </a:cxn>
                    <a:cxn ang="0">
                      <a:pos x="connsiteX2686" y="connsiteY2686"/>
                    </a:cxn>
                    <a:cxn ang="0">
                      <a:pos x="connsiteX2687" y="connsiteY2687"/>
                    </a:cxn>
                    <a:cxn ang="0">
                      <a:pos x="connsiteX2688" y="connsiteY2688"/>
                    </a:cxn>
                    <a:cxn ang="0">
                      <a:pos x="connsiteX2689" y="connsiteY2689"/>
                    </a:cxn>
                    <a:cxn ang="0">
                      <a:pos x="connsiteX2690" y="connsiteY2690"/>
                    </a:cxn>
                    <a:cxn ang="0">
                      <a:pos x="connsiteX2691" y="connsiteY2691"/>
                    </a:cxn>
                    <a:cxn ang="0">
                      <a:pos x="connsiteX2692" y="connsiteY2692"/>
                    </a:cxn>
                    <a:cxn ang="0">
                      <a:pos x="connsiteX2693" y="connsiteY2693"/>
                    </a:cxn>
                    <a:cxn ang="0">
                      <a:pos x="connsiteX2694" y="connsiteY2694"/>
                    </a:cxn>
                    <a:cxn ang="0">
                      <a:pos x="connsiteX2695" y="connsiteY2695"/>
                    </a:cxn>
                    <a:cxn ang="0">
                      <a:pos x="connsiteX2696" y="connsiteY2696"/>
                    </a:cxn>
                    <a:cxn ang="0">
                      <a:pos x="connsiteX2697" y="connsiteY2697"/>
                    </a:cxn>
                    <a:cxn ang="0">
                      <a:pos x="connsiteX2698" y="connsiteY2698"/>
                    </a:cxn>
                    <a:cxn ang="0">
                      <a:pos x="connsiteX2699" y="connsiteY2699"/>
                    </a:cxn>
                    <a:cxn ang="0">
                      <a:pos x="connsiteX2700" y="connsiteY2700"/>
                    </a:cxn>
                    <a:cxn ang="0">
                      <a:pos x="connsiteX2701" y="connsiteY2701"/>
                    </a:cxn>
                    <a:cxn ang="0">
                      <a:pos x="connsiteX2702" y="connsiteY2702"/>
                    </a:cxn>
                    <a:cxn ang="0">
                      <a:pos x="connsiteX2703" y="connsiteY2703"/>
                    </a:cxn>
                    <a:cxn ang="0">
                      <a:pos x="connsiteX2704" y="connsiteY2704"/>
                    </a:cxn>
                    <a:cxn ang="0">
                      <a:pos x="connsiteX2705" y="connsiteY2705"/>
                    </a:cxn>
                    <a:cxn ang="0">
                      <a:pos x="connsiteX2706" y="connsiteY2706"/>
                    </a:cxn>
                    <a:cxn ang="0">
                      <a:pos x="connsiteX2707" y="connsiteY2707"/>
                    </a:cxn>
                    <a:cxn ang="0">
                      <a:pos x="connsiteX2708" y="connsiteY2708"/>
                    </a:cxn>
                    <a:cxn ang="0">
                      <a:pos x="connsiteX2709" y="connsiteY2709"/>
                    </a:cxn>
                    <a:cxn ang="0">
                      <a:pos x="connsiteX2710" y="connsiteY2710"/>
                    </a:cxn>
                    <a:cxn ang="0">
                      <a:pos x="connsiteX2711" y="connsiteY2711"/>
                    </a:cxn>
                    <a:cxn ang="0">
                      <a:pos x="connsiteX2712" y="connsiteY2712"/>
                    </a:cxn>
                    <a:cxn ang="0">
                      <a:pos x="connsiteX2713" y="connsiteY2713"/>
                    </a:cxn>
                    <a:cxn ang="0">
                      <a:pos x="connsiteX2714" y="connsiteY2714"/>
                    </a:cxn>
                    <a:cxn ang="0">
                      <a:pos x="connsiteX2715" y="connsiteY2715"/>
                    </a:cxn>
                    <a:cxn ang="0">
                      <a:pos x="connsiteX2716" y="connsiteY2716"/>
                    </a:cxn>
                    <a:cxn ang="0">
                      <a:pos x="connsiteX2717" y="connsiteY2717"/>
                    </a:cxn>
                    <a:cxn ang="0">
                      <a:pos x="connsiteX2718" y="connsiteY2718"/>
                    </a:cxn>
                    <a:cxn ang="0">
                      <a:pos x="connsiteX2719" y="connsiteY2719"/>
                    </a:cxn>
                    <a:cxn ang="0">
                      <a:pos x="connsiteX2720" y="connsiteY2720"/>
                    </a:cxn>
                    <a:cxn ang="0">
                      <a:pos x="connsiteX2721" y="connsiteY2721"/>
                    </a:cxn>
                    <a:cxn ang="0">
                      <a:pos x="connsiteX2722" y="connsiteY2722"/>
                    </a:cxn>
                    <a:cxn ang="0">
                      <a:pos x="connsiteX2723" y="connsiteY2723"/>
                    </a:cxn>
                    <a:cxn ang="0">
                      <a:pos x="connsiteX2724" y="connsiteY2724"/>
                    </a:cxn>
                    <a:cxn ang="0">
                      <a:pos x="connsiteX2725" y="connsiteY2725"/>
                    </a:cxn>
                    <a:cxn ang="0">
                      <a:pos x="connsiteX2726" y="connsiteY2726"/>
                    </a:cxn>
                    <a:cxn ang="0">
                      <a:pos x="connsiteX2727" y="connsiteY2727"/>
                    </a:cxn>
                    <a:cxn ang="0">
                      <a:pos x="connsiteX2728" y="connsiteY2728"/>
                    </a:cxn>
                    <a:cxn ang="0">
                      <a:pos x="connsiteX2729" y="connsiteY2729"/>
                    </a:cxn>
                    <a:cxn ang="0">
                      <a:pos x="connsiteX2730" y="connsiteY2730"/>
                    </a:cxn>
                    <a:cxn ang="0">
                      <a:pos x="connsiteX2731" y="connsiteY2731"/>
                    </a:cxn>
                    <a:cxn ang="0">
                      <a:pos x="connsiteX2732" y="connsiteY2732"/>
                    </a:cxn>
                    <a:cxn ang="0">
                      <a:pos x="connsiteX2733" y="connsiteY2733"/>
                    </a:cxn>
                    <a:cxn ang="0">
                      <a:pos x="connsiteX2734" y="connsiteY2734"/>
                    </a:cxn>
                    <a:cxn ang="0">
                      <a:pos x="connsiteX2735" y="connsiteY2735"/>
                    </a:cxn>
                    <a:cxn ang="0">
                      <a:pos x="connsiteX2736" y="connsiteY2736"/>
                    </a:cxn>
                    <a:cxn ang="0">
                      <a:pos x="connsiteX2737" y="connsiteY2737"/>
                    </a:cxn>
                    <a:cxn ang="0">
                      <a:pos x="connsiteX2738" y="connsiteY2738"/>
                    </a:cxn>
                    <a:cxn ang="0">
                      <a:pos x="connsiteX2739" y="connsiteY2739"/>
                    </a:cxn>
                    <a:cxn ang="0">
                      <a:pos x="connsiteX2740" y="connsiteY2740"/>
                    </a:cxn>
                    <a:cxn ang="0">
                      <a:pos x="connsiteX2741" y="connsiteY2741"/>
                    </a:cxn>
                    <a:cxn ang="0">
                      <a:pos x="connsiteX2742" y="connsiteY2742"/>
                    </a:cxn>
                    <a:cxn ang="0">
                      <a:pos x="connsiteX2743" y="connsiteY2743"/>
                    </a:cxn>
                    <a:cxn ang="0">
                      <a:pos x="connsiteX2744" y="connsiteY2744"/>
                    </a:cxn>
                    <a:cxn ang="0">
                      <a:pos x="connsiteX2745" y="connsiteY2745"/>
                    </a:cxn>
                    <a:cxn ang="0">
                      <a:pos x="connsiteX2746" y="connsiteY2746"/>
                    </a:cxn>
                    <a:cxn ang="0">
                      <a:pos x="connsiteX2747" y="connsiteY2747"/>
                    </a:cxn>
                    <a:cxn ang="0">
                      <a:pos x="connsiteX2748" y="connsiteY2748"/>
                    </a:cxn>
                    <a:cxn ang="0">
                      <a:pos x="connsiteX2749" y="connsiteY2749"/>
                    </a:cxn>
                    <a:cxn ang="0">
                      <a:pos x="connsiteX2750" y="connsiteY2750"/>
                    </a:cxn>
                    <a:cxn ang="0">
                      <a:pos x="connsiteX2751" y="connsiteY2751"/>
                    </a:cxn>
                    <a:cxn ang="0">
                      <a:pos x="connsiteX2752" y="connsiteY2752"/>
                    </a:cxn>
                    <a:cxn ang="0">
                      <a:pos x="connsiteX2753" y="connsiteY2753"/>
                    </a:cxn>
                    <a:cxn ang="0">
                      <a:pos x="connsiteX2754" y="connsiteY2754"/>
                    </a:cxn>
                    <a:cxn ang="0">
                      <a:pos x="connsiteX2755" y="connsiteY2755"/>
                    </a:cxn>
                    <a:cxn ang="0">
                      <a:pos x="connsiteX2756" y="connsiteY2756"/>
                    </a:cxn>
                    <a:cxn ang="0">
                      <a:pos x="connsiteX2757" y="connsiteY2757"/>
                    </a:cxn>
                    <a:cxn ang="0">
                      <a:pos x="connsiteX2758" y="connsiteY2758"/>
                    </a:cxn>
                    <a:cxn ang="0">
                      <a:pos x="connsiteX2759" y="connsiteY2759"/>
                    </a:cxn>
                    <a:cxn ang="0">
                      <a:pos x="connsiteX2760" y="connsiteY2760"/>
                    </a:cxn>
                    <a:cxn ang="0">
                      <a:pos x="connsiteX2761" y="connsiteY2761"/>
                    </a:cxn>
                    <a:cxn ang="0">
                      <a:pos x="connsiteX2762" y="connsiteY2762"/>
                    </a:cxn>
                    <a:cxn ang="0">
                      <a:pos x="connsiteX2763" y="connsiteY2763"/>
                    </a:cxn>
                    <a:cxn ang="0">
                      <a:pos x="connsiteX2764" y="connsiteY2764"/>
                    </a:cxn>
                    <a:cxn ang="0">
                      <a:pos x="connsiteX2765" y="connsiteY2765"/>
                    </a:cxn>
                    <a:cxn ang="0">
                      <a:pos x="connsiteX2766" y="connsiteY2766"/>
                    </a:cxn>
                    <a:cxn ang="0">
                      <a:pos x="connsiteX2767" y="connsiteY2767"/>
                    </a:cxn>
                    <a:cxn ang="0">
                      <a:pos x="connsiteX2768" y="connsiteY2768"/>
                    </a:cxn>
                    <a:cxn ang="0">
                      <a:pos x="connsiteX2769" y="connsiteY2769"/>
                    </a:cxn>
                    <a:cxn ang="0">
                      <a:pos x="connsiteX2770" y="connsiteY2770"/>
                    </a:cxn>
                    <a:cxn ang="0">
                      <a:pos x="connsiteX2771" y="connsiteY2771"/>
                    </a:cxn>
                    <a:cxn ang="0">
                      <a:pos x="connsiteX2772" y="connsiteY2772"/>
                    </a:cxn>
                    <a:cxn ang="0">
                      <a:pos x="connsiteX2773" y="connsiteY2773"/>
                    </a:cxn>
                    <a:cxn ang="0">
                      <a:pos x="connsiteX2774" y="connsiteY2774"/>
                    </a:cxn>
                    <a:cxn ang="0">
                      <a:pos x="connsiteX2775" y="connsiteY2775"/>
                    </a:cxn>
                    <a:cxn ang="0">
                      <a:pos x="connsiteX2776" y="connsiteY2776"/>
                    </a:cxn>
                    <a:cxn ang="0">
                      <a:pos x="connsiteX2777" y="connsiteY2777"/>
                    </a:cxn>
                    <a:cxn ang="0">
                      <a:pos x="connsiteX2778" y="connsiteY2778"/>
                    </a:cxn>
                    <a:cxn ang="0">
                      <a:pos x="connsiteX2779" y="connsiteY2779"/>
                    </a:cxn>
                    <a:cxn ang="0">
                      <a:pos x="connsiteX2780" y="connsiteY2780"/>
                    </a:cxn>
                    <a:cxn ang="0">
                      <a:pos x="connsiteX2781" y="connsiteY2781"/>
                    </a:cxn>
                    <a:cxn ang="0">
                      <a:pos x="connsiteX2782" y="connsiteY2782"/>
                    </a:cxn>
                    <a:cxn ang="0">
                      <a:pos x="connsiteX2783" y="connsiteY2783"/>
                    </a:cxn>
                    <a:cxn ang="0">
                      <a:pos x="connsiteX2784" y="connsiteY2784"/>
                    </a:cxn>
                    <a:cxn ang="0">
                      <a:pos x="connsiteX2785" y="connsiteY2785"/>
                    </a:cxn>
                    <a:cxn ang="0">
                      <a:pos x="connsiteX2786" y="connsiteY2786"/>
                    </a:cxn>
                    <a:cxn ang="0">
                      <a:pos x="connsiteX2787" y="connsiteY2787"/>
                    </a:cxn>
                    <a:cxn ang="0">
                      <a:pos x="connsiteX2788" y="connsiteY2788"/>
                    </a:cxn>
                    <a:cxn ang="0">
                      <a:pos x="connsiteX2789" y="connsiteY2789"/>
                    </a:cxn>
                    <a:cxn ang="0">
                      <a:pos x="connsiteX2790" y="connsiteY2790"/>
                    </a:cxn>
                    <a:cxn ang="0">
                      <a:pos x="connsiteX2791" y="connsiteY2791"/>
                    </a:cxn>
                    <a:cxn ang="0">
                      <a:pos x="connsiteX2792" y="connsiteY2792"/>
                    </a:cxn>
                    <a:cxn ang="0">
                      <a:pos x="connsiteX2793" y="connsiteY2793"/>
                    </a:cxn>
                    <a:cxn ang="0">
                      <a:pos x="connsiteX2794" y="connsiteY2794"/>
                    </a:cxn>
                    <a:cxn ang="0">
                      <a:pos x="connsiteX2795" y="connsiteY2795"/>
                    </a:cxn>
                    <a:cxn ang="0">
                      <a:pos x="connsiteX2796" y="connsiteY2796"/>
                    </a:cxn>
                    <a:cxn ang="0">
                      <a:pos x="connsiteX2797" y="connsiteY2797"/>
                    </a:cxn>
                    <a:cxn ang="0">
                      <a:pos x="connsiteX2798" y="connsiteY2798"/>
                    </a:cxn>
                    <a:cxn ang="0">
                      <a:pos x="connsiteX2799" y="connsiteY2799"/>
                    </a:cxn>
                    <a:cxn ang="0">
                      <a:pos x="connsiteX2800" y="connsiteY2800"/>
                    </a:cxn>
                    <a:cxn ang="0">
                      <a:pos x="connsiteX2801" y="connsiteY2801"/>
                    </a:cxn>
                    <a:cxn ang="0">
                      <a:pos x="connsiteX2802" y="connsiteY2802"/>
                    </a:cxn>
                    <a:cxn ang="0">
                      <a:pos x="connsiteX2803" y="connsiteY2803"/>
                    </a:cxn>
                    <a:cxn ang="0">
                      <a:pos x="connsiteX2804" y="connsiteY2804"/>
                    </a:cxn>
                    <a:cxn ang="0">
                      <a:pos x="connsiteX2805" y="connsiteY2805"/>
                    </a:cxn>
                    <a:cxn ang="0">
                      <a:pos x="connsiteX2806" y="connsiteY2806"/>
                    </a:cxn>
                    <a:cxn ang="0">
                      <a:pos x="connsiteX2807" y="connsiteY2807"/>
                    </a:cxn>
                    <a:cxn ang="0">
                      <a:pos x="connsiteX2808" y="connsiteY2808"/>
                    </a:cxn>
                    <a:cxn ang="0">
                      <a:pos x="connsiteX2809" y="connsiteY2809"/>
                    </a:cxn>
                    <a:cxn ang="0">
                      <a:pos x="connsiteX2810" y="connsiteY2810"/>
                    </a:cxn>
                    <a:cxn ang="0">
                      <a:pos x="connsiteX2811" y="connsiteY2811"/>
                    </a:cxn>
                    <a:cxn ang="0">
                      <a:pos x="connsiteX2812" y="connsiteY2812"/>
                    </a:cxn>
                    <a:cxn ang="0">
                      <a:pos x="connsiteX2813" y="connsiteY2813"/>
                    </a:cxn>
                    <a:cxn ang="0">
                      <a:pos x="connsiteX2814" y="connsiteY2814"/>
                    </a:cxn>
                    <a:cxn ang="0">
                      <a:pos x="connsiteX2815" y="connsiteY2815"/>
                    </a:cxn>
                    <a:cxn ang="0">
                      <a:pos x="connsiteX2816" y="connsiteY2816"/>
                    </a:cxn>
                    <a:cxn ang="0">
                      <a:pos x="connsiteX2817" y="connsiteY2817"/>
                    </a:cxn>
                    <a:cxn ang="0">
                      <a:pos x="connsiteX2818" y="connsiteY2818"/>
                    </a:cxn>
                    <a:cxn ang="0">
                      <a:pos x="connsiteX2819" y="connsiteY2819"/>
                    </a:cxn>
                    <a:cxn ang="0">
                      <a:pos x="connsiteX2820" y="connsiteY2820"/>
                    </a:cxn>
                    <a:cxn ang="0">
                      <a:pos x="connsiteX2821" y="connsiteY2821"/>
                    </a:cxn>
                    <a:cxn ang="0">
                      <a:pos x="connsiteX2822" y="connsiteY2822"/>
                    </a:cxn>
                    <a:cxn ang="0">
                      <a:pos x="connsiteX2823" y="connsiteY2823"/>
                    </a:cxn>
                    <a:cxn ang="0">
                      <a:pos x="connsiteX2824" y="connsiteY2824"/>
                    </a:cxn>
                    <a:cxn ang="0">
                      <a:pos x="connsiteX2825" y="connsiteY2825"/>
                    </a:cxn>
                    <a:cxn ang="0">
                      <a:pos x="connsiteX2826" y="connsiteY2826"/>
                    </a:cxn>
                    <a:cxn ang="0">
                      <a:pos x="connsiteX2827" y="connsiteY2827"/>
                    </a:cxn>
                    <a:cxn ang="0">
                      <a:pos x="connsiteX2828" y="connsiteY2828"/>
                    </a:cxn>
                    <a:cxn ang="0">
                      <a:pos x="connsiteX2829" y="connsiteY2829"/>
                    </a:cxn>
                    <a:cxn ang="0">
                      <a:pos x="connsiteX2830" y="connsiteY2830"/>
                    </a:cxn>
                    <a:cxn ang="0">
                      <a:pos x="connsiteX2831" y="connsiteY2831"/>
                    </a:cxn>
                    <a:cxn ang="0">
                      <a:pos x="connsiteX2832" y="connsiteY2832"/>
                    </a:cxn>
                    <a:cxn ang="0">
                      <a:pos x="connsiteX2833" y="connsiteY2833"/>
                    </a:cxn>
                    <a:cxn ang="0">
                      <a:pos x="connsiteX2834" y="connsiteY2834"/>
                    </a:cxn>
                    <a:cxn ang="0">
                      <a:pos x="connsiteX2835" y="connsiteY2835"/>
                    </a:cxn>
                    <a:cxn ang="0">
                      <a:pos x="connsiteX2836" y="connsiteY2836"/>
                    </a:cxn>
                    <a:cxn ang="0">
                      <a:pos x="connsiteX2837" y="connsiteY2837"/>
                    </a:cxn>
                    <a:cxn ang="0">
                      <a:pos x="connsiteX2838" y="connsiteY2838"/>
                    </a:cxn>
                    <a:cxn ang="0">
                      <a:pos x="connsiteX2839" y="connsiteY2839"/>
                    </a:cxn>
                    <a:cxn ang="0">
                      <a:pos x="connsiteX2840" y="connsiteY2840"/>
                    </a:cxn>
                    <a:cxn ang="0">
                      <a:pos x="connsiteX2841" y="connsiteY2841"/>
                    </a:cxn>
                    <a:cxn ang="0">
                      <a:pos x="connsiteX2842" y="connsiteY2842"/>
                    </a:cxn>
                    <a:cxn ang="0">
                      <a:pos x="connsiteX2843" y="connsiteY2843"/>
                    </a:cxn>
                    <a:cxn ang="0">
                      <a:pos x="connsiteX2844" y="connsiteY2844"/>
                    </a:cxn>
                    <a:cxn ang="0">
                      <a:pos x="connsiteX2845" y="connsiteY2845"/>
                    </a:cxn>
                    <a:cxn ang="0">
                      <a:pos x="connsiteX2846" y="connsiteY2846"/>
                    </a:cxn>
                    <a:cxn ang="0">
                      <a:pos x="connsiteX2847" y="connsiteY2847"/>
                    </a:cxn>
                    <a:cxn ang="0">
                      <a:pos x="connsiteX2848" y="connsiteY2848"/>
                    </a:cxn>
                    <a:cxn ang="0">
                      <a:pos x="connsiteX2849" y="connsiteY2849"/>
                    </a:cxn>
                    <a:cxn ang="0">
                      <a:pos x="connsiteX2850" y="connsiteY2850"/>
                    </a:cxn>
                    <a:cxn ang="0">
                      <a:pos x="connsiteX2851" y="connsiteY2851"/>
                    </a:cxn>
                    <a:cxn ang="0">
                      <a:pos x="connsiteX2852" y="connsiteY2852"/>
                    </a:cxn>
                    <a:cxn ang="0">
                      <a:pos x="connsiteX2853" y="connsiteY2853"/>
                    </a:cxn>
                    <a:cxn ang="0">
                      <a:pos x="connsiteX2854" y="connsiteY2854"/>
                    </a:cxn>
                    <a:cxn ang="0">
                      <a:pos x="connsiteX2855" y="connsiteY2855"/>
                    </a:cxn>
                    <a:cxn ang="0">
                      <a:pos x="connsiteX2856" y="connsiteY2856"/>
                    </a:cxn>
                    <a:cxn ang="0">
                      <a:pos x="connsiteX2857" y="connsiteY2857"/>
                    </a:cxn>
                    <a:cxn ang="0">
                      <a:pos x="connsiteX2858" y="connsiteY2858"/>
                    </a:cxn>
                    <a:cxn ang="0">
                      <a:pos x="connsiteX2859" y="connsiteY2859"/>
                    </a:cxn>
                    <a:cxn ang="0">
                      <a:pos x="connsiteX2860" y="connsiteY2860"/>
                    </a:cxn>
                    <a:cxn ang="0">
                      <a:pos x="connsiteX2861" y="connsiteY2861"/>
                    </a:cxn>
                    <a:cxn ang="0">
                      <a:pos x="connsiteX2862" y="connsiteY2862"/>
                    </a:cxn>
                    <a:cxn ang="0">
                      <a:pos x="connsiteX2863" y="connsiteY2863"/>
                    </a:cxn>
                    <a:cxn ang="0">
                      <a:pos x="connsiteX2864" y="connsiteY2864"/>
                    </a:cxn>
                    <a:cxn ang="0">
                      <a:pos x="connsiteX2865" y="connsiteY2865"/>
                    </a:cxn>
                    <a:cxn ang="0">
                      <a:pos x="connsiteX2866" y="connsiteY2866"/>
                    </a:cxn>
                    <a:cxn ang="0">
                      <a:pos x="connsiteX2867" y="connsiteY2867"/>
                    </a:cxn>
                    <a:cxn ang="0">
                      <a:pos x="connsiteX2868" y="connsiteY2868"/>
                    </a:cxn>
                    <a:cxn ang="0">
                      <a:pos x="connsiteX2869" y="connsiteY2869"/>
                    </a:cxn>
                    <a:cxn ang="0">
                      <a:pos x="connsiteX2870" y="connsiteY2870"/>
                    </a:cxn>
                    <a:cxn ang="0">
                      <a:pos x="connsiteX2871" y="connsiteY2871"/>
                    </a:cxn>
                    <a:cxn ang="0">
                      <a:pos x="connsiteX2872" y="connsiteY2872"/>
                    </a:cxn>
                    <a:cxn ang="0">
                      <a:pos x="connsiteX2873" y="connsiteY2873"/>
                    </a:cxn>
                    <a:cxn ang="0">
                      <a:pos x="connsiteX2874" y="connsiteY2874"/>
                    </a:cxn>
                    <a:cxn ang="0">
                      <a:pos x="connsiteX2875" y="connsiteY2875"/>
                    </a:cxn>
                    <a:cxn ang="0">
                      <a:pos x="connsiteX2876" y="connsiteY2876"/>
                    </a:cxn>
                    <a:cxn ang="0">
                      <a:pos x="connsiteX2877" y="connsiteY2877"/>
                    </a:cxn>
                    <a:cxn ang="0">
                      <a:pos x="connsiteX2878" y="connsiteY2878"/>
                    </a:cxn>
                    <a:cxn ang="0">
                      <a:pos x="connsiteX2879" y="connsiteY2879"/>
                    </a:cxn>
                    <a:cxn ang="0">
                      <a:pos x="connsiteX2880" y="connsiteY2880"/>
                    </a:cxn>
                    <a:cxn ang="0">
                      <a:pos x="connsiteX2881" y="connsiteY2881"/>
                    </a:cxn>
                    <a:cxn ang="0">
                      <a:pos x="connsiteX2882" y="connsiteY2882"/>
                    </a:cxn>
                    <a:cxn ang="0">
                      <a:pos x="connsiteX2883" y="connsiteY2883"/>
                    </a:cxn>
                    <a:cxn ang="0">
                      <a:pos x="connsiteX2884" y="connsiteY2884"/>
                    </a:cxn>
                    <a:cxn ang="0">
                      <a:pos x="connsiteX2885" y="connsiteY2885"/>
                    </a:cxn>
                    <a:cxn ang="0">
                      <a:pos x="connsiteX2886" y="connsiteY2886"/>
                    </a:cxn>
                    <a:cxn ang="0">
                      <a:pos x="connsiteX2887" y="connsiteY2887"/>
                    </a:cxn>
                    <a:cxn ang="0">
                      <a:pos x="connsiteX2888" y="connsiteY2888"/>
                    </a:cxn>
                    <a:cxn ang="0">
                      <a:pos x="connsiteX2889" y="connsiteY2889"/>
                    </a:cxn>
                    <a:cxn ang="0">
                      <a:pos x="connsiteX2890" y="connsiteY2890"/>
                    </a:cxn>
                    <a:cxn ang="0">
                      <a:pos x="connsiteX2891" y="connsiteY2891"/>
                    </a:cxn>
                    <a:cxn ang="0">
                      <a:pos x="connsiteX2892" y="connsiteY2892"/>
                    </a:cxn>
                    <a:cxn ang="0">
                      <a:pos x="connsiteX2893" y="connsiteY2893"/>
                    </a:cxn>
                    <a:cxn ang="0">
                      <a:pos x="connsiteX2894" y="connsiteY2894"/>
                    </a:cxn>
                    <a:cxn ang="0">
                      <a:pos x="connsiteX2895" y="connsiteY2895"/>
                    </a:cxn>
                    <a:cxn ang="0">
                      <a:pos x="connsiteX2896" y="connsiteY2896"/>
                    </a:cxn>
                    <a:cxn ang="0">
                      <a:pos x="connsiteX2897" y="connsiteY2897"/>
                    </a:cxn>
                    <a:cxn ang="0">
                      <a:pos x="connsiteX2898" y="connsiteY2898"/>
                    </a:cxn>
                    <a:cxn ang="0">
                      <a:pos x="connsiteX2899" y="connsiteY2899"/>
                    </a:cxn>
                    <a:cxn ang="0">
                      <a:pos x="connsiteX2900" y="connsiteY2900"/>
                    </a:cxn>
                    <a:cxn ang="0">
                      <a:pos x="connsiteX2901" y="connsiteY2901"/>
                    </a:cxn>
                    <a:cxn ang="0">
                      <a:pos x="connsiteX2902" y="connsiteY2902"/>
                    </a:cxn>
                    <a:cxn ang="0">
                      <a:pos x="connsiteX2903" y="connsiteY2903"/>
                    </a:cxn>
                    <a:cxn ang="0">
                      <a:pos x="connsiteX2904" y="connsiteY2904"/>
                    </a:cxn>
                    <a:cxn ang="0">
                      <a:pos x="connsiteX2905" y="connsiteY2905"/>
                    </a:cxn>
                    <a:cxn ang="0">
                      <a:pos x="connsiteX2906" y="connsiteY2906"/>
                    </a:cxn>
                    <a:cxn ang="0">
                      <a:pos x="connsiteX2907" y="connsiteY2907"/>
                    </a:cxn>
                    <a:cxn ang="0">
                      <a:pos x="connsiteX2908" y="connsiteY2908"/>
                    </a:cxn>
                    <a:cxn ang="0">
                      <a:pos x="connsiteX2909" y="connsiteY2909"/>
                    </a:cxn>
                    <a:cxn ang="0">
                      <a:pos x="connsiteX2910" y="connsiteY2910"/>
                    </a:cxn>
                    <a:cxn ang="0">
                      <a:pos x="connsiteX2911" y="connsiteY2911"/>
                    </a:cxn>
                    <a:cxn ang="0">
                      <a:pos x="connsiteX2912" y="connsiteY2912"/>
                    </a:cxn>
                    <a:cxn ang="0">
                      <a:pos x="connsiteX2913" y="connsiteY2913"/>
                    </a:cxn>
                    <a:cxn ang="0">
                      <a:pos x="connsiteX2914" y="connsiteY2914"/>
                    </a:cxn>
                    <a:cxn ang="0">
                      <a:pos x="connsiteX2915" y="connsiteY2915"/>
                    </a:cxn>
                    <a:cxn ang="0">
                      <a:pos x="connsiteX2916" y="connsiteY2916"/>
                    </a:cxn>
                    <a:cxn ang="0">
                      <a:pos x="connsiteX2917" y="connsiteY2917"/>
                    </a:cxn>
                    <a:cxn ang="0">
                      <a:pos x="connsiteX2918" y="connsiteY2918"/>
                    </a:cxn>
                    <a:cxn ang="0">
                      <a:pos x="connsiteX2919" y="connsiteY2919"/>
                    </a:cxn>
                    <a:cxn ang="0">
                      <a:pos x="connsiteX2920" y="connsiteY2920"/>
                    </a:cxn>
                    <a:cxn ang="0">
                      <a:pos x="connsiteX2921" y="connsiteY2921"/>
                    </a:cxn>
                    <a:cxn ang="0">
                      <a:pos x="connsiteX2922" y="connsiteY2922"/>
                    </a:cxn>
                    <a:cxn ang="0">
                      <a:pos x="connsiteX2923" y="connsiteY2923"/>
                    </a:cxn>
                    <a:cxn ang="0">
                      <a:pos x="connsiteX2924" y="connsiteY2924"/>
                    </a:cxn>
                    <a:cxn ang="0">
                      <a:pos x="connsiteX2925" y="connsiteY2925"/>
                    </a:cxn>
                    <a:cxn ang="0">
                      <a:pos x="connsiteX2926" y="connsiteY2926"/>
                    </a:cxn>
                    <a:cxn ang="0">
                      <a:pos x="connsiteX2927" y="connsiteY2927"/>
                    </a:cxn>
                    <a:cxn ang="0">
                      <a:pos x="connsiteX2928" y="connsiteY2928"/>
                    </a:cxn>
                    <a:cxn ang="0">
                      <a:pos x="connsiteX2929" y="connsiteY2929"/>
                    </a:cxn>
                    <a:cxn ang="0">
                      <a:pos x="connsiteX2930" y="connsiteY2930"/>
                    </a:cxn>
                    <a:cxn ang="0">
                      <a:pos x="connsiteX2931" y="connsiteY2931"/>
                    </a:cxn>
                    <a:cxn ang="0">
                      <a:pos x="connsiteX2932" y="connsiteY2932"/>
                    </a:cxn>
                    <a:cxn ang="0">
                      <a:pos x="connsiteX2933" y="connsiteY2933"/>
                    </a:cxn>
                    <a:cxn ang="0">
                      <a:pos x="connsiteX2934" y="connsiteY2934"/>
                    </a:cxn>
                    <a:cxn ang="0">
                      <a:pos x="connsiteX2935" y="connsiteY2935"/>
                    </a:cxn>
                    <a:cxn ang="0">
                      <a:pos x="connsiteX2936" y="connsiteY2936"/>
                    </a:cxn>
                    <a:cxn ang="0">
                      <a:pos x="connsiteX2937" y="connsiteY2937"/>
                    </a:cxn>
                    <a:cxn ang="0">
                      <a:pos x="connsiteX2938" y="connsiteY2938"/>
                    </a:cxn>
                    <a:cxn ang="0">
                      <a:pos x="connsiteX2939" y="connsiteY2939"/>
                    </a:cxn>
                    <a:cxn ang="0">
                      <a:pos x="connsiteX2940" y="connsiteY2940"/>
                    </a:cxn>
                    <a:cxn ang="0">
                      <a:pos x="connsiteX2941" y="connsiteY2941"/>
                    </a:cxn>
                    <a:cxn ang="0">
                      <a:pos x="connsiteX2942" y="connsiteY2942"/>
                    </a:cxn>
                    <a:cxn ang="0">
                      <a:pos x="connsiteX2943" y="connsiteY2943"/>
                    </a:cxn>
                    <a:cxn ang="0">
                      <a:pos x="connsiteX2944" y="connsiteY2944"/>
                    </a:cxn>
                    <a:cxn ang="0">
                      <a:pos x="connsiteX2945" y="connsiteY2945"/>
                    </a:cxn>
                    <a:cxn ang="0">
                      <a:pos x="connsiteX2946" y="connsiteY2946"/>
                    </a:cxn>
                    <a:cxn ang="0">
                      <a:pos x="connsiteX2947" y="connsiteY2947"/>
                    </a:cxn>
                    <a:cxn ang="0">
                      <a:pos x="connsiteX2948" y="connsiteY2948"/>
                    </a:cxn>
                    <a:cxn ang="0">
                      <a:pos x="connsiteX2949" y="connsiteY2949"/>
                    </a:cxn>
                    <a:cxn ang="0">
                      <a:pos x="connsiteX2950" y="connsiteY2950"/>
                    </a:cxn>
                    <a:cxn ang="0">
                      <a:pos x="connsiteX2951" y="connsiteY2951"/>
                    </a:cxn>
                    <a:cxn ang="0">
                      <a:pos x="connsiteX2952" y="connsiteY2952"/>
                    </a:cxn>
                    <a:cxn ang="0">
                      <a:pos x="connsiteX2953" y="connsiteY2953"/>
                    </a:cxn>
                    <a:cxn ang="0">
                      <a:pos x="connsiteX2954" y="connsiteY2954"/>
                    </a:cxn>
                    <a:cxn ang="0">
                      <a:pos x="connsiteX2955" y="connsiteY2955"/>
                    </a:cxn>
                    <a:cxn ang="0">
                      <a:pos x="connsiteX2956" y="connsiteY2956"/>
                    </a:cxn>
                    <a:cxn ang="0">
                      <a:pos x="connsiteX2957" y="connsiteY2957"/>
                    </a:cxn>
                    <a:cxn ang="0">
                      <a:pos x="connsiteX2958" y="connsiteY2958"/>
                    </a:cxn>
                    <a:cxn ang="0">
                      <a:pos x="connsiteX2959" y="connsiteY2959"/>
                    </a:cxn>
                    <a:cxn ang="0">
                      <a:pos x="connsiteX2960" y="connsiteY2960"/>
                    </a:cxn>
                    <a:cxn ang="0">
                      <a:pos x="connsiteX2961" y="connsiteY2961"/>
                    </a:cxn>
                    <a:cxn ang="0">
                      <a:pos x="connsiteX2962" y="connsiteY2962"/>
                    </a:cxn>
                    <a:cxn ang="0">
                      <a:pos x="connsiteX2963" y="connsiteY2963"/>
                    </a:cxn>
                    <a:cxn ang="0">
                      <a:pos x="connsiteX2964" y="connsiteY2964"/>
                    </a:cxn>
                    <a:cxn ang="0">
                      <a:pos x="connsiteX2965" y="connsiteY2965"/>
                    </a:cxn>
                    <a:cxn ang="0">
                      <a:pos x="connsiteX2966" y="connsiteY2966"/>
                    </a:cxn>
                    <a:cxn ang="0">
                      <a:pos x="connsiteX2967" y="connsiteY2967"/>
                    </a:cxn>
                    <a:cxn ang="0">
                      <a:pos x="connsiteX2968" y="connsiteY2968"/>
                    </a:cxn>
                    <a:cxn ang="0">
                      <a:pos x="connsiteX2969" y="connsiteY2969"/>
                    </a:cxn>
                    <a:cxn ang="0">
                      <a:pos x="connsiteX2970" y="connsiteY2970"/>
                    </a:cxn>
                    <a:cxn ang="0">
                      <a:pos x="connsiteX2971" y="connsiteY2971"/>
                    </a:cxn>
                    <a:cxn ang="0">
                      <a:pos x="connsiteX2972" y="connsiteY2972"/>
                    </a:cxn>
                    <a:cxn ang="0">
                      <a:pos x="connsiteX2973" y="connsiteY2973"/>
                    </a:cxn>
                    <a:cxn ang="0">
                      <a:pos x="connsiteX2974" y="connsiteY2974"/>
                    </a:cxn>
                    <a:cxn ang="0">
                      <a:pos x="connsiteX2975" y="connsiteY2975"/>
                    </a:cxn>
                    <a:cxn ang="0">
                      <a:pos x="connsiteX2976" y="connsiteY2976"/>
                    </a:cxn>
                    <a:cxn ang="0">
                      <a:pos x="connsiteX2977" y="connsiteY2977"/>
                    </a:cxn>
                    <a:cxn ang="0">
                      <a:pos x="connsiteX2978" y="connsiteY2978"/>
                    </a:cxn>
                    <a:cxn ang="0">
                      <a:pos x="connsiteX2979" y="connsiteY2979"/>
                    </a:cxn>
                    <a:cxn ang="0">
                      <a:pos x="connsiteX2980" y="connsiteY2980"/>
                    </a:cxn>
                    <a:cxn ang="0">
                      <a:pos x="connsiteX2981" y="connsiteY2981"/>
                    </a:cxn>
                    <a:cxn ang="0">
                      <a:pos x="connsiteX2982" y="connsiteY2982"/>
                    </a:cxn>
                    <a:cxn ang="0">
                      <a:pos x="connsiteX2983" y="connsiteY2983"/>
                    </a:cxn>
                    <a:cxn ang="0">
                      <a:pos x="connsiteX2984" y="connsiteY2984"/>
                    </a:cxn>
                    <a:cxn ang="0">
                      <a:pos x="connsiteX2985" y="connsiteY2985"/>
                    </a:cxn>
                    <a:cxn ang="0">
                      <a:pos x="connsiteX2986" y="connsiteY2986"/>
                    </a:cxn>
                    <a:cxn ang="0">
                      <a:pos x="connsiteX2987" y="connsiteY2987"/>
                    </a:cxn>
                    <a:cxn ang="0">
                      <a:pos x="connsiteX2988" y="connsiteY2988"/>
                    </a:cxn>
                    <a:cxn ang="0">
                      <a:pos x="connsiteX2989" y="connsiteY2989"/>
                    </a:cxn>
                    <a:cxn ang="0">
                      <a:pos x="connsiteX2990" y="connsiteY2990"/>
                    </a:cxn>
                    <a:cxn ang="0">
                      <a:pos x="connsiteX2991" y="connsiteY2991"/>
                    </a:cxn>
                    <a:cxn ang="0">
                      <a:pos x="connsiteX2992" y="connsiteY2992"/>
                    </a:cxn>
                    <a:cxn ang="0">
                      <a:pos x="connsiteX2993" y="connsiteY2993"/>
                    </a:cxn>
                    <a:cxn ang="0">
                      <a:pos x="connsiteX2994" y="connsiteY2994"/>
                    </a:cxn>
                    <a:cxn ang="0">
                      <a:pos x="connsiteX2995" y="connsiteY2995"/>
                    </a:cxn>
                    <a:cxn ang="0">
                      <a:pos x="connsiteX2996" y="connsiteY2996"/>
                    </a:cxn>
                    <a:cxn ang="0">
                      <a:pos x="connsiteX2997" y="connsiteY2997"/>
                    </a:cxn>
                    <a:cxn ang="0">
                      <a:pos x="connsiteX2998" y="connsiteY2998"/>
                    </a:cxn>
                    <a:cxn ang="0">
                      <a:pos x="connsiteX2999" y="connsiteY2999"/>
                    </a:cxn>
                    <a:cxn ang="0">
                      <a:pos x="connsiteX3000" y="connsiteY3000"/>
                    </a:cxn>
                    <a:cxn ang="0">
                      <a:pos x="connsiteX3001" y="connsiteY3001"/>
                    </a:cxn>
                    <a:cxn ang="0">
                      <a:pos x="connsiteX3002" y="connsiteY3002"/>
                    </a:cxn>
                    <a:cxn ang="0">
                      <a:pos x="connsiteX3003" y="connsiteY3003"/>
                    </a:cxn>
                    <a:cxn ang="0">
                      <a:pos x="connsiteX3004" y="connsiteY3004"/>
                    </a:cxn>
                    <a:cxn ang="0">
                      <a:pos x="connsiteX3005" y="connsiteY3005"/>
                    </a:cxn>
                    <a:cxn ang="0">
                      <a:pos x="connsiteX3006" y="connsiteY3006"/>
                    </a:cxn>
                    <a:cxn ang="0">
                      <a:pos x="connsiteX3007" y="connsiteY3007"/>
                    </a:cxn>
                    <a:cxn ang="0">
                      <a:pos x="connsiteX3008" y="connsiteY3008"/>
                    </a:cxn>
                    <a:cxn ang="0">
                      <a:pos x="connsiteX3009" y="connsiteY3009"/>
                    </a:cxn>
                    <a:cxn ang="0">
                      <a:pos x="connsiteX3010" y="connsiteY3010"/>
                    </a:cxn>
                    <a:cxn ang="0">
                      <a:pos x="connsiteX3011" y="connsiteY3011"/>
                    </a:cxn>
                    <a:cxn ang="0">
                      <a:pos x="connsiteX3012" y="connsiteY3012"/>
                    </a:cxn>
                    <a:cxn ang="0">
                      <a:pos x="connsiteX3013" y="connsiteY3013"/>
                    </a:cxn>
                    <a:cxn ang="0">
                      <a:pos x="connsiteX3014" y="connsiteY3014"/>
                    </a:cxn>
                    <a:cxn ang="0">
                      <a:pos x="connsiteX3015" y="connsiteY3015"/>
                    </a:cxn>
                    <a:cxn ang="0">
                      <a:pos x="connsiteX3016" y="connsiteY3016"/>
                    </a:cxn>
                    <a:cxn ang="0">
                      <a:pos x="connsiteX3017" y="connsiteY3017"/>
                    </a:cxn>
                    <a:cxn ang="0">
                      <a:pos x="connsiteX3018" y="connsiteY3018"/>
                    </a:cxn>
                    <a:cxn ang="0">
                      <a:pos x="connsiteX3019" y="connsiteY3019"/>
                    </a:cxn>
                    <a:cxn ang="0">
                      <a:pos x="connsiteX3020" y="connsiteY3020"/>
                    </a:cxn>
                    <a:cxn ang="0">
                      <a:pos x="connsiteX3021" y="connsiteY3021"/>
                    </a:cxn>
                    <a:cxn ang="0">
                      <a:pos x="connsiteX3022" y="connsiteY3022"/>
                    </a:cxn>
                    <a:cxn ang="0">
                      <a:pos x="connsiteX3023" y="connsiteY3023"/>
                    </a:cxn>
                    <a:cxn ang="0">
                      <a:pos x="connsiteX3024" y="connsiteY3024"/>
                    </a:cxn>
                    <a:cxn ang="0">
                      <a:pos x="connsiteX3025" y="connsiteY3025"/>
                    </a:cxn>
                    <a:cxn ang="0">
                      <a:pos x="connsiteX3026" y="connsiteY3026"/>
                    </a:cxn>
                    <a:cxn ang="0">
                      <a:pos x="connsiteX3027" y="connsiteY3027"/>
                    </a:cxn>
                    <a:cxn ang="0">
                      <a:pos x="connsiteX3028" y="connsiteY3028"/>
                    </a:cxn>
                    <a:cxn ang="0">
                      <a:pos x="connsiteX3029" y="connsiteY3029"/>
                    </a:cxn>
                    <a:cxn ang="0">
                      <a:pos x="connsiteX3030" y="connsiteY3030"/>
                    </a:cxn>
                    <a:cxn ang="0">
                      <a:pos x="connsiteX3031" y="connsiteY3031"/>
                    </a:cxn>
                    <a:cxn ang="0">
                      <a:pos x="connsiteX3032" y="connsiteY3032"/>
                    </a:cxn>
                    <a:cxn ang="0">
                      <a:pos x="connsiteX3033" y="connsiteY3033"/>
                    </a:cxn>
                    <a:cxn ang="0">
                      <a:pos x="connsiteX3034" y="connsiteY3034"/>
                    </a:cxn>
                    <a:cxn ang="0">
                      <a:pos x="connsiteX3035" y="connsiteY3035"/>
                    </a:cxn>
                    <a:cxn ang="0">
                      <a:pos x="connsiteX3036" y="connsiteY3036"/>
                    </a:cxn>
                    <a:cxn ang="0">
                      <a:pos x="connsiteX3037" y="connsiteY3037"/>
                    </a:cxn>
                    <a:cxn ang="0">
                      <a:pos x="connsiteX3038" y="connsiteY3038"/>
                    </a:cxn>
                    <a:cxn ang="0">
                      <a:pos x="connsiteX3039" y="connsiteY3039"/>
                    </a:cxn>
                    <a:cxn ang="0">
                      <a:pos x="connsiteX3040" y="connsiteY3040"/>
                    </a:cxn>
                    <a:cxn ang="0">
                      <a:pos x="connsiteX3041" y="connsiteY3041"/>
                    </a:cxn>
                    <a:cxn ang="0">
                      <a:pos x="connsiteX3042" y="connsiteY3042"/>
                    </a:cxn>
                    <a:cxn ang="0">
                      <a:pos x="connsiteX3043" y="connsiteY3043"/>
                    </a:cxn>
                    <a:cxn ang="0">
                      <a:pos x="connsiteX3044" y="connsiteY3044"/>
                    </a:cxn>
                    <a:cxn ang="0">
                      <a:pos x="connsiteX3045" y="connsiteY3045"/>
                    </a:cxn>
                    <a:cxn ang="0">
                      <a:pos x="connsiteX3046" y="connsiteY3046"/>
                    </a:cxn>
                    <a:cxn ang="0">
                      <a:pos x="connsiteX3047" y="connsiteY3047"/>
                    </a:cxn>
                    <a:cxn ang="0">
                      <a:pos x="connsiteX3048" y="connsiteY3048"/>
                    </a:cxn>
                    <a:cxn ang="0">
                      <a:pos x="connsiteX3049" y="connsiteY3049"/>
                    </a:cxn>
                    <a:cxn ang="0">
                      <a:pos x="connsiteX3050" y="connsiteY3050"/>
                    </a:cxn>
                    <a:cxn ang="0">
                      <a:pos x="connsiteX3051" y="connsiteY3051"/>
                    </a:cxn>
                    <a:cxn ang="0">
                      <a:pos x="connsiteX3052" y="connsiteY3052"/>
                    </a:cxn>
                    <a:cxn ang="0">
                      <a:pos x="connsiteX3053" y="connsiteY3053"/>
                    </a:cxn>
                    <a:cxn ang="0">
                      <a:pos x="connsiteX3054" y="connsiteY3054"/>
                    </a:cxn>
                    <a:cxn ang="0">
                      <a:pos x="connsiteX3055" y="connsiteY3055"/>
                    </a:cxn>
                    <a:cxn ang="0">
                      <a:pos x="connsiteX3056" y="connsiteY3056"/>
                    </a:cxn>
                    <a:cxn ang="0">
                      <a:pos x="connsiteX3057" y="connsiteY3057"/>
                    </a:cxn>
                    <a:cxn ang="0">
                      <a:pos x="connsiteX3058" y="connsiteY3058"/>
                    </a:cxn>
                    <a:cxn ang="0">
                      <a:pos x="connsiteX3059" y="connsiteY3059"/>
                    </a:cxn>
                    <a:cxn ang="0">
                      <a:pos x="connsiteX3060" y="connsiteY3060"/>
                    </a:cxn>
                    <a:cxn ang="0">
                      <a:pos x="connsiteX3061" y="connsiteY3061"/>
                    </a:cxn>
                    <a:cxn ang="0">
                      <a:pos x="connsiteX3062" y="connsiteY3062"/>
                    </a:cxn>
                    <a:cxn ang="0">
                      <a:pos x="connsiteX3063" y="connsiteY3063"/>
                    </a:cxn>
                    <a:cxn ang="0">
                      <a:pos x="connsiteX3064" y="connsiteY3064"/>
                    </a:cxn>
                    <a:cxn ang="0">
                      <a:pos x="connsiteX3065" y="connsiteY3065"/>
                    </a:cxn>
                    <a:cxn ang="0">
                      <a:pos x="connsiteX3066" y="connsiteY3066"/>
                    </a:cxn>
                    <a:cxn ang="0">
                      <a:pos x="connsiteX3067" y="connsiteY3067"/>
                    </a:cxn>
                    <a:cxn ang="0">
                      <a:pos x="connsiteX3068" y="connsiteY3068"/>
                    </a:cxn>
                    <a:cxn ang="0">
                      <a:pos x="connsiteX3069" y="connsiteY3069"/>
                    </a:cxn>
                    <a:cxn ang="0">
                      <a:pos x="connsiteX3070" y="connsiteY3070"/>
                    </a:cxn>
                    <a:cxn ang="0">
                      <a:pos x="connsiteX3071" y="connsiteY3071"/>
                    </a:cxn>
                    <a:cxn ang="0">
                      <a:pos x="connsiteX3072" y="connsiteY3072"/>
                    </a:cxn>
                    <a:cxn ang="0">
                      <a:pos x="connsiteX3073" y="connsiteY3073"/>
                    </a:cxn>
                    <a:cxn ang="0">
                      <a:pos x="connsiteX3074" y="connsiteY3074"/>
                    </a:cxn>
                    <a:cxn ang="0">
                      <a:pos x="connsiteX3075" y="connsiteY3075"/>
                    </a:cxn>
                    <a:cxn ang="0">
                      <a:pos x="connsiteX3076" y="connsiteY3076"/>
                    </a:cxn>
                    <a:cxn ang="0">
                      <a:pos x="connsiteX3077" y="connsiteY3077"/>
                    </a:cxn>
                    <a:cxn ang="0">
                      <a:pos x="connsiteX3078" y="connsiteY3078"/>
                    </a:cxn>
                    <a:cxn ang="0">
                      <a:pos x="connsiteX3079" y="connsiteY3079"/>
                    </a:cxn>
                    <a:cxn ang="0">
                      <a:pos x="connsiteX3080" y="connsiteY3080"/>
                    </a:cxn>
                    <a:cxn ang="0">
                      <a:pos x="connsiteX3081" y="connsiteY3081"/>
                    </a:cxn>
                    <a:cxn ang="0">
                      <a:pos x="connsiteX3082" y="connsiteY3082"/>
                    </a:cxn>
                    <a:cxn ang="0">
                      <a:pos x="connsiteX3083" y="connsiteY3083"/>
                    </a:cxn>
                    <a:cxn ang="0">
                      <a:pos x="connsiteX3084" y="connsiteY3084"/>
                    </a:cxn>
                    <a:cxn ang="0">
                      <a:pos x="connsiteX3085" y="connsiteY3085"/>
                    </a:cxn>
                    <a:cxn ang="0">
                      <a:pos x="connsiteX3086" y="connsiteY3086"/>
                    </a:cxn>
                    <a:cxn ang="0">
                      <a:pos x="connsiteX3087" y="connsiteY3087"/>
                    </a:cxn>
                    <a:cxn ang="0">
                      <a:pos x="connsiteX3088" y="connsiteY3088"/>
                    </a:cxn>
                    <a:cxn ang="0">
                      <a:pos x="connsiteX3089" y="connsiteY3089"/>
                    </a:cxn>
                    <a:cxn ang="0">
                      <a:pos x="connsiteX3090" y="connsiteY3090"/>
                    </a:cxn>
                    <a:cxn ang="0">
                      <a:pos x="connsiteX3091" y="connsiteY3091"/>
                    </a:cxn>
                    <a:cxn ang="0">
                      <a:pos x="connsiteX3092" y="connsiteY3092"/>
                    </a:cxn>
                    <a:cxn ang="0">
                      <a:pos x="connsiteX3093" y="connsiteY3093"/>
                    </a:cxn>
                    <a:cxn ang="0">
                      <a:pos x="connsiteX3094" y="connsiteY3094"/>
                    </a:cxn>
                    <a:cxn ang="0">
                      <a:pos x="connsiteX3095" y="connsiteY3095"/>
                    </a:cxn>
                    <a:cxn ang="0">
                      <a:pos x="connsiteX3096" y="connsiteY3096"/>
                    </a:cxn>
                    <a:cxn ang="0">
                      <a:pos x="connsiteX3097" y="connsiteY3097"/>
                    </a:cxn>
                    <a:cxn ang="0">
                      <a:pos x="connsiteX3098" y="connsiteY3098"/>
                    </a:cxn>
                    <a:cxn ang="0">
                      <a:pos x="connsiteX3099" y="connsiteY3099"/>
                    </a:cxn>
                    <a:cxn ang="0">
                      <a:pos x="connsiteX3100" y="connsiteY3100"/>
                    </a:cxn>
                    <a:cxn ang="0">
                      <a:pos x="connsiteX3101" y="connsiteY3101"/>
                    </a:cxn>
                    <a:cxn ang="0">
                      <a:pos x="connsiteX3102" y="connsiteY3102"/>
                    </a:cxn>
                    <a:cxn ang="0">
                      <a:pos x="connsiteX3103" y="connsiteY3103"/>
                    </a:cxn>
                    <a:cxn ang="0">
                      <a:pos x="connsiteX3104" y="connsiteY3104"/>
                    </a:cxn>
                    <a:cxn ang="0">
                      <a:pos x="connsiteX3105" y="connsiteY3105"/>
                    </a:cxn>
                    <a:cxn ang="0">
                      <a:pos x="connsiteX3106" y="connsiteY3106"/>
                    </a:cxn>
                    <a:cxn ang="0">
                      <a:pos x="connsiteX3107" y="connsiteY3107"/>
                    </a:cxn>
                    <a:cxn ang="0">
                      <a:pos x="connsiteX3108" y="connsiteY3108"/>
                    </a:cxn>
                    <a:cxn ang="0">
                      <a:pos x="connsiteX3109" y="connsiteY3109"/>
                    </a:cxn>
                    <a:cxn ang="0">
                      <a:pos x="connsiteX3110" y="connsiteY3110"/>
                    </a:cxn>
                    <a:cxn ang="0">
                      <a:pos x="connsiteX3111" y="connsiteY3111"/>
                    </a:cxn>
                    <a:cxn ang="0">
                      <a:pos x="connsiteX3112" y="connsiteY3112"/>
                    </a:cxn>
                    <a:cxn ang="0">
                      <a:pos x="connsiteX3113" y="connsiteY3113"/>
                    </a:cxn>
                    <a:cxn ang="0">
                      <a:pos x="connsiteX3114" y="connsiteY3114"/>
                    </a:cxn>
                    <a:cxn ang="0">
                      <a:pos x="connsiteX3115" y="connsiteY3115"/>
                    </a:cxn>
                    <a:cxn ang="0">
                      <a:pos x="connsiteX3116" y="connsiteY3116"/>
                    </a:cxn>
                    <a:cxn ang="0">
                      <a:pos x="connsiteX3117" y="connsiteY3117"/>
                    </a:cxn>
                    <a:cxn ang="0">
                      <a:pos x="connsiteX3118" y="connsiteY3118"/>
                    </a:cxn>
                    <a:cxn ang="0">
                      <a:pos x="connsiteX3119" y="connsiteY3119"/>
                    </a:cxn>
                    <a:cxn ang="0">
                      <a:pos x="connsiteX3120" y="connsiteY3120"/>
                    </a:cxn>
                    <a:cxn ang="0">
                      <a:pos x="connsiteX3121" y="connsiteY3121"/>
                    </a:cxn>
                    <a:cxn ang="0">
                      <a:pos x="connsiteX3122" y="connsiteY3122"/>
                    </a:cxn>
                    <a:cxn ang="0">
                      <a:pos x="connsiteX3123" y="connsiteY3123"/>
                    </a:cxn>
                    <a:cxn ang="0">
                      <a:pos x="connsiteX3124" y="connsiteY3124"/>
                    </a:cxn>
                    <a:cxn ang="0">
                      <a:pos x="connsiteX3125" y="connsiteY3125"/>
                    </a:cxn>
                    <a:cxn ang="0">
                      <a:pos x="connsiteX3126" y="connsiteY3126"/>
                    </a:cxn>
                    <a:cxn ang="0">
                      <a:pos x="connsiteX3127" y="connsiteY3127"/>
                    </a:cxn>
                    <a:cxn ang="0">
                      <a:pos x="connsiteX3128" y="connsiteY3128"/>
                    </a:cxn>
                    <a:cxn ang="0">
                      <a:pos x="connsiteX3129" y="connsiteY3129"/>
                    </a:cxn>
                    <a:cxn ang="0">
                      <a:pos x="connsiteX3130" y="connsiteY3130"/>
                    </a:cxn>
                    <a:cxn ang="0">
                      <a:pos x="connsiteX3131" y="connsiteY3131"/>
                    </a:cxn>
                    <a:cxn ang="0">
                      <a:pos x="connsiteX3132" y="connsiteY3132"/>
                    </a:cxn>
                    <a:cxn ang="0">
                      <a:pos x="connsiteX3133" y="connsiteY3133"/>
                    </a:cxn>
                    <a:cxn ang="0">
                      <a:pos x="connsiteX3134" y="connsiteY3134"/>
                    </a:cxn>
                    <a:cxn ang="0">
                      <a:pos x="connsiteX3135" y="connsiteY3135"/>
                    </a:cxn>
                    <a:cxn ang="0">
                      <a:pos x="connsiteX3136" y="connsiteY3136"/>
                    </a:cxn>
                    <a:cxn ang="0">
                      <a:pos x="connsiteX3137" y="connsiteY3137"/>
                    </a:cxn>
                    <a:cxn ang="0">
                      <a:pos x="connsiteX3138" y="connsiteY3138"/>
                    </a:cxn>
                    <a:cxn ang="0">
                      <a:pos x="connsiteX3139" y="connsiteY3139"/>
                    </a:cxn>
                    <a:cxn ang="0">
                      <a:pos x="connsiteX3140" y="connsiteY3140"/>
                    </a:cxn>
                    <a:cxn ang="0">
                      <a:pos x="connsiteX3141" y="connsiteY3141"/>
                    </a:cxn>
                    <a:cxn ang="0">
                      <a:pos x="connsiteX3142" y="connsiteY3142"/>
                    </a:cxn>
                    <a:cxn ang="0">
                      <a:pos x="connsiteX3143" y="connsiteY3143"/>
                    </a:cxn>
                    <a:cxn ang="0">
                      <a:pos x="connsiteX3144" y="connsiteY3144"/>
                    </a:cxn>
                    <a:cxn ang="0">
                      <a:pos x="connsiteX3145" y="connsiteY3145"/>
                    </a:cxn>
                    <a:cxn ang="0">
                      <a:pos x="connsiteX3146" y="connsiteY3146"/>
                    </a:cxn>
                    <a:cxn ang="0">
                      <a:pos x="connsiteX3147" y="connsiteY3147"/>
                    </a:cxn>
                    <a:cxn ang="0">
                      <a:pos x="connsiteX3148" y="connsiteY3148"/>
                    </a:cxn>
                    <a:cxn ang="0">
                      <a:pos x="connsiteX3149" y="connsiteY3149"/>
                    </a:cxn>
                    <a:cxn ang="0">
                      <a:pos x="connsiteX3150" y="connsiteY3150"/>
                    </a:cxn>
                    <a:cxn ang="0">
                      <a:pos x="connsiteX3151" y="connsiteY3151"/>
                    </a:cxn>
                    <a:cxn ang="0">
                      <a:pos x="connsiteX3152" y="connsiteY3152"/>
                    </a:cxn>
                    <a:cxn ang="0">
                      <a:pos x="connsiteX3153" y="connsiteY3153"/>
                    </a:cxn>
                    <a:cxn ang="0">
                      <a:pos x="connsiteX3154" y="connsiteY3154"/>
                    </a:cxn>
                    <a:cxn ang="0">
                      <a:pos x="connsiteX3155" y="connsiteY3155"/>
                    </a:cxn>
                    <a:cxn ang="0">
                      <a:pos x="connsiteX3156" y="connsiteY3156"/>
                    </a:cxn>
                    <a:cxn ang="0">
                      <a:pos x="connsiteX3157" y="connsiteY3157"/>
                    </a:cxn>
                    <a:cxn ang="0">
                      <a:pos x="connsiteX3158" y="connsiteY3158"/>
                    </a:cxn>
                    <a:cxn ang="0">
                      <a:pos x="connsiteX3159" y="connsiteY3159"/>
                    </a:cxn>
                    <a:cxn ang="0">
                      <a:pos x="connsiteX3160" y="connsiteY3160"/>
                    </a:cxn>
                    <a:cxn ang="0">
                      <a:pos x="connsiteX3161" y="connsiteY3161"/>
                    </a:cxn>
                    <a:cxn ang="0">
                      <a:pos x="connsiteX3162" y="connsiteY3162"/>
                    </a:cxn>
                    <a:cxn ang="0">
                      <a:pos x="connsiteX3163" y="connsiteY3163"/>
                    </a:cxn>
                    <a:cxn ang="0">
                      <a:pos x="connsiteX3164" y="connsiteY3164"/>
                    </a:cxn>
                    <a:cxn ang="0">
                      <a:pos x="connsiteX3165" y="connsiteY3165"/>
                    </a:cxn>
                    <a:cxn ang="0">
                      <a:pos x="connsiteX3166" y="connsiteY3166"/>
                    </a:cxn>
                    <a:cxn ang="0">
                      <a:pos x="connsiteX3167" y="connsiteY3167"/>
                    </a:cxn>
                    <a:cxn ang="0">
                      <a:pos x="connsiteX3168" y="connsiteY3168"/>
                    </a:cxn>
                    <a:cxn ang="0">
                      <a:pos x="connsiteX3169" y="connsiteY3169"/>
                    </a:cxn>
                    <a:cxn ang="0">
                      <a:pos x="connsiteX3170" y="connsiteY3170"/>
                    </a:cxn>
                    <a:cxn ang="0">
                      <a:pos x="connsiteX3171" y="connsiteY3171"/>
                    </a:cxn>
                    <a:cxn ang="0">
                      <a:pos x="connsiteX3172" y="connsiteY3172"/>
                    </a:cxn>
                    <a:cxn ang="0">
                      <a:pos x="connsiteX3173" y="connsiteY3173"/>
                    </a:cxn>
                    <a:cxn ang="0">
                      <a:pos x="connsiteX3174" y="connsiteY3174"/>
                    </a:cxn>
                    <a:cxn ang="0">
                      <a:pos x="connsiteX3175" y="connsiteY3175"/>
                    </a:cxn>
                    <a:cxn ang="0">
                      <a:pos x="connsiteX3176" y="connsiteY3176"/>
                    </a:cxn>
                    <a:cxn ang="0">
                      <a:pos x="connsiteX3177" y="connsiteY3177"/>
                    </a:cxn>
                    <a:cxn ang="0">
                      <a:pos x="connsiteX3178" y="connsiteY3178"/>
                    </a:cxn>
                    <a:cxn ang="0">
                      <a:pos x="connsiteX3179" y="connsiteY3179"/>
                    </a:cxn>
                    <a:cxn ang="0">
                      <a:pos x="connsiteX3180" y="connsiteY3180"/>
                    </a:cxn>
                    <a:cxn ang="0">
                      <a:pos x="connsiteX3181" y="connsiteY3181"/>
                    </a:cxn>
                    <a:cxn ang="0">
                      <a:pos x="connsiteX3182" y="connsiteY3182"/>
                    </a:cxn>
                    <a:cxn ang="0">
                      <a:pos x="connsiteX3183" y="connsiteY3183"/>
                    </a:cxn>
                    <a:cxn ang="0">
                      <a:pos x="connsiteX3184" y="connsiteY3184"/>
                    </a:cxn>
                    <a:cxn ang="0">
                      <a:pos x="connsiteX3185" y="connsiteY3185"/>
                    </a:cxn>
                    <a:cxn ang="0">
                      <a:pos x="connsiteX3186" y="connsiteY3186"/>
                    </a:cxn>
                    <a:cxn ang="0">
                      <a:pos x="connsiteX3187" y="connsiteY3187"/>
                    </a:cxn>
                    <a:cxn ang="0">
                      <a:pos x="connsiteX3188" y="connsiteY3188"/>
                    </a:cxn>
                    <a:cxn ang="0">
                      <a:pos x="connsiteX3189" y="connsiteY3189"/>
                    </a:cxn>
                    <a:cxn ang="0">
                      <a:pos x="connsiteX3190" y="connsiteY3190"/>
                    </a:cxn>
                    <a:cxn ang="0">
                      <a:pos x="connsiteX3191" y="connsiteY3191"/>
                    </a:cxn>
                    <a:cxn ang="0">
                      <a:pos x="connsiteX3192" y="connsiteY3192"/>
                    </a:cxn>
                    <a:cxn ang="0">
                      <a:pos x="connsiteX3193" y="connsiteY3193"/>
                    </a:cxn>
                    <a:cxn ang="0">
                      <a:pos x="connsiteX3194" y="connsiteY3194"/>
                    </a:cxn>
                    <a:cxn ang="0">
                      <a:pos x="connsiteX3195" y="connsiteY3195"/>
                    </a:cxn>
                    <a:cxn ang="0">
                      <a:pos x="connsiteX3196" y="connsiteY3196"/>
                    </a:cxn>
                    <a:cxn ang="0">
                      <a:pos x="connsiteX3197" y="connsiteY3197"/>
                    </a:cxn>
                    <a:cxn ang="0">
                      <a:pos x="connsiteX3198" y="connsiteY3198"/>
                    </a:cxn>
                    <a:cxn ang="0">
                      <a:pos x="connsiteX3199" y="connsiteY3199"/>
                    </a:cxn>
                    <a:cxn ang="0">
                      <a:pos x="connsiteX3200" y="connsiteY3200"/>
                    </a:cxn>
                    <a:cxn ang="0">
                      <a:pos x="connsiteX3201" y="connsiteY3201"/>
                    </a:cxn>
                    <a:cxn ang="0">
                      <a:pos x="connsiteX3202" y="connsiteY3202"/>
                    </a:cxn>
                    <a:cxn ang="0">
                      <a:pos x="connsiteX3203" y="connsiteY3203"/>
                    </a:cxn>
                    <a:cxn ang="0">
                      <a:pos x="connsiteX3204" y="connsiteY3204"/>
                    </a:cxn>
                    <a:cxn ang="0">
                      <a:pos x="connsiteX3205" y="connsiteY3205"/>
                    </a:cxn>
                    <a:cxn ang="0">
                      <a:pos x="connsiteX3206" y="connsiteY3206"/>
                    </a:cxn>
                    <a:cxn ang="0">
                      <a:pos x="connsiteX3207" y="connsiteY3207"/>
                    </a:cxn>
                    <a:cxn ang="0">
                      <a:pos x="connsiteX3208" y="connsiteY3208"/>
                    </a:cxn>
                    <a:cxn ang="0">
                      <a:pos x="connsiteX3209" y="connsiteY3209"/>
                    </a:cxn>
                    <a:cxn ang="0">
                      <a:pos x="connsiteX3210" y="connsiteY3210"/>
                    </a:cxn>
                    <a:cxn ang="0">
                      <a:pos x="connsiteX3211" y="connsiteY3211"/>
                    </a:cxn>
                    <a:cxn ang="0">
                      <a:pos x="connsiteX3212" y="connsiteY3212"/>
                    </a:cxn>
                    <a:cxn ang="0">
                      <a:pos x="connsiteX3213" y="connsiteY3213"/>
                    </a:cxn>
                    <a:cxn ang="0">
                      <a:pos x="connsiteX3214" y="connsiteY3214"/>
                    </a:cxn>
                    <a:cxn ang="0">
                      <a:pos x="connsiteX3215" y="connsiteY3215"/>
                    </a:cxn>
                    <a:cxn ang="0">
                      <a:pos x="connsiteX3216" y="connsiteY3216"/>
                    </a:cxn>
                    <a:cxn ang="0">
                      <a:pos x="connsiteX3217" y="connsiteY3217"/>
                    </a:cxn>
                    <a:cxn ang="0">
                      <a:pos x="connsiteX3218" y="connsiteY3218"/>
                    </a:cxn>
                    <a:cxn ang="0">
                      <a:pos x="connsiteX3219" y="connsiteY3219"/>
                    </a:cxn>
                    <a:cxn ang="0">
                      <a:pos x="connsiteX3220" y="connsiteY3220"/>
                    </a:cxn>
                    <a:cxn ang="0">
                      <a:pos x="connsiteX3221" y="connsiteY3221"/>
                    </a:cxn>
                    <a:cxn ang="0">
                      <a:pos x="connsiteX3222" y="connsiteY3222"/>
                    </a:cxn>
                    <a:cxn ang="0">
                      <a:pos x="connsiteX3223" y="connsiteY3223"/>
                    </a:cxn>
                    <a:cxn ang="0">
                      <a:pos x="connsiteX3224" y="connsiteY3224"/>
                    </a:cxn>
                    <a:cxn ang="0">
                      <a:pos x="connsiteX3225" y="connsiteY3225"/>
                    </a:cxn>
                    <a:cxn ang="0">
                      <a:pos x="connsiteX3226" y="connsiteY3226"/>
                    </a:cxn>
                    <a:cxn ang="0">
                      <a:pos x="connsiteX3227" y="connsiteY3227"/>
                    </a:cxn>
                    <a:cxn ang="0">
                      <a:pos x="connsiteX3228" y="connsiteY3228"/>
                    </a:cxn>
                    <a:cxn ang="0">
                      <a:pos x="connsiteX3229" y="connsiteY3229"/>
                    </a:cxn>
                    <a:cxn ang="0">
                      <a:pos x="connsiteX3230" y="connsiteY3230"/>
                    </a:cxn>
                    <a:cxn ang="0">
                      <a:pos x="connsiteX3231" y="connsiteY3231"/>
                    </a:cxn>
                    <a:cxn ang="0">
                      <a:pos x="connsiteX3232" y="connsiteY3232"/>
                    </a:cxn>
                    <a:cxn ang="0">
                      <a:pos x="connsiteX3233" y="connsiteY3233"/>
                    </a:cxn>
                    <a:cxn ang="0">
                      <a:pos x="connsiteX3234" y="connsiteY3234"/>
                    </a:cxn>
                    <a:cxn ang="0">
                      <a:pos x="connsiteX3235" y="connsiteY3235"/>
                    </a:cxn>
                    <a:cxn ang="0">
                      <a:pos x="connsiteX3236" y="connsiteY3236"/>
                    </a:cxn>
                    <a:cxn ang="0">
                      <a:pos x="connsiteX3237" y="connsiteY3237"/>
                    </a:cxn>
                    <a:cxn ang="0">
                      <a:pos x="connsiteX3238" y="connsiteY3238"/>
                    </a:cxn>
                    <a:cxn ang="0">
                      <a:pos x="connsiteX3239" y="connsiteY3239"/>
                    </a:cxn>
                    <a:cxn ang="0">
                      <a:pos x="connsiteX3240" y="connsiteY3240"/>
                    </a:cxn>
                    <a:cxn ang="0">
                      <a:pos x="connsiteX3241" y="connsiteY3241"/>
                    </a:cxn>
                    <a:cxn ang="0">
                      <a:pos x="connsiteX3242" y="connsiteY3242"/>
                    </a:cxn>
                    <a:cxn ang="0">
                      <a:pos x="connsiteX3243" y="connsiteY3243"/>
                    </a:cxn>
                    <a:cxn ang="0">
                      <a:pos x="connsiteX3244" y="connsiteY3244"/>
                    </a:cxn>
                    <a:cxn ang="0">
                      <a:pos x="connsiteX3245" y="connsiteY3245"/>
                    </a:cxn>
                    <a:cxn ang="0">
                      <a:pos x="connsiteX3246" y="connsiteY3246"/>
                    </a:cxn>
                    <a:cxn ang="0">
                      <a:pos x="connsiteX3247" y="connsiteY3247"/>
                    </a:cxn>
                    <a:cxn ang="0">
                      <a:pos x="connsiteX3248" y="connsiteY3248"/>
                    </a:cxn>
                    <a:cxn ang="0">
                      <a:pos x="connsiteX3249" y="connsiteY3249"/>
                    </a:cxn>
                    <a:cxn ang="0">
                      <a:pos x="connsiteX3250" y="connsiteY3250"/>
                    </a:cxn>
                    <a:cxn ang="0">
                      <a:pos x="connsiteX3251" y="connsiteY3251"/>
                    </a:cxn>
                    <a:cxn ang="0">
                      <a:pos x="connsiteX3252" y="connsiteY3252"/>
                    </a:cxn>
                    <a:cxn ang="0">
                      <a:pos x="connsiteX3253" y="connsiteY3253"/>
                    </a:cxn>
                    <a:cxn ang="0">
                      <a:pos x="connsiteX3254" y="connsiteY3254"/>
                    </a:cxn>
                    <a:cxn ang="0">
                      <a:pos x="connsiteX3255" y="connsiteY3255"/>
                    </a:cxn>
                    <a:cxn ang="0">
                      <a:pos x="connsiteX3256" y="connsiteY3256"/>
                    </a:cxn>
                    <a:cxn ang="0">
                      <a:pos x="connsiteX3257" y="connsiteY3257"/>
                    </a:cxn>
                    <a:cxn ang="0">
                      <a:pos x="connsiteX3258" y="connsiteY3258"/>
                    </a:cxn>
                    <a:cxn ang="0">
                      <a:pos x="connsiteX3259" y="connsiteY3259"/>
                    </a:cxn>
                    <a:cxn ang="0">
                      <a:pos x="connsiteX3260" y="connsiteY3260"/>
                    </a:cxn>
                    <a:cxn ang="0">
                      <a:pos x="connsiteX3261" y="connsiteY3261"/>
                    </a:cxn>
                    <a:cxn ang="0">
                      <a:pos x="connsiteX3262" y="connsiteY3262"/>
                    </a:cxn>
                    <a:cxn ang="0">
                      <a:pos x="connsiteX3263" y="connsiteY3263"/>
                    </a:cxn>
                    <a:cxn ang="0">
                      <a:pos x="connsiteX3264" y="connsiteY3264"/>
                    </a:cxn>
                    <a:cxn ang="0">
                      <a:pos x="connsiteX3265" y="connsiteY3265"/>
                    </a:cxn>
                    <a:cxn ang="0">
                      <a:pos x="connsiteX3266" y="connsiteY3266"/>
                    </a:cxn>
                    <a:cxn ang="0">
                      <a:pos x="connsiteX3267" y="connsiteY3267"/>
                    </a:cxn>
                    <a:cxn ang="0">
                      <a:pos x="connsiteX3268" y="connsiteY3268"/>
                    </a:cxn>
                    <a:cxn ang="0">
                      <a:pos x="connsiteX3269" y="connsiteY3269"/>
                    </a:cxn>
                    <a:cxn ang="0">
                      <a:pos x="connsiteX3270" y="connsiteY3270"/>
                    </a:cxn>
                    <a:cxn ang="0">
                      <a:pos x="connsiteX3271" y="connsiteY3271"/>
                    </a:cxn>
                    <a:cxn ang="0">
                      <a:pos x="connsiteX3272" y="connsiteY3272"/>
                    </a:cxn>
                    <a:cxn ang="0">
                      <a:pos x="connsiteX3273" y="connsiteY3273"/>
                    </a:cxn>
                    <a:cxn ang="0">
                      <a:pos x="connsiteX3274" y="connsiteY3274"/>
                    </a:cxn>
                    <a:cxn ang="0">
                      <a:pos x="connsiteX3275" y="connsiteY3275"/>
                    </a:cxn>
                    <a:cxn ang="0">
                      <a:pos x="connsiteX3276" y="connsiteY3276"/>
                    </a:cxn>
                    <a:cxn ang="0">
                      <a:pos x="connsiteX3277" y="connsiteY3277"/>
                    </a:cxn>
                    <a:cxn ang="0">
                      <a:pos x="connsiteX3278" y="connsiteY3278"/>
                    </a:cxn>
                    <a:cxn ang="0">
                      <a:pos x="connsiteX3279" y="connsiteY3279"/>
                    </a:cxn>
                    <a:cxn ang="0">
                      <a:pos x="connsiteX3280" y="connsiteY3280"/>
                    </a:cxn>
                    <a:cxn ang="0">
                      <a:pos x="connsiteX3281" y="connsiteY3281"/>
                    </a:cxn>
                    <a:cxn ang="0">
                      <a:pos x="connsiteX3282" y="connsiteY3282"/>
                    </a:cxn>
                    <a:cxn ang="0">
                      <a:pos x="connsiteX3283" y="connsiteY3283"/>
                    </a:cxn>
                    <a:cxn ang="0">
                      <a:pos x="connsiteX3284" y="connsiteY3284"/>
                    </a:cxn>
                    <a:cxn ang="0">
                      <a:pos x="connsiteX3285" y="connsiteY3285"/>
                    </a:cxn>
                    <a:cxn ang="0">
                      <a:pos x="connsiteX3286" y="connsiteY3286"/>
                    </a:cxn>
                    <a:cxn ang="0">
                      <a:pos x="connsiteX3287" y="connsiteY3287"/>
                    </a:cxn>
                    <a:cxn ang="0">
                      <a:pos x="connsiteX3288" y="connsiteY3288"/>
                    </a:cxn>
                    <a:cxn ang="0">
                      <a:pos x="connsiteX3289" y="connsiteY3289"/>
                    </a:cxn>
                    <a:cxn ang="0">
                      <a:pos x="connsiteX3290" y="connsiteY3290"/>
                    </a:cxn>
                    <a:cxn ang="0">
                      <a:pos x="connsiteX3291" y="connsiteY3291"/>
                    </a:cxn>
                    <a:cxn ang="0">
                      <a:pos x="connsiteX3292" y="connsiteY3292"/>
                    </a:cxn>
                    <a:cxn ang="0">
                      <a:pos x="connsiteX3293" y="connsiteY3293"/>
                    </a:cxn>
                    <a:cxn ang="0">
                      <a:pos x="connsiteX3294" y="connsiteY3294"/>
                    </a:cxn>
                    <a:cxn ang="0">
                      <a:pos x="connsiteX3295" y="connsiteY3295"/>
                    </a:cxn>
                    <a:cxn ang="0">
                      <a:pos x="connsiteX3296" y="connsiteY3296"/>
                    </a:cxn>
                    <a:cxn ang="0">
                      <a:pos x="connsiteX3297" y="connsiteY3297"/>
                    </a:cxn>
                    <a:cxn ang="0">
                      <a:pos x="connsiteX3298" y="connsiteY3298"/>
                    </a:cxn>
                    <a:cxn ang="0">
                      <a:pos x="connsiteX3299" y="connsiteY3299"/>
                    </a:cxn>
                    <a:cxn ang="0">
                      <a:pos x="connsiteX3300" y="connsiteY3300"/>
                    </a:cxn>
                    <a:cxn ang="0">
                      <a:pos x="connsiteX3301" y="connsiteY3301"/>
                    </a:cxn>
                    <a:cxn ang="0">
                      <a:pos x="connsiteX3302" y="connsiteY3302"/>
                    </a:cxn>
                    <a:cxn ang="0">
                      <a:pos x="connsiteX3303" y="connsiteY3303"/>
                    </a:cxn>
                    <a:cxn ang="0">
                      <a:pos x="connsiteX3304" y="connsiteY3304"/>
                    </a:cxn>
                    <a:cxn ang="0">
                      <a:pos x="connsiteX3305" y="connsiteY3305"/>
                    </a:cxn>
                    <a:cxn ang="0">
                      <a:pos x="connsiteX3306" y="connsiteY3306"/>
                    </a:cxn>
                    <a:cxn ang="0">
                      <a:pos x="connsiteX3307" y="connsiteY3307"/>
                    </a:cxn>
                    <a:cxn ang="0">
                      <a:pos x="connsiteX3308" y="connsiteY3308"/>
                    </a:cxn>
                    <a:cxn ang="0">
                      <a:pos x="connsiteX3309" y="connsiteY3309"/>
                    </a:cxn>
                    <a:cxn ang="0">
                      <a:pos x="connsiteX3310" y="connsiteY3310"/>
                    </a:cxn>
                    <a:cxn ang="0">
                      <a:pos x="connsiteX3311" y="connsiteY3311"/>
                    </a:cxn>
                    <a:cxn ang="0">
                      <a:pos x="connsiteX3312" y="connsiteY3312"/>
                    </a:cxn>
                    <a:cxn ang="0">
                      <a:pos x="connsiteX3313" y="connsiteY3313"/>
                    </a:cxn>
                    <a:cxn ang="0">
                      <a:pos x="connsiteX3314" y="connsiteY3314"/>
                    </a:cxn>
                    <a:cxn ang="0">
                      <a:pos x="connsiteX3315" y="connsiteY3315"/>
                    </a:cxn>
                    <a:cxn ang="0">
                      <a:pos x="connsiteX3316" y="connsiteY3316"/>
                    </a:cxn>
                    <a:cxn ang="0">
                      <a:pos x="connsiteX3317" y="connsiteY3317"/>
                    </a:cxn>
                    <a:cxn ang="0">
                      <a:pos x="connsiteX3318" y="connsiteY3318"/>
                    </a:cxn>
                    <a:cxn ang="0">
                      <a:pos x="connsiteX3319" y="connsiteY3319"/>
                    </a:cxn>
                    <a:cxn ang="0">
                      <a:pos x="connsiteX3320" y="connsiteY3320"/>
                    </a:cxn>
                    <a:cxn ang="0">
                      <a:pos x="connsiteX3321" y="connsiteY3321"/>
                    </a:cxn>
                    <a:cxn ang="0">
                      <a:pos x="connsiteX3322" y="connsiteY3322"/>
                    </a:cxn>
                    <a:cxn ang="0">
                      <a:pos x="connsiteX3323" y="connsiteY3323"/>
                    </a:cxn>
                    <a:cxn ang="0">
                      <a:pos x="connsiteX3324" y="connsiteY3324"/>
                    </a:cxn>
                    <a:cxn ang="0">
                      <a:pos x="connsiteX3325" y="connsiteY3325"/>
                    </a:cxn>
                    <a:cxn ang="0">
                      <a:pos x="connsiteX3326" y="connsiteY3326"/>
                    </a:cxn>
                    <a:cxn ang="0">
                      <a:pos x="connsiteX3327" y="connsiteY3327"/>
                    </a:cxn>
                    <a:cxn ang="0">
                      <a:pos x="connsiteX3328" y="connsiteY3328"/>
                    </a:cxn>
                    <a:cxn ang="0">
                      <a:pos x="connsiteX3329" y="connsiteY3329"/>
                    </a:cxn>
                    <a:cxn ang="0">
                      <a:pos x="connsiteX3330" y="connsiteY3330"/>
                    </a:cxn>
                    <a:cxn ang="0">
                      <a:pos x="connsiteX3331" y="connsiteY3331"/>
                    </a:cxn>
                    <a:cxn ang="0">
                      <a:pos x="connsiteX3332" y="connsiteY3332"/>
                    </a:cxn>
                    <a:cxn ang="0">
                      <a:pos x="connsiteX3333" y="connsiteY3333"/>
                    </a:cxn>
                    <a:cxn ang="0">
                      <a:pos x="connsiteX3334" y="connsiteY3334"/>
                    </a:cxn>
                    <a:cxn ang="0">
                      <a:pos x="connsiteX3335" y="connsiteY3335"/>
                    </a:cxn>
                    <a:cxn ang="0">
                      <a:pos x="connsiteX3336" y="connsiteY3336"/>
                    </a:cxn>
                    <a:cxn ang="0">
                      <a:pos x="connsiteX3337" y="connsiteY3337"/>
                    </a:cxn>
                    <a:cxn ang="0">
                      <a:pos x="connsiteX3338" y="connsiteY3338"/>
                    </a:cxn>
                    <a:cxn ang="0">
                      <a:pos x="connsiteX3339" y="connsiteY3339"/>
                    </a:cxn>
                    <a:cxn ang="0">
                      <a:pos x="connsiteX3340" y="connsiteY3340"/>
                    </a:cxn>
                    <a:cxn ang="0">
                      <a:pos x="connsiteX3341" y="connsiteY3341"/>
                    </a:cxn>
                    <a:cxn ang="0">
                      <a:pos x="connsiteX3342" y="connsiteY3342"/>
                    </a:cxn>
                    <a:cxn ang="0">
                      <a:pos x="connsiteX3343" y="connsiteY3343"/>
                    </a:cxn>
                    <a:cxn ang="0">
                      <a:pos x="connsiteX3344" y="connsiteY3344"/>
                    </a:cxn>
                    <a:cxn ang="0">
                      <a:pos x="connsiteX3345" y="connsiteY3345"/>
                    </a:cxn>
                    <a:cxn ang="0">
                      <a:pos x="connsiteX3346" y="connsiteY3346"/>
                    </a:cxn>
                    <a:cxn ang="0">
                      <a:pos x="connsiteX3347" y="connsiteY3347"/>
                    </a:cxn>
                    <a:cxn ang="0">
                      <a:pos x="connsiteX3348" y="connsiteY3348"/>
                    </a:cxn>
                    <a:cxn ang="0">
                      <a:pos x="connsiteX3349" y="connsiteY3349"/>
                    </a:cxn>
                    <a:cxn ang="0">
                      <a:pos x="connsiteX3350" y="connsiteY3350"/>
                    </a:cxn>
                    <a:cxn ang="0">
                      <a:pos x="connsiteX3351" y="connsiteY3351"/>
                    </a:cxn>
                    <a:cxn ang="0">
                      <a:pos x="connsiteX3352" y="connsiteY3352"/>
                    </a:cxn>
                    <a:cxn ang="0">
                      <a:pos x="connsiteX3353" y="connsiteY3353"/>
                    </a:cxn>
                    <a:cxn ang="0">
                      <a:pos x="connsiteX3354" y="connsiteY3354"/>
                    </a:cxn>
                    <a:cxn ang="0">
                      <a:pos x="connsiteX3355" y="connsiteY3355"/>
                    </a:cxn>
                    <a:cxn ang="0">
                      <a:pos x="connsiteX3356" y="connsiteY3356"/>
                    </a:cxn>
                    <a:cxn ang="0">
                      <a:pos x="connsiteX3357" y="connsiteY3357"/>
                    </a:cxn>
                    <a:cxn ang="0">
                      <a:pos x="connsiteX3358" y="connsiteY3358"/>
                    </a:cxn>
                    <a:cxn ang="0">
                      <a:pos x="connsiteX3359" y="connsiteY3359"/>
                    </a:cxn>
                    <a:cxn ang="0">
                      <a:pos x="connsiteX3360" y="connsiteY3360"/>
                    </a:cxn>
                    <a:cxn ang="0">
                      <a:pos x="connsiteX3361" y="connsiteY3361"/>
                    </a:cxn>
                    <a:cxn ang="0">
                      <a:pos x="connsiteX3362" y="connsiteY3362"/>
                    </a:cxn>
                    <a:cxn ang="0">
                      <a:pos x="connsiteX3363" y="connsiteY3363"/>
                    </a:cxn>
                    <a:cxn ang="0">
                      <a:pos x="connsiteX3364" y="connsiteY3364"/>
                    </a:cxn>
                    <a:cxn ang="0">
                      <a:pos x="connsiteX3365" y="connsiteY3365"/>
                    </a:cxn>
                    <a:cxn ang="0">
                      <a:pos x="connsiteX3366" y="connsiteY3366"/>
                    </a:cxn>
                    <a:cxn ang="0">
                      <a:pos x="connsiteX3367" y="connsiteY3367"/>
                    </a:cxn>
                    <a:cxn ang="0">
                      <a:pos x="connsiteX3368" y="connsiteY3368"/>
                    </a:cxn>
                    <a:cxn ang="0">
                      <a:pos x="connsiteX3369" y="connsiteY3369"/>
                    </a:cxn>
                    <a:cxn ang="0">
                      <a:pos x="connsiteX3370" y="connsiteY3370"/>
                    </a:cxn>
                    <a:cxn ang="0">
                      <a:pos x="connsiteX3371" y="connsiteY3371"/>
                    </a:cxn>
                    <a:cxn ang="0">
                      <a:pos x="connsiteX3372" y="connsiteY3372"/>
                    </a:cxn>
                    <a:cxn ang="0">
                      <a:pos x="connsiteX3373" y="connsiteY3373"/>
                    </a:cxn>
                    <a:cxn ang="0">
                      <a:pos x="connsiteX3374" y="connsiteY3374"/>
                    </a:cxn>
                    <a:cxn ang="0">
                      <a:pos x="connsiteX3375" y="connsiteY3375"/>
                    </a:cxn>
                    <a:cxn ang="0">
                      <a:pos x="connsiteX3376" y="connsiteY3376"/>
                    </a:cxn>
                    <a:cxn ang="0">
                      <a:pos x="connsiteX3377" y="connsiteY3377"/>
                    </a:cxn>
                    <a:cxn ang="0">
                      <a:pos x="connsiteX3378" y="connsiteY3378"/>
                    </a:cxn>
                    <a:cxn ang="0">
                      <a:pos x="connsiteX3379" y="connsiteY3379"/>
                    </a:cxn>
                    <a:cxn ang="0">
                      <a:pos x="connsiteX3380" y="connsiteY3380"/>
                    </a:cxn>
                    <a:cxn ang="0">
                      <a:pos x="connsiteX3381" y="connsiteY3381"/>
                    </a:cxn>
                    <a:cxn ang="0">
                      <a:pos x="connsiteX3382" y="connsiteY3382"/>
                    </a:cxn>
                    <a:cxn ang="0">
                      <a:pos x="connsiteX3383" y="connsiteY3383"/>
                    </a:cxn>
                    <a:cxn ang="0">
                      <a:pos x="connsiteX3384" y="connsiteY3384"/>
                    </a:cxn>
                    <a:cxn ang="0">
                      <a:pos x="connsiteX3385" y="connsiteY3385"/>
                    </a:cxn>
                    <a:cxn ang="0">
                      <a:pos x="connsiteX3386" y="connsiteY3386"/>
                    </a:cxn>
                    <a:cxn ang="0">
                      <a:pos x="connsiteX3387" y="connsiteY3387"/>
                    </a:cxn>
                    <a:cxn ang="0">
                      <a:pos x="connsiteX3388" y="connsiteY3388"/>
                    </a:cxn>
                    <a:cxn ang="0">
                      <a:pos x="connsiteX3389" y="connsiteY3389"/>
                    </a:cxn>
                    <a:cxn ang="0">
                      <a:pos x="connsiteX3390" y="connsiteY3390"/>
                    </a:cxn>
                    <a:cxn ang="0">
                      <a:pos x="connsiteX3391" y="connsiteY3391"/>
                    </a:cxn>
                    <a:cxn ang="0">
                      <a:pos x="connsiteX3392" y="connsiteY3392"/>
                    </a:cxn>
                    <a:cxn ang="0">
                      <a:pos x="connsiteX3393" y="connsiteY3393"/>
                    </a:cxn>
                    <a:cxn ang="0">
                      <a:pos x="connsiteX3394" y="connsiteY3394"/>
                    </a:cxn>
                    <a:cxn ang="0">
                      <a:pos x="connsiteX3395" y="connsiteY3395"/>
                    </a:cxn>
                    <a:cxn ang="0">
                      <a:pos x="connsiteX3396" y="connsiteY3396"/>
                    </a:cxn>
                    <a:cxn ang="0">
                      <a:pos x="connsiteX3397" y="connsiteY3397"/>
                    </a:cxn>
                    <a:cxn ang="0">
                      <a:pos x="connsiteX3398" y="connsiteY3398"/>
                    </a:cxn>
                    <a:cxn ang="0">
                      <a:pos x="connsiteX3399" y="connsiteY3399"/>
                    </a:cxn>
                    <a:cxn ang="0">
                      <a:pos x="connsiteX3400" y="connsiteY3400"/>
                    </a:cxn>
                    <a:cxn ang="0">
                      <a:pos x="connsiteX3401" y="connsiteY3401"/>
                    </a:cxn>
                    <a:cxn ang="0">
                      <a:pos x="connsiteX3402" y="connsiteY3402"/>
                    </a:cxn>
                    <a:cxn ang="0">
                      <a:pos x="connsiteX3403" y="connsiteY3403"/>
                    </a:cxn>
                    <a:cxn ang="0">
                      <a:pos x="connsiteX3404" y="connsiteY3404"/>
                    </a:cxn>
                    <a:cxn ang="0">
                      <a:pos x="connsiteX3405" y="connsiteY3405"/>
                    </a:cxn>
                    <a:cxn ang="0">
                      <a:pos x="connsiteX3406" y="connsiteY3406"/>
                    </a:cxn>
                    <a:cxn ang="0">
                      <a:pos x="connsiteX3407" y="connsiteY3407"/>
                    </a:cxn>
                    <a:cxn ang="0">
                      <a:pos x="connsiteX3408" y="connsiteY3408"/>
                    </a:cxn>
                    <a:cxn ang="0">
                      <a:pos x="connsiteX3409" y="connsiteY3409"/>
                    </a:cxn>
                    <a:cxn ang="0">
                      <a:pos x="connsiteX3410" y="connsiteY3410"/>
                    </a:cxn>
                    <a:cxn ang="0">
                      <a:pos x="connsiteX3411" y="connsiteY3411"/>
                    </a:cxn>
                    <a:cxn ang="0">
                      <a:pos x="connsiteX3412" y="connsiteY3412"/>
                    </a:cxn>
                    <a:cxn ang="0">
                      <a:pos x="connsiteX3413" y="connsiteY3413"/>
                    </a:cxn>
                    <a:cxn ang="0">
                      <a:pos x="connsiteX3414" y="connsiteY3414"/>
                    </a:cxn>
                    <a:cxn ang="0">
                      <a:pos x="connsiteX3415" y="connsiteY3415"/>
                    </a:cxn>
                    <a:cxn ang="0">
                      <a:pos x="connsiteX3416" y="connsiteY3416"/>
                    </a:cxn>
                    <a:cxn ang="0">
                      <a:pos x="connsiteX3417" y="connsiteY3417"/>
                    </a:cxn>
                    <a:cxn ang="0">
                      <a:pos x="connsiteX3418" y="connsiteY3418"/>
                    </a:cxn>
                    <a:cxn ang="0">
                      <a:pos x="connsiteX3419" y="connsiteY3419"/>
                    </a:cxn>
                    <a:cxn ang="0">
                      <a:pos x="connsiteX3420" y="connsiteY3420"/>
                    </a:cxn>
                    <a:cxn ang="0">
                      <a:pos x="connsiteX3421" y="connsiteY3421"/>
                    </a:cxn>
                    <a:cxn ang="0">
                      <a:pos x="connsiteX3422" y="connsiteY3422"/>
                    </a:cxn>
                    <a:cxn ang="0">
                      <a:pos x="connsiteX3423" y="connsiteY3423"/>
                    </a:cxn>
                    <a:cxn ang="0">
                      <a:pos x="connsiteX3424" y="connsiteY3424"/>
                    </a:cxn>
                    <a:cxn ang="0">
                      <a:pos x="connsiteX3425" y="connsiteY3425"/>
                    </a:cxn>
                    <a:cxn ang="0">
                      <a:pos x="connsiteX3426" y="connsiteY3426"/>
                    </a:cxn>
                    <a:cxn ang="0">
                      <a:pos x="connsiteX3427" y="connsiteY3427"/>
                    </a:cxn>
                    <a:cxn ang="0">
                      <a:pos x="connsiteX3428" y="connsiteY3428"/>
                    </a:cxn>
                    <a:cxn ang="0">
                      <a:pos x="connsiteX3429" y="connsiteY3429"/>
                    </a:cxn>
                    <a:cxn ang="0">
                      <a:pos x="connsiteX3430" y="connsiteY3430"/>
                    </a:cxn>
                    <a:cxn ang="0">
                      <a:pos x="connsiteX3431" y="connsiteY3431"/>
                    </a:cxn>
                    <a:cxn ang="0">
                      <a:pos x="connsiteX3432" y="connsiteY3432"/>
                    </a:cxn>
                    <a:cxn ang="0">
                      <a:pos x="connsiteX3433" y="connsiteY3433"/>
                    </a:cxn>
                    <a:cxn ang="0">
                      <a:pos x="connsiteX3434" y="connsiteY3434"/>
                    </a:cxn>
                    <a:cxn ang="0">
                      <a:pos x="connsiteX3435" y="connsiteY3435"/>
                    </a:cxn>
                    <a:cxn ang="0">
                      <a:pos x="connsiteX3436" y="connsiteY3436"/>
                    </a:cxn>
                    <a:cxn ang="0">
                      <a:pos x="connsiteX3437" y="connsiteY3437"/>
                    </a:cxn>
                    <a:cxn ang="0">
                      <a:pos x="connsiteX3438" y="connsiteY3438"/>
                    </a:cxn>
                    <a:cxn ang="0">
                      <a:pos x="connsiteX3439" y="connsiteY3439"/>
                    </a:cxn>
                    <a:cxn ang="0">
                      <a:pos x="connsiteX3440" y="connsiteY3440"/>
                    </a:cxn>
                    <a:cxn ang="0">
                      <a:pos x="connsiteX3441" y="connsiteY3441"/>
                    </a:cxn>
                    <a:cxn ang="0">
                      <a:pos x="connsiteX3442" y="connsiteY3442"/>
                    </a:cxn>
                    <a:cxn ang="0">
                      <a:pos x="connsiteX3443" y="connsiteY3443"/>
                    </a:cxn>
                    <a:cxn ang="0">
                      <a:pos x="connsiteX3444" y="connsiteY3444"/>
                    </a:cxn>
                    <a:cxn ang="0">
                      <a:pos x="connsiteX3445" y="connsiteY3445"/>
                    </a:cxn>
                    <a:cxn ang="0">
                      <a:pos x="connsiteX3446" y="connsiteY3446"/>
                    </a:cxn>
                    <a:cxn ang="0">
                      <a:pos x="connsiteX3447" y="connsiteY3447"/>
                    </a:cxn>
                    <a:cxn ang="0">
                      <a:pos x="connsiteX3448" y="connsiteY3448"/>
                    </a:cxn>
                    <a:cxn ang="0">
                      <a:pos x="connsiteX3449" y="connsiteY3449"/>
                    </a:cxn>
                    <a:cxn ang="0">
                      <a:pos x="connsiteX3450" y="connsiteY3450"/>
                    </a:cxn>
                    <a:cxn ang="0">
                      <a:pos x="connsiteX3451" y="connsiteY3451"/>
                    </a:cxn>
                    <a:cxn ang="0">
                      <a:pos x="connsiteX3452" y="connsiteY3452"/>
                    </a:cxn>
                    <a:cxn ang="0">
                      <a:pos x="connsiteX3453" y="connsiteY3453"/>
                    </a:cxn>
                    <a:cxn ang="0">
                      <a:pos x="connsiteX3454" y="connsiteY3454"/>
                    </a:cxn>
                    <a:cxn ang="0">
                      <a:pos x="connsiteX3455" y="connsiteY3455"/>
                    </a:cxn>
                    <a:cxn ang="0">
                      <a:pos x="connsiteX3456" y="connsiteY3456"/>
                    </a:cxn>
                    <a:cxn ang="0">
                      <a:pos x="connsiteX3457" y="connsiteY3457"/>
                    </a:cxn>
                    <a:cxn ang="0">
                      <a:pos x="connsiteX3458" y="connsiteY3458"/>
                    </a:cxn>
                    <a:cxn ang="0">
                      <a:pos x="connsiteX3459" y="connsiteY3459"/>
                    </a:cxn>
                    <a:cxn ang="0">
                      <a:pos x="connsiteX3460" y="connsiteY3460"/>
                    </a:cxn>
                    <a:cxn ang="0">
                      <a:pos x="connsiteX3461" y="connsiteY3461"/>
                    </a:cxn>
                    <a:cxn ang="0">
                      <a:pos x="connsiteX3462" y="connsiteY3462"/>
                    </a:cxn>
                    <a:cxn ang="0">
                      <a:pos x="connsiteX3463" y="connsiteY3463"/>
                    </a:cxn>
                    <a:cxn ang="0">
                      <a:pos x="connsiteX3464" y="connsiteY3464"/>
                    </a:cxn>
                    <a:cxn ang="0">
                      <a:pos x="connsiteX3465" y="connsiteY3465"/>
                    </a:cxn>
                    <a:cxn ang="0">
                      <a:pos x="connsiteX3466" y="connsiteY3466"/>
                    </a:cxn>
                    <a:cxn ang="0">
                      <a:pos x="connsiteX3467" y="connsiteY3467"/>
                    </a:cxn>
                    <a:cxn ang="0">
                      <a:pos x="connsiteX3468" y="connsiteY3468"/>
                    </a:cxn>
                    <a:cxn ang="0">
                      <a:pos x="connsiteX3469" y="connsiteY3469"/>
                    </a:cxn>
                    <a:cxn ang="0">
                      <a:pos x="connsiteX3470" y="connsiteY3470"/>
                    </a:cxn>
                    <a:cxn ang="0">
                      <a:pos x="connsiteX3471" y="connsiteY3471"/>
                    </a:cxn>
                    <a:cxn ang="0">
                      <a:pos x="connsiteX3472" y="connsiteY3472"/>
                    </a:cxn>
                    <a:cxn ang="0">
                      <a:pos x="connsiteX3473" y="connsiteY3473"/>
                    </a:cxn>
                    <a:cxn ang="0">
                      <a:pos x="connsiteX3474" y="connsiteY3474"/>
                    </a:cxn>
                    <a:cxn ang="0">
                      <a:pos x="connsiteX3475" y="connsiteY3475"/>
                    </a:cxn>
                    <a:cxn ang="0">
                      <a:pos x="connsiteX3476" y="connsiteY3476"/>
                    </a:cxn>
                    <a:cxn ang="0">
                      <a:pos x="connsiteX3477" y="connsiteY3477"/>
                    </a:cxn>
                    <a:cxn ang="0">
                      <a:pos x="connsiteX3478" y="connsiteY3478"/>
                    </a:cxn>
                    <a:cxn ang="0">
                      <a:pos x="connsiteX3479" y="connsiteY3479"/>
                    </a:cxn>
                    <a:cxn ang="0">
                      <a:pos x="connsiteX3480" y="connsiteY3480"/>
                    </a:cxn>
                    <a:cxn ang="0">
                      <a:pos x="connsiteX3481" y="connsiteY3481"/>
                    </a:cxn>
                    <a:cxn ang="0">
                      <a:pos x="connsiteX3482" y="connsiteY3482"/>
                    </a:cxn>
                    <a:cxn ang="0">
                      <a:pos x="connsiteX3483" y="connsiteY3483"/>
                    </a:cxn>
                    <a:cxn ang="0">
                      <a:pos x="connsiteX3484" y="connsiteY3484"/>
                    </a:cxn>
                    <a:cxn ang="0">
                      <a:pos x="connsiteX3485" y="connsiteY3485"/>
                    </a:cxn>
                    <a:cxn ang="0">
                      <a:pos x="connsiteX3486" y="connsiteY3486"/>
                    </a:cxn>
                    <a:cxn ang="0">
                      <a:pos x="connsiteX3487" y="connsiteY3487"/>
                    </a:cxn>
                    <a:cxn ang="0">
                      <a:pos x="connsiteX3488" y="connsiteY3488"/>
                    </a:cxn>
                    <a:cxn ang="0">
                      <a:pos x="connsiteX3489" y="connsiteY3489"/>
                    </a:cxn>
                    <a:cxn ang="0">
                      <a:pos x="connsiteX3490" y="connsiteY3490"/>
                    </a:cxn>
                    <a:cxn ang="0">
                      <a:pos x="connsiteX3491" y="connsiteY3491"/>
                    </a:cxn>
                    <a:cxn ang="0">
                      <a:pos x="connsiteX3492" y="connsiteY3492"/>
                    </a:cxn>
                    <a:cxn ang="0">
                      <a:pos x="connsiteX3493" y="connsiteY3493"/>
                    </a:cxn>
                    <a:cxn ang="0">
                      <a:pos x="connsiteX3494" y="connsiteY3494"/>
                    </a:cxn>
                    <a:cxn ang="0">
                      <a:pos x="connsiteX3495" y="connsiteY3495"/>
                    </a:cxn>
                    <a:cxn ang="0">
                      <a:pos x="connsiteX3496" y="connsiteY3496"/>
                    </a:cxn>
                    <a:cxn ang="0">
                      <a:pos x="connsiteX3497" y="connsiteY3497"/>
                    </a:cxn>
                    <a:cxn ang="0">
                      <a:pos x="connsiteX3498" y="connsiteY3498"/>
                    </a:cxn>
                    <a:cxn ang="0">
                      <a:pos x="connsiteX3499" y="connsiteY3499"/>
                    </a:cxn>
                    <a:cxn ang="0">
                      <a:pos x="connsiteX3500" y="connsiteY3500"/>
                    </a:cxn>
                    <a:cxn ang="0">
                      <a:pos x="connsiteX3501" y="connsiteY3501"/>
                    </a:cxn>
                    <a:cxn ang="0">
                      <a:pos x="connsiteX3502" y="connsiteY3502"/>
                    </a:cxn>
                    <a:cxn ang="0">
                      <a:pos x="connsiteX3503" y="connsiteY3503"/>
                    </a:cxn>
                    <a:cxn ang="0">
                      <a:pos x="connsiteX3504" y="connsiteY3504"/>
                    </a:cxn>
                    <a:cxn ang="0">
                      <a:pos x="connsiteX3505" y="connsiteY3505"/>
                    </a:cxn>
                    <a:cxn ang="0">
                      <a:pos x="connsiteX3506" y="connsiteY3506"/>
                    </a:cxn>
                    <a:cxn ang="0">
                      <a:pos x="connsiteX3507" y="connsiteY3507"/>
                    </a:cxn>
                    <a:cxn ang="0">
                      <a:pos x="connsiteX3508" y="connsiteY3508"/>
                    </a:cxn>
                    <a:cxn ang="0">
                      <a:pos x="connsiteX3509" y="connsiteY3509"/>
                    </a:cxn>
                    <a:cxn ang="0">
                      <a:pos x="connsiteX3510" y="connsiteY3510"/>
                    </a:cxn>
                    <a:cxn ang="0">
                      <a:pos x="connsiteX3511" y="connsiteY3511"/>
                    </a:cxn>
                    <a:cxn ang="0">
                      <a:pos x="connsiteX3512" y="connsiteY3512"/>
                    </a:cxn>
                    <a:cxn ang="0">
                      <a:pos x="connsiteX3513" y="connsiteY3513"/>
                    </a:cxn>
                    <a:cxn ang="0">
                      <a:pos x="connsiteX3514" y="connsiteY3514"/>
                    </a:cxn>
                    <a:cxn ang="0">
                      <a:pos x="connsiteX3515" y="connsiteY3515"/>
                    </a:cxn>
                    <a:cxn ang="0">
                      <a:pos x="connsiteX3516" y="connsiteY3516"/>
                    </a:cxn>
                    <a:cxn ang="0">
                      <a:pos x="connsiteX3517" y="connsiteY3517"/>
                    </a:cxn>
                    <a:cxn ang="0">
                      <a:pos x="connsiteX3518" y="connsiteY3518"/>
                    </a:cxn>
                    <a:cxn ang="0">
                      <a:pos x="connsiteX3519" y="connsiteY3519"/>
                    </a:cxn>
                    <a:cxn ang="0">
                      <a:pos x="connsiteX3520" y="connsiteY3520"/>
                    </a:cxn>
                    <a:cxn ang="0">
                      <a:pos x="connsiteX3521" y="connsiteY3521"/>
                    </a:cxn>
                    <a:cxn ang="0">
                      <a:pos x="connsiteX3522" y="connsiteY3522"/>
                    </a:cxn>
                    <a:cxn ang="0">
                      <a:pos x="connsiteX3523" y="connsiteY3523"/>
                    </a:cxn>
                    <a:cxn ang="0">
                      <a:pos x="connsiteX3524" y="connsiteY3524"/>
                    </a:cxn>
                    <a:cxn ang="0">
                      <a:pos x="connsiteX3525" y="connsiteY3525"/>
                    </a:cxn>
                    <a:cxn ang="0">
                      <a:pos x="connsiteX3526" y="connsiteY3526"/>
                    </a:cxn>
                    <a:cxn ang="0">
                      <a:pos x="connsiteX3527" y="connsiteY3527"/>
                    </a:cxn>
                    <a:cxn ang="0">
                      <a:pos x="connsiteX3528" y="connsiteY3528"/>
                    </a:cxn>
                    <a:cxn ang="0">
                      <a:pos x="connsiteX3529" y="connsiteY3529"/>
                    </a:cxn>
                    <a:cxn ang="0">
                      <a:pos x="connsiteX3530" y="connsiteY3530"/>
                    </a:cxn>
                    <a:cxn ang="0">
                      <a:pos x="connsiteX3531" y="connsiteY3531"/>
                    </a:cxn>
                    <a:cxn ang="0">
                      <a:pos x="connsiteX3532" y="connsiteY3532"/>
                    </a:cxn>
                    <a:cxn ang="0">
                      <a:pos x="connsiteX3533" y="connsiteY3533"/>
                    </a:cxn>
                    <a:cxn ang="0">
                      <a:pos x="connsiteX3534" y="connsiteY3534"/>
                    </a:cxn>
                    <a:cxn ang="0">
                      <a:pos x="connsiteX3535" y="connsiteY3535"/>
                    </a:cxn>
                    <a:cxn ang="0">
                      <a:pos x="connsiteX3536" y="connsiteY3536"/>
                    </a:cxn>
                    <a:cxn ang="0">
                      <a:pos x="connsiteX3537" y="connsiteY3537"/>
                    </a:cxn>
                    <a:cxn ang="0">
                      <a:pos x="connsiteX3538" y="connsiteY3538"/>
                    </a:cxn>
                    <a:cxn ang="0">
                      <a:pos x="connsiteX3539" y="connsiteY3539"/>
                    </a:cxn>
                    <a:cxn ang="0">
                      <a:pos x="connsiteX3540" y="connsiteY3540"/>
                    </a:cxn>
                    <a:cxn ang="0">
                      <a:pos x="connsiteX3541" y="connsiteY3541"/>
                    </a:cxn>
                    <a:cxn ang="0">
                      <a:pos x="connsiteX3542" y="connsiteY3542"/>
                    </a:cxn>
                    <a:cxn ang="0">
                      <a:pos x="connsiteX3543" y="connsiteY3543"/>
                    </a:cxn>
                    <a:cxn ang="0">
                      <a:pos x="connsiteX3544" y="connsiteY3544"/>
                    </a:cxn>
                    <a:cxn ang="0">
                      <a:pos x="connsiteX3545" y="connsiteY3545"/>
                    </a:cxn>
                    <a:cxn ang="0">
                      <a:pos x="connsiteX3546" y="connsiteY3546"/>
                    </a:cxn>
                    <a:cxn ang="0">
                      <a:pos x="connsiteX3547" y="connsiteY3547"/>
                    </a:cxn>
                    <a:cxn ang="0">
                      <a:pos x="connsiteX3548" y="connsiteY3548"/>
                    </a:cxn>
                    <a:cxn ang="0">
                      <a:pos x="connsiteX3549" y="connsiteY3549"/>
                    </a:cxn>
                    <a:cxn ang="0">
                      <a:pos x="connsiteX3550" y="connsiteY3550"/>
                    </a:cxn>
                    <a:cxn ang="0">
                      <a:pos x="connsiteX3551" y="connsiteY3551"/>
                    </a:cxn>
                    <a:cxn ang="0">
                      <a:pos x="connsiteX3552" y="connsiteY3552"/>
                    </a:cxn>
                    <a:cxn ang="0">
                      <a:pos x="connsiteX3553" y="connsiteY3553"/>
                    </a:cxn>
                    <a:cxn ang="0">
                      <a:pos x="connsiteX3554" y="connsiteY3554"/>
                    </a:cxn>
                    <a:cxn ang="0">
                      <a:pos x="connsiteX3555" y="connsiteY3555"/>
                    </a:cxn>
                    <a:cxn ang="0">
                      <a:pos x="connsiteX3556" y="connsiteY3556"/>
                    </a:cxn>
                    <a:cxn ang="0">
                      <a:pos x="connsiteX3557" y="connsiteY3557"/>
                    </a:cxn>
                    <a:cxn ang="0">
                      <a:pos x="connsiteX3558" y="connsiteY3558"/>
                    </a:cxn>
                    <a:cxn ang="0">
                      <a:pos x="connsiteX3559" y="connsiteY3559"/>
                    </a:cxn>
                    <a:cxn ang="0">
                      <a:pos x="connsiteX3560" y="connsiteY3560"/>
                    </a:cxn>
                    <a:cxn ang="0">
                      <a:pos x="connsiteX3561" y="connsiteY3561"/>
                    </a:cxn>
                    <a:cxn ang="0">
                      <a:pos x="connsiteX3562" y="connsiteY3562"/>
                    </a:cxn>
                    <a:cxn ang="0">
                      <a:pos x="connsiteX3563" y="connsiteY3563"/>
                    </a:cxn>
                    <a:cxn ang="0">
                      <a:pos x="connsiteX3564" y="connsiteY3564"/>
                    </a:cxn>
                    <a:cxn ang="0">
                      <a:pos x="connsiteX3565" y="connsiteY3565"/>
                    </a:cxn>
                    <a:cxn ang="0">
                      <a:pos x="connsiteX3566" y="connsiteY3566"/>
                    </a:cxn>
                    <a:cxn ang="0">
                      <a:pos x="connsiteX3567" y="connsiteY3567"/>
                    </a:cxn>
                    <a:cxn ang="0">
                      <a:pos x="connsiteX3568" y="connsiteY3568"/>
                    </a:cxn>
                    <a:cxn ang="0">
                      <a:pos x="connsiteX3569" y="connsiteY3569"/>
                    </a:cxn>
                    <a:cxn ang="0">
                      <a:pos x="connsiteX3570" y="connsiteY3570"/>
                    </a:cxn>
                    <a:cxn ang="0">
                      <a:pos x="connsiteX3571" y="connsiteY3571"/>
                    </a:cxn>
                    <a:cxn ang="0">
                      <a:pos x="connsiteX3572" y="connsiteY3572"/>
                    </a:cxn>
                    <a:cxn ang="0">
                      <a:pos x="connsiteX3573" y="connsiteY3573"/>
                    </a:cxn>
                    <a:cxn ang="0">
                      <a:pos x="connsiteX3574" y="connsiteY3574"/>
                    </a:cxn>
                    <a:cxn ang="0">
                      <a:pos x="connsiteX3575" y="connsiteY3575"/>
                    </a:cxn>
                    <a:cxn ang="0">
                      <a:pos x="connsiteX3576" y="connsiteY3576"/>
                    </a:cxn>
                    <a:cxn ang="0">
                      <a:pos x="connsiteX3577" y="connsiteY3577"/>
                    </a:cxn>
                    <a:cxn ang="0">
                      <a:pos x="connsiteX3578" y="connsiteY3578"/>
                    </a:cxn>
                    <a:cxn ang="0">
                      <a:pos x="connsiteX3579" y="connsiteY3579"/>
                    </a:cxn>
                    <a:cxn ang="0">
                      <a:pos x="connsiteX3580" y="connsiteY3580"/>
                    </a:cxn>
                    <a:cxn ang="0">
                      <a:pos x="connsiteX3581" y="connsiteY3581"/>
                    </a:cxn>
                    <a:cxn ang="0">
                      <a:pos x="connsiteX3582" y="connsiteY3582"/>
                    </a:cxn>
                    <a:cxn ang="0">
                      <a:pos x="connsiteX3583" y="connsiteY3583"/>
                    </a:cxn>
                    <a:cxn ang="0">
                      <a:pos x="connsiteX3584" y="connsiteY3584"/>
                    </a:cxn>
                    <a:cxn ang="0">
                      <a:pos x="connsiteX3585" y="connsiteY3585"/>
                    </a:cxn>
                    <a:cxn ang="0">
                      <a:pos x="connsiteX3586" y="connsiteY3586"/>
                    </a:cxn>
                    <a:cxn ang="0">
                      <a:pos x="connsiteX3587" y="connsiteY3587"/>
                    </a:cxn>
                    <a:cxn ang="0">
                      <a:pos x="connsiteX3588" y="connsiteY3588"/>
                    </a:cxn>
                    <a:cxn ang="0">
                      <a:pos x="connsiteX3589" y="connsiteY3589"/>
                    </a:cxn>
                    <a:cxn ang="0">
                      <a:pos x="connsiteX3590" y="connsiteY3590"/>
                    </a:cxn>
                    <a:cxn ang="0">
                      <a:pos x="connsiteX3591" y="connsiteY3591"/>
                    </a:cxn>
                    <a:cxn ang="0">
                      <a:pos x="connsiteX3592" y="connsiteY3592"/>
                    </a:cxn>
                    <a:cxn ang="0">
                      <a:pos x="connsiteX3593" y="connsiteY3593"/>
                    </a:cxn>
                    <a:cxn ang="0">
                      <a:pos x="connsiteX3594" y="connsiteY3594"/>
                    </a:cxn>
                    <a:cxn ang="0">
                      <a:pos x="connsiteX3595" y="connsiteY3595"/>
                    </a:cxn>
                    <a:cxn ang="0">
                      <a:pos x="connsiteX3596" y="connsiteY3596"/>
                    </a:cxn>
                    <a:cxn ang="0">
                      <a:pos x="connsiteX3597" y="connsiteY3597"/>
                    </a:cxn>
                    <a:cxn ang="0">
                      <a:pos x="connsiteX3598" y="connsiteY3598"/>
                    </a:cxn>
                    <a:cxn ang="0">
                      <a:pos x="connsiteX3599" y="connsiteY3599"/>
                    </a:cxn>
                    <a:cxn ang="0">
                      <a:pos x="connsiteX3600" y="connsiteY3600"/>
                    </a:cxn>
                    <a:cxn ang="0">
                      <a:pos x="connsiteX3601" y="connsiteY3601"/>
                    </a:cxn>
                    <a:cxn ang="0">
                      <a:pos x="connsiteX3602" y="connsiteY3602"/>
                    </a:cxn>
                    <a:cxn ang="0">
                      <a:pos x="connsiteX3603" y="connsiteY3603"/>
                    </a:cxn>
                    <a:cxn ang="0">
                      <a:pos x="connsiteX3604" y="connsiteY3604"/>
                    </a:cxn>
                    <a:cxn ang="0">
                      <a:pos x="connsiteX3605" y="connsiteY3605"/>
                    </a:cxn>
                    <a:cxn ang="0">
                      <a:pos x="connsiteX3606" y="connsiteY3606"/>
                    </a:cxn>
                    <a:cxn ang="0">
                      <a:pos x="connsiteX3607" y="connsiteY3607"/>
                    </a:cxn>
                    <a:cxn ang="0">
                      <a:pos x="connsiteX3608" y="connsiteY3608"/>
                    </a:cxn>
                    <a:cxn ang="0">
                      <a:pos x="connsiteX3609" y="connsiteY3609"/>
                    </a:cxn>
                    <a:cxn ang="0">
                      <a:pos x="connsiteX3610" y="connsiteY3610"/>
                    </a:cxn>
                    <a:cxn ang="0">
                      <a:pos x="connsiteX3611" y="connsiteY3611"/>
                    </a:cxn>
                    <a:cxn ang="0">
                      <a:pos x="connsiteX3612" y="connsiteY3612"/>
                    </a:cxn>
                    <a:cxn ang="0">
                      <a:pos x="connsiteX3613" y="connsiteY3613"/>
                    </a:cxn>
                    <a:cxn ang="0">
                      <a:pos x="connsiteX3614" y="connsiteY3614"/>
                    </a:cxn>
                    <a:cxn ang="0">
                      <a:pos x="connsiteX3615" y="connsiteY3615"/>
                    </a:cxn>
                    <a:cxn ang="0">
                      <a:pos x="connsiteX3616" y="connsiteY3616"/>
                    </a:cxn>
                    <a:cxn ang="0">
                      <a:pos x="connsiteX3617" y="connsiteY3617"/>
                    </a:cxn>
                    <a:cxn ang="0">
                      <a:pos x="connsiteX3618" y="connsiteY3618"/>
                    </a:cxn>
                    <a:cxn ang="0">
                      <a:pos x="connsiteX3619" y="connsiteY3619"/>
                    </a:cxn>
                    <a:cxn ang="0">
                      <a:pos x="connsiteX3620" y="connsiteY3620"/>
                    </a:cxn>
                    <a:cxn ang="0">
                      <a:pos x="connsiteX3621" y="connsiteY3621"/>
                    </a:cxn>
                    <a:cxn ang="0">
                      <a:pos x="connsiteX3622" y="connsiteY3622"/>
                    </a:cxn>
                    <a:cxn ang="0">
                      <a:pos x="connsiteX3623" y="connsiteY3623"/>
                    </a:cxn>
                    <a:cxn ang="0">
                      <a:pos x="connsiteX3624" y="connsiteY3624"/>
                    </a:cxn>
                    <a:cxn ang="0">
                      <a:pos x="connsiteX3625" y="connsiteY3625"/>
                    </a:cxn>
                    <a:cxn ang="0">
                      <a:pos x="connsiteX3626" y="connsiteY3626"/>
                    </a:cxn>
                    <a:cxn ang="0">
                      <a:pos x="connsiteX3627" y="connsiteY3627"/>
                    </a:cxn>
                    <a:cxn ang="0">
                      <a:pos x="connsiteX3628" y="connsiteY3628"/>
                    </a:cxn>
                    <a:cxn ang="0">
                      <a:pos x="connsiteX3629" y="connsiteY3629"/>
                    </a:cxn>
                    <a:cxn ang="0">
                      <a:pos x="connsiteX3630" y="connsiteY3630"/>
                    </a:cxn>
                    <a:cxn ang="0">
                      <a:pos x="connsiteX3631" y="connsiteY3631"/>
                    </a:cxn>
                    <a:cxn ang="0">
                      <a:pos x="connsiteX3632" y="connsiteY3632"/>
                    </a:cxn>
                    <a:cxn ang="0">
                      <a:pos x="connsiteX3633" y="connsiteY3633"/>
                    </a:cxn>
                    <a:cxn ang="0">
                      <a:pos x="connsiteX3634" y="connsiteY3634"/>
                    </a:cxn>
                    <a:cxn ang="0">
                      <a:pos x="connsiteX3635" y="connsiteY3635"/>
                    </a:cxn>
                    <a:cxn ang="0">
                      <a:pos x="connsiteX3636" y="connsiteY3636"/>
                    </a:cxn>
                    <a:cxn ang="0">
                      <a:pos x="connsiteX3637" y="connsiteY3637"/>
                    </a:cxn>
                    <a:cxn ang="0">
                      <a:pos x="connsiteX3638" y="connsiteY3638"/>
                    </a:cxn>
                    <a:cxn ang="0">
                      <a:pos x="connsiteX3639" y="connsiteY3639"/>
                    </a:cxn>
                    <a:cxn ang="0">
                      <a:pos x="connsiteX3640" y="connsiteY3640"/>
                    </a:cxn>
                    <a:cxn ang="0">
                      <a:pos x="connsiteX3641" y="connsiteY3641"/>
                    </a:cxn>
                    <a:cxn ang="0">
                      <a:pos x="connsiteX3642" y="connsiteY3642"/>
                    </a:cxn>
                    <a:cxn ang="0">
                      <a:pos x="connsiteX3643" y="connsiteY3643"/>
                    </a:cxn>
                    <a:cxn ang="0">
                      <a:pos x="connsiteX3644" y="connsiteY3644"/>
                    </a:cxn>
                    <a:cxn ang="0">
                      <a:pos x="connsiteX3645" y="connsiteY3645"/>
                    </a:cxn>
                    <a:cxn ang="0">
                      <a:pos x="connsiteX3646" y="connsiteY3646"/>
                    </a:cxn>
                    <a:cxn ang="0">
                      <a:pos x="connsiteX3647" y="connsiteY3647"/>
                    </a:cxn>
                    <a:cxn ang="0">
                      <a:pos x="connsiteX3648" y="connsiteY3648"/>
                    </a:cxn>
                    <a:cxn ang="0">
                      <a:pos x="connsiteX3649" y="connsiteY3649"/>
                    </a:cxn>
                    <a:cxn ang="0">
                      <a:pos x="connsiteX3650" y="connsiteY3650"/>
                    </a:cxn>
                    <a:cxn ang="0">
                      <a:pos x="connsiteX3651" y="connsiteY3651"/>
                    </a:cxn>
                    <a:cxn ang="0">
                      <a:pos x="connsiteX3652" y="connsiteY3652"/>
                    </a:cxn>
                    <a:cxn ang="0">
                      <a:pos x="connsiteX3653" y="connsiteY3653"/>
                    </a:cxn>
                    <a:cxn ang="0">
                      <a:pos x="connsiteX3654" y="connsiteY3654"/>
                    </a:cxn>
                    <a:cxn ang="0">
                      <a:pos x="connsiteX3655" y="connsiteY3655"/>
                    </a:cxn>
                    <a:cxn ang="0">
                      <a:pos x="connsiteX3656" y="connsiteY3656"/>
                    </a:cxn>
                    <a:cxn ang="0">
                      <a:pos x="connsiteX3657" y="connsiteY3657"/>
                    </a:cxn>
                    <a:cxn ang="0">
                      <a:pos x="connsiteX3658" y="connsiteY3658"/>
                    </a:cxn>
                    <a:cxn ang="0">
                      <a:pos x="connsiteX3659" y="connsiteY3659"/>
                    </a:cxn>
                    <a:cxn ang="0">
                      <a:pos x="connsiteX3660" y="connsiteY3660"/>
                    </a:cxn>
                    <a:cxn ang="0">
                      <a:pos x="connsiteX3661" y="connsiteY3661"/>
                    </a:cxn>
                    <a:cxn ang="0">
                      <a:pos x="connsiteX3662" y="connsiteY3662"/>
                    </a:cxn>
                    <a:cxn ang="0">
                      <a:pos x="connsiteX3663" y="connsiteY3663"/>
                    </a:cxn>
                    <a:cxn ang="0">
                      <a:pos x="connsiteX3664" y="connsiteY3664"/>
                    </a:cxn>
                    <a:cxn ang="0">
                      <a:pos x="connsiteX3665" y="connsiteY3665"/>
                    </a:cxn>
                    <a:cxn ang="0">
                      <a:pos x="connsiteX3666" y="connsiteY3666"/>
                    </a:cxn>
                    <a:cxn ang="0">
                      <a:pos x="connsiteX3667" y="connsiteY3667"/>
                    </a:cxn>
                    <a:cxn ang="0">
                      <a:pos x="connsiteX3668" y="connsiteY3668"/>
                    </a:cxn>
                    <a:cxn ang="0">
                      <a:pos x="connsiteX3669" y="connsiteY3669"/>
                    </a:cxn>
                    <a:cxn ang="0">
                      <a:pos x="connsiteX3670" y="connsiteY3670"/>
                    </a:cxn>
                    <a:cxn ang="0">
                      <a:pos x="connsiteX3671" y="connsiteY3671"/>
                    </a:cxn>
                    <a:cxn ang="0">
                      <a:pos x="connsiteX3672" y="connsiteY3672"/>
                    </a:cxn>
                    <a:cxn ang="0">
                      <a:pos x="connsiteX3673" y="connsiteY3673"/>
                    </a:cxn>
                    <a:cxn ang="0">
                      <a:pos x="connsiteX3674" y="connsiteY3674"/>
                    </a:cxn>
                    <a:cxn ang="0">
                      <a:pos x="connsiteX3675" y="connsiteY3675"/>
                    </a:cxn>
                    <a:cxn ang="0">
                      <a:pos x="connsiteX3676" y="connsiteY3676"/>
                    </a:cxn>
                    <a:cxn ang="0">
                      <a:pos x="connsiteX3677" y="connsiteY3677"/>
                    </a:cxn>
                    <a:cxn ang="0">
                      <a:pos x="connsiteX3678" y="connsiteY3678"/>
                    </a:cxn>
                    <a:cxn ang="0">
                      <a:pos x="connsiteX3679" y="connsiteY3679"/>
                    </a:cxn>
                    <a:cxn ang="0">
                      <a:pos x="connsiteX3680" y="connsiteY3680"/>
                    </a:cxn>
                    <a:cxn ang="0">
                      <a:pos x="connsiteX3681" y="connsiteY3681"/>
                    </a:cxn>
                    <a:cxn ang="0">
                      <a:pos x="connsiteX3682" y="connsiteY3682"/>
                    </a:cxn>
                    <a:cxn ang="0">
                      <a:pos x="connsiteX3683" y="connsiteY3683"/>
                    </a:cxn>
                    <a:cxn ang="0">
                      <a:pos x="connsiteX3684" y="connsiteY3684"/>
                    </a:cxn>
                    <a:cxn ang="0">
                      <a:pos x="connsiteX3685" y="connsiteY3685"/>
                    </a:cxn>
                    <a:cxn ang="0">
                      <a:pos x="connsiteX3686" y="connsiteY3686"/>
                    </a:cxn>
                    <a:cxn ang="0">
                      <a:pos x="connsiteX3687" y="connsiteY3687"/>
                    </a:cxn>
                    <a:cxn ang="0">
                      <a:pos x="connsiteX3688" y="connsiteY3688"/>
                    </a:cxn>
                    <a:cxn ang="0">
                      <a:pos x="connsiteX3689" y="connsiteY3689"/>
                    </a:cxn>
                    <a:cxn ang="0">
                      <a:pos x="connsiteX3690" y="connsiteY3690"/>
                    </a:cxn>
                    <a:cxn ang="0">
                      <a:pos x="connsiteX3691" y="connsiteY3691"/>
                    </a:cxn>
                    <a:cxn ang="0">
                      <a:pos x="connsiteX3692" y="connsiteY3692"/>
                    </a:cxn>
                    <a:cxn ang="0">
                      <a:pos x="connsiteX3693" y="connsiteY3693"/>
                    </a:cxn>
                    <a:cxn ang="0">
                      <a:pos x="connsiteX3694" y="connsiteY3694"/>
                    </a:cxn>
                    <a:cxn ang="0">
                      <a:pos x="connsiteX3695" y="connsiteY3695"/>
                    </a:cxn>
                    <a:cxn ang="0">
                      <a:pos x="connsiteX3696" y="connsiteY3696"/>
                    </a:cxn>
                    <a:cxn ang="0">
                      <a:pos x="connsiteX3697" y="connsiteY3697"/>
                    </a:cxn>
                    <a:cxn ang="0">
                      <a:pos x="connsiteX3698" y="connsiteY3698"/>
                    </a:cxn>
                    <a:cxn ang="0">
                      <a:pos x="connsiteX3699" y="connsiteY3699"/>
                    </a:cxn>
                    <a:cxn ang="0">
                      <a:pos x="connsiteX3700" y="connsiteY3700"/>
                    </a:cxn>
                    <a:cxn ang="0">
                      <a:pos x="connsiteX3701" y="connsiteY3701"/>
                    </a:cxn>
                    <a:cxn ang="0">
                      <a:pos x="connsiteX3702" y="connsiteY3702"/>
                    </a:cxn>
                    <a:cxn ang="0">
                      <a:pos x="connsiteX3703" y="connsiteY3703"/>
                    </a:cxn>
                    <a:cxn ang="0">
                      <a:pos x="connsiteX3704" y="connsiteY3704"/>
                    </a:cxn>
                    <a:cxn ang="0">
                      <a:pos x="connsiteX3705" y="connsiteY3705"/>
                    </a:cxn>
                    <a:cxn ang="0">
                      <a:pos x="connsiteX3706" y="connsiteY3706"/>
                    </a:cxn>
                    <a:cxn ang="0">
                      <a:pos x="connsiteX3707" y="connsiteY3707"/>
                    </a:cxn>
                    <a:cxn ang="0">
                      <a:pos x="connsiteX3708" y="connsiteY3708"/>
                    </a:cxn>
                    <a:cxn ang="0">
                      <a:pos x="connsiteX3709" y="connsiteY3709"/>
                    </a:cxn>
                    <a:cxn ang="0">
                      <a:pos x="connsiteX3710" y="connsiteY3710"/>
                    </a:cxn>
                    <a:cxn ang="0">
                      <a:pos x="connsiteX3711" y="connsiteY3711"/>
                    </a:cxn>
                    <a:cxn ang="0">
                      <a:pos x="connsiteX3712" y="connsiteY3712"/>
                    </a:cxn>
                    <a:cxn ang="0">
                      <a:pos x="connsiteX3713" y="connsiteY3713"/>
                    </a:cxn>
                    <a:cxn ang="0">
                      <a:pos x="connsiteX3714" y="connsiteY3714"/>
                    </a:cxn>
                    <a:cxn ang="0">
                      <a:pos x="connsiteX3715" y="connsiteY3715"/>
                    </a:cxn>
                    <a:cxn ang="0">
                      <a:pos x="connsiteX3716" y="connsiteY3716"/>
                    </a:cxn>
                    <a:cxn ang="0">
                      <a:pos x="connsiteX3717" y="connsiteY3717"/>
                    </a:cxn>
                    <a:cxn ang="0">
                      <a:pos x="connsiteX3718" y="connsiteY3718"/>
                    </a:cxn>
                    <a:cxn ang="0">
                      <a:pos x="connsiteX3719" y="connsiteY3719"/>
                    </a:cxn>
                    <a:cxn ang="0">
                      <a:pos x="connsiteX3720" y="connsiteY3720"/>
                    </a:cxn>
                    <a:cxn ang="0">
                      <a:pos x="connsiteX3721" y="connsiteY3721"/>
                    </a:cxn>
                    <a:cxn ang="0">
                      <a:pos x="connsiteX3722" y="connsiteY3722"/>
                    </a:cxn>
                    <a:cxn ang="0">
                      <a:pos x="connsiteX3723" y="connsiteY3723"/>
                    </a:cxn>
                    <a:cxn ang="0">
                      <a:pos x="connsiteX3724" y="connsiteY3724"/>
                    </a:cxn>
                    <a:cxn ang="0">
                      <a:pos x="connsiteX3725" y="connsiteY3725"/>
                    </a:cxn>
                    <a:cxn ang="0">
                      <a:pos x="connsiteX3726" y="connsiteY3726"/>
                    </a:cxn>
                    <a:cxn ang="0">
                      <a:pos x="connsiteX3727" y="connsiteY3727"/>
                    </a:cxn>
                    <a:cxn ang="0">
                      <a:pos x="connsiteX3728" y="connsiteY3728"/>
                    </a:cxn>
                    <a:cxn ang="0">
                      <a:pos x="connsiteX3729" y="connsiteY3729"/>
                    </a:cxn>
                    <a:cxn ang="0">
                      <a:pos x="connsiteX3730" y="connsiteY3730"/>
                    </a:cxn>
                    <a:cxn ang="0">
                      <a:pos x="connsiteX3731" y="connsiteY3731"/>
                    </a:cxn>
                    <a:cxn ang="0">
                      <a:pos x="connsiteX3732" y="connsiteY3732"/>
                    </a:cxn>
                    <a:cxn ang="0">
                      <a:pos x="connsiteX3733" y="connsiteY3733"/>
                    </a:cxn>
                    <a:cxn ang="0">
                      <a:pos x="connsiteX3734" y="connsiteY3734"/>
                    </a:cxn>
                    <a:cxn ang="0">
                      <a:pos x="connsiteX3735" y="connsiteY3735"/>
                    </a:cxn>
                    <a:cxn ang="0">
                      <a:pos x="connsiteX3736" y="connsiteY3736"/>
                    </a:cxn>
                    <a:cxn ang="0">
                      <a:pos x="connsiteX3737" y="connsiteY3737"/>
                    </a:cxn>
                    <a:cxn ang="0">
                      <a:pos x="connsiteX3738" y="connsiteY3738"/>
                    </a:cxn>
                    <a:cxn ang="0">
                      <a:pos x="connsiteX3739" y="connsiteY3739"/>
                    </a:cxn>
                    <a:cxn ang="0">
                      <a:pos x="connsiteX3740" y="connsiteY3740"/>
                    </a:cxn>
                    <a:cxn ang="0">
                      <a:pos x="connsiteX3741" y="connsiteY3741"/>
                    </a:cxn>
                    <a:cxn ang="0">
                      <a:pos x="connsiteX3742" y="connsiteY3742"/>
                    </a:cxn>
                    <a:cxn ang="0">
                      <a:pos x="connsiteX3743" y="connsiteY3743"/>
                    </a:cxn>
                    <a:cxn ang="0">
                      <a:pos x="connsiteX3744" y="connsiteY3744"/>
                    </a:cxn>
                    <a:cxn ang="0">
                      <a:pos x="connsiteX3745" y="connsiteY3745"/>
                    </a:cxn>
                    <a:cxn ang="0">
                      <a:pos x="connsiteX3746" y="connsiteY3746"/>
                    </a:cxn>
                    <a:cxn ang="0">
                      <a:pos x="connsiteX3747" y="connsiteY3747"/>
                    </a:cxn>
                    <a:cxn ang="0">
                      <a:pos x="connsiteX3748" y="connsiteY3748"/>
                    </a:cxn>
                    <a:cxn ang="0">
                      <a:pos x="connsiteX3749" y="connsiteY3749"/>
                    </a:cxn>
                    <a:cxn ang="0">
                      <a:pos x="connsiteX3750" y="connsiteY3750"/>
                    </a:cxn>
                    <a:cxn ang="0">
                      <a:pos x="connsiteX3751" y="connsiteY3751"/>
                    </a:cxn>
                    <a:cxn ang="0">
                      <a:pos x="connsiteX3752" y="connsiteY3752"/>
                    </a:cxn>
                    <a:cxn ang="0">
                      <a:pos x="connsiteX3753" y="connsiteY3753"/>
                    </a:cxn>
                    <a:cxn ang="0">
                      <a:pos x="connsiteX3754" y="connsiteY3754"/>
                    </a:cxn>
                    <a:cxn ang="0">
                      <a:pos x="connsiteX3755" y="connsiteY3755"/>
                    </a:cxn>
                    <a:cxn ang="0">
                      <a:pos x="connsiteX3756" y="connsiteY3756"/>
                    </a:cxn>
                    <a:cxn ang="0">
                      <a:pos x="connsiteX3757" y="connsiteY3757"/>
                    </a:cxn>
                    <a:cxn ang="0">
                      <a:pos x="connsiteX3758" y="connsiteY3758"/>
                    </a:cxn>
                    <a:cxn ang="0">
                      <a:pos x="connsiteX3759" y="connsiteY3759"/>
                    </a:cxn>
                    <a:cxn ang="0">
                      <a:pos x="connsiteX3760" y="connsiteY3760"/>
                    </a:cxn>
                    <a:cxn ang="0">
                      <a:pos x="connsiteX3761" y="connsiteY3761"/>
                    </a:cxn>
                    <a:cxn ang="0">
                      <a:pos x="connsiteX3762" y="connsiteY3762"/>
                    </a:cxn>
                    <a:cxn ang="0">
                      <a:pos x="connsiteX3763" y="connsiteY3763"/>
                    </a:cxn>
                    <a:cxn ang="0">
                      <a:pos x="connsiteX3764" y="connsiteY3764"/>
                    </a:cxn>
                    <a:cxn ang="0">
                      <a:pos x="connsiteX3765" y="connsiteY3765"/>
                    </a:cxn>
                    <a:cxn ang="0">
                      <a:pos x="connsiteX3766" y="connsiteY3766"/>
                    </a:cxn>
                    <a:cxn ang="0">
                      <a:pos x="connsiteX3767" y="connsiteY3767"/>
                    </a:cxn>
                    <a:cxn ang="0">
                      <a:pos x="connsiteX3768" y="connsiteY3768"/>
                    </a:cxn>
                    <a:cxn ang="0">
                      <a:pos x="connsiteX3769" y="connsiteY3769"/>
                    </a:cxn>
                    <a:cxn ang="0">
                      <a:pos x="connsiteX3770" y="connsiteY3770"/>
                    </a:cxn>
                    <a:cxn ang="0">
                      <a:pos x="connsiteX3771" y="connsiteY3771"/>
                    </a:cxn>
                    <a:cxn ang="0">
                      <a:pos x="connsiteX3772" y="connsiteY3772"/>
                    </a:cxn>
                    <a:cxn ang="0">
                      <a:pos x="connsiteX3773" y="connsiteY3773"/>
                    </a:cxn>
                    <a:cxn ang="0">
                      <a:pos x="connsiteX3774" y="connsiteY3774"/>
                    </a:cxn>
                    <a:cxn ang="0">
                      <a:pos x="connsiteX3775" y="connsiteY3775"/>
                    </a:cxn>
                    <a:cxn ang="0">
                      <a:pos x="connsiteX3776" y="connsiteY3776"/>
                    </a:cxn>
                    <a:cxn ang="0">
                      <a:pos x="connsiteX3777" y="connsiteY3777"/>
                    </a:cxn>
                    <a:cxn ang="0">
                      <a:pos x="connsiteX3778" y="connsiteY3778"/>
                    </a:cxn>
                    <a:cxn ang="0">
                      <a:pos x="connsiteX3779" y="connsiteY3779"/>
                    </a:cxn>
                    <a:cxn ang="0">
                      <a:pos x="connsiteX3780" y="connsiteY3780"/>
                    </a:cxn>
                    <a:cxn ang="0">
                      <a:pos x="connsiteX3781" y="connsiteY3781"/>
                    </a:cxn>
                    <a:cxn ang="0">
                      <a:pos x="connsiteX3782" y="connsiteY3782"/>
                    </a:cxn>
                    <a:cxn ang="0">
                      <a:pos x="connsiteX3783" y="connsiteY3783"/>
                    </a:cxn>
                    <a:cxn ang="0">
                      <a:pos x="connsiteX3784" y="connsiteY3784"/>
                    </a:cxn>
                    <a:cxn ang="0">
                      <a:pos x="connsiteX3785" y="connsiteY3785"/>
                    </a:cxn>
                    <a:cxn ang="0">
                      <a:pos x="connsiteX3786" y="connsiteY3786"/>
                    </a:cxn>
                    <a:cxn ang="0">
                      <a:pos x="connsiteX3787" y="connsiteY3787"/>
                    </a:cxn>
                    <a:cxn ang="0">
                      <a:pos x="connsiteX3788" y="connsiteY3788"/>
                    </a:cxn>
                    <a:cxn ang="0">
                      <a:pos x="connsiteX3789" y="connsiteY3789"/>
                    </a:cxn>
                    <a:cxn ang="0">
                      <a:pos x="connsiteX3790" y="connsiteY3790"/>
                    </a:cxn>
                    <a:cxn ang="0">
                      <a:pos x="connsiteX3791" y="connsiteY3791"/>
                    </a:cxn>
                    <a:cxn ang="0">
                      <a:pos x="connsiteX3792" y="connsiteY3792"/>
                    </a:cxn>
                    <a:cxn ang="0">
                      <a:pos x="connsiteX3793" y="connsiteY3793"/>
                    </a:cxn>
                    <a:cxn ang="0">
                      <a:pos x="connsiteX3794" y="connsiteY3794"/>
                    </a:cxn>
                    <a:cxn ang="0">
                      <a:pos x="connsiteX3795" y="connsiteY3795"/>
                    </a:cxn>
                    <a:cxn ang="0">
                      <a:pos x="connsiteX3796" y="connsiteY3796"/>
                    </a:cxn>
                    <a:cxn ang="0">
                      <a:pos x="connsiteX3797" y="connsiteY3797"/>
                    </a:cxn>
                    <a:cxn ang="0">
                      <a:pos x="connsiteX3798" y="connsiteY3798"/>
                    </a:cxn>
                    <a:cxn ang="0">
                      <a:pos x="connsiteX3799" y="connsiteY3799"/>
                    </a:cxn>
                    <a:cxn ang="0">
                      <a:pos x="connsiteX3800" y="connsiteY3800"/>
                    </a:cxn>
                    <a:cxn ang="0">
                      <a:pos x="connsiteX3801" y="connsiteY3801"/>
                    </a:cxn>
                    <a:cxn ang="0">
                      <a:pos x="connsiteX3802" y="connsiteY3802"/>
                    </a:cxn>
                    <a:cxn ang="0">
                      <a:pos x="connsiteX3803" y="connsiteY3803"/>
                    </a:cxn>
                    <a:cxn ang="0">
                      <a:pos x="connsiteX3804" y="connsiteY3804"/>
                    </a:cxn>
                    <a:cxn ang="0">
                      <a:pos x="connsiteX3805" y="connsiteY3805"/>
                    </a:cxn>
                    <a:cxn ang="0">
                      <a:pos x="connsiteX3806" y="connsiteY3806"/>
                    </a:cxn>
                    <a:cxn ang="0">
                      <a:pos x="connsiteX3807" y="connsiteY3807"/>
                    </a:cxn>
                    <a:cxn ang="0">
                      <a:pos x="connsiteX3808" y="connsiteY3808"/>
                    </a:cxn>
                    <a:cxn ang="0">
                      <a:pos x="connsiteX3809" y="connsiteY3809"/>
                    </a:cxn>
                    <a:cxn ang="0">
                      <a:pos x="connsiteX3810" y="connsiteY3810"/>
                    </a:cxn>
                    <a:cxn ang="0">
                      <a:pos x="connsiteX3811" y="connsiteY3811"/>
                    </a:cxn>
                    <a:cxn ang="0">
                      <a:pos x="connsiteX3812" y="connsiteY3812"/>
                    </a:cxn>
                    <a:cxn ang="0">
                      <a:pos x="connsiteX3813" y="connsiteY3813"/>
                    </a:cxn>
                    <a:cxn ang="0">
                      <a:pos x="connsiteX3814" y="connsiteY3814"/>
                    </a:cxn>
                    <a:cxn ang="0">
                      <a:pos x="connsiteX3815" y="connsiteY3815"/>
                    </a:cxn>
                    <a:cxn ang="0">
                      <a:pos x="connsiteX3816" y="connsiteY3816"/>
                    </a:cxn>
                    <a:cxn ang="0">
                      <a:pos x="connsiteX3817" y="connsiteY3817"/>
                    </a:cxn>
                    <a:cxn ang="0">
                      <a:pos x="connsiteX3818" y="connsiteY3818"/>
                    </a:cxn>
                    <a:cxn ang="0">
                      <a:pos x="connsiteX3819" y="connsiteY3819"/>
                    </a:cxn>
                    <a:cxn ang="0">
                      <a:pos x="connsiteX3820" y="connsiteY3820"/>
                    </a:cxn>
                    <a:cxn ang="0">
                      <a:pos x="connsiteX3821" y="connsiteY3821"/>
                    </a:cxn>
                    <a:cxn ang="0">
                      <a:pos x="connsiteX3822" y="connsiteY3822"/>
                    </a:cxn>
                    <a:cxn ang="0">
                      <a:pos x="connsiteX3823" y="connsiteY3823"/>
                    </a:cxn>
                    <a:cxn ang="0">
                      <a:pos x="connsiteX3824" y="connsiteY3824"/>
                    </a:cxn>
                    <a:cxn ang="0">
                      <a:pos x="connsiteX3825" y="connsiteY3825"/>
                    </a:cxn>
                    <a:cxn ang="0">
                      <a:pos x="connsiteX3826" y="connsiteY3826"/>
                    </a:cxn>
                    <a:cxn ang="0">
                      <a:pos x="connsiteX3827" y="connsiteY3827"/>
                    </a:cxn>
                    <a:cxn ang="0">
                      <a:pos x="connsiteX3828" y="connsiteY3828"/>
                    </a:cxn>
                    <a:cxn ang="0">
                      <a:pos x="connsiteX3829" y="connsiteY3829"/>
                    </a:cxn>
                    <a:cxn ang="0">
                      <a:pos x="connsiteX3830" y="connsiteY3830"/>
                    </a:cxn>
                    <a:cxn ang="0">
                      <a:pos x="connsiteX3831" y="connsiteY3831"/>
                    </a:cxn>
                    <a:cxn ang="0">
                      <a:pos x="connsiteX3832" y="connsiteY3832"/>
                    </a:cxn>
                    <a:cxn ang="0">
                      <a:pos x="connsiteX3833" y="connsiteY3833"/>
                    </a:cxn>
                    <a:cxn ang="0">
                      <a:pos x="connsiteX3834" y="connsiteY3834"/>
                    </a:cxn>
                    <a:cxn ang="0">
                      <a:pos x="connsiteX3835" y="connsiteY3835"/>
                    </a:cxn>
                    <a:cxn ang="0">
                      <a:pos x="connsiteX3836" y="connsiteY3836"/>
                    </a:cxn>
                    <a:cxn ang="0">
                      <a:pos x="connsiteX3837" y="connsiteY3837"/>
                    </a:cxn>
                    <a:cxn ang="0">
                      <a:pos x="connsiteX3838" y="connsiteY3838"/>
                    </a:cxn>
                    <a:cxn ang="0">
                      <a:pos x="connsiteX3839" y="connsiteY3839"/>
                    </a:cxn>
                    <a:cxn ang="0">
                      <a:pos x="connsiteX3840" y="connsiteY3840"/>
                    </a:cxn>
                    <a:cxn ang="0">
                      <a:pos x="connsiteX3841" y="connsiteY3841"/>
                    </a:cxn>
                    <a:cxn ang="0">
                      <a:pos x="connsiteX3842" y="connsiteY3842"/>
                    </a:cxn>
                    <a:cxn ang="0">
                      <a:pos x="connsiteX3843" y="connsiteY3843"/>
                    </a:cxn>
                    <a:cxn ang="0">
                      <a:pos x="connsiteX3844" y="connsiteY3844"/>
                    </a:cxn>
                    <a:cxn ang="0">
                      <a:pos x="connsiteX3845" y="connsiteY3845"/>
                    </a:cxn>
                    <a:cxn ang="0">
                      <a:pos x="connsiteX3846" y="connsiteY3846"/>
                    </a:cxn>
                    <a:cxn ang="0">
                      <a:pos x="connsiteX3847" y="connsiteY3847"/>
                    </a:cxn>
                    <a:cxn ang="0">
                      <a:pos x="connsiteX3848" y="connsiteY3848"/>
                    </a:cxn>
                    <a:cxn ang="0">
                      <a:pos x="connsiteX3849" y="connsiteY3849"/>
                    </a:cxn>
                    <a:cxn ang="0">
                      <a:pos x="connsiteX3850" y="connsiteY3850"/>
                    </a:cxn>
                    <a:cxn ang="0">
                      <a:pos x="connsiteX3851" y="connsiteY3851"/>
                    </a:cxn>
                    <a:cxn ang="0">
                      <a:pos x="connsiteX3852" y="connsiteY3852"/>
                    </a:cxn>
                    <a:cxn ang="0">
                      <a:pos x="connsiteX3853" y="connsiteY3853"/>
                    </a:cxn>
                    <a:cxn ang="0">
                      <a:pos x="connsiteX3854" y="connsiteY3854"/>
                    </a:cxn>
                    <a:cxn ang="0">
                      <a:pos x="connsiteX3855" y="connsiteY3855"/>
                    </a:cxn>
                    <a:cxn ang="0">
                      <a:pos x="connsiteX3856" y="connsiteY3856"/>
                    </a:cxn>
                    <a:cxn ang="0">
                      <a:pos x="connsiteX3857" y="connsiteY3857"/>
                    </a:cxn>
                    <a:cxn ang="0">
                      <a:pos x="connsiteX3858" y="connsiteY3858"/>
                    </a:cxn>
                    <a:cxn ang="0">
                      <a:pos x="connsiteX3859" y="connsiteY3859"/>
                    </a:cxn>
                    <a:cxn ang="0">
                      <a:pos x="connsiteX3860" y="connsiteY3860"/>
                    </a:cxn>
                    <a:cxn ang="0">
                      <a:pos x="connsiteX3861" y="connsiteY3861"/>
                    </a:cxn>
                    <a:cxn ang="0">
                      <a:pos x="connsiteX3862" y="connsiteY3862"/>
                    </a:cxn>
                    <a:cxn ang="0">
                      <a:pos x="connsiteX3863" y="connsiteY3863"/>
                    </a:cxn>
                    <a:cxn ang="0">
                      <a:pos x="connsiteX3864" y="connsiteY3864"/>
                    </a:cxn>
                    <a:cxn ang="0">
                      <a:pos x="connsiteX3865" y="connsiteY3865"/>
                    </a:cxn>
                    <a:cxn ang="0">
                      <a:pos x="connsiteX3866" y="connsiteY3866"/>
                    </a:cxn>
                    <a:cxn ang="0">
                      <a:pos x="connsiteX3867" y="connsiteY3867"/>
                    </a:cxn>
                    <a:cxn ang="0">
                      <a:pos x="connsiteX3868" y="connsiteY3868"/>
                    </a:cxn>
                    <a:cxn ang="0">
                      <a:pos x="connsiteX3869" y="connsiteY3869"/>
                    </a:cxn>
                    <a:cxn ang="0">
                      <a:pos x="connsiteX3870" y="connsiteY3870"/>
                    </a:cxn>
                    <a:cxn ang="0">
                      <a:pos x="connsiteX3871" y="connsiteY3871"/>
                    </a:cxn>
                    <a:cxn ang="0">
                      <a:pos x="connsiteX3872" y="connsiteY3872"/>
                    </a:cxn>
                    <a:cxn ang="0">
                      <a:pos x="connsiteX3873" y="connsiteY3873"/>
                    </a:cxn>
                    <a:cxn ang="0">
                      <a:pos x="connsiteX3874" y="connsiteY3874"/>
                    </a:cxn>
                    <a:cxn ang="0">
                      <a:pos x="connsiteX3875" y="connsiteY3875"/>
                    </a:cxn>
                    <a:cxn ang="0">
                      <a:pos x="connsiteX3876" y="connsiteY3876"/>
                    </a:cxn>
                    <a:cxn ang="0">
                      <a:pos x="connsiteX3877" y="connsiteY3877"/>
                    </a:cxn>
                    <a:cxn ang="0">
                      <a:pos x="connsiteX3878" y="connsiteY3878"/>
                    </a:cxn>
                    <a:cxn ang="0">
                      <a:pos x="connsiteX3879" y="connsiteY3879"/>
                    </a:cxn>
                    <a:cxn ang="0">
                      <a:pos x="connsiteX3880" y="connsiteY3880"/>
                    </a:cxn>
                    <a:cxn ang="0">
                      <a:pos x="connsiteX3881" y="connsiteY3881"/>
                    </a:cxn>
                    <a:cxn ang="0">
                      <a:pos x="connsiteX3882" y="connsiteY3882"/>
                    </a:cxn>
                    <a:cxn ang="0">
                      <a:pos x="connsiteX3883" y="connsiteY3883"/>
                    </a:cxn>
                    <a:cxn ang="0">
                      <a:pos x="connsiteX3884" y="connsiteY3884"/>
                    </a:cxn>
                    <a:cxn ang="0">
                      <a:pos x="connsiteX3885" y="connsiteY3885"/>
                    </a:cxn>
                    <a:cxn ang="0">
                      <a:pos x="connsiteX3886" y="connsiteY3886"/>
                    </a:cxn>
                    <a:cxn ang="0">
                      <a:pos x="connsiteX3887" y="connsiteY3887"/>
                    </a:cxn>
                    <a:cxn ang="0">
                      <a:pos x="connsiteX3888" y="connsiteY3888"/>
                    </a:cxn>
                    <a:cxn ang="0">
                      <a:pos x="connsiteX3889" y="connsiteY3889"/>
                    </a:cxn>
                    <a:cxn ang="0">
                      <a:pos x="connsiteX3890" y="connsiteY3890"/>
                    </a:cxn>
                    <a:cxn ang="0">
                      <a:pos x="connsiteX3891" y="connsiteY3891"/>
                    </a:cxn>
                    <a:cxn ang="0">
                      <a:pos x="connsiteX3892" y="connsiteY3892"/>
                    </a:cxn>
                    <a:cxn ang="0">
                      <a:pos x="connsiteX3893" y="connsiteY3893"/>
                    </a:cxn>
                    <a:cxn ang="0">
                      <a:pos x="connsiteX3894" y="connsiteY3894"/>
                    </a:cxn>
                    <a:cxn ang="0">
                      <a:pos x="connsiteX3895" y="connsiteY3895"/>
                    </a:cxn>
                    <a:cxn ang="0">
                      <a:pos x="connsiteX3896" y="connsiteY3896"/>
                    </a:cxn>
                    <a:cxn ang="0">
                      <a:pos x="connsiteX3897" y="connsiteY3897"/>
                    </a:cxn>
                    <a:cxn ang="0">
                      <a:pos x="connsiteX3898" y="connsiteY3898"/>
                    </a:cxn>
                    <a:cxn ang="0">
                      <a:pos x="connsiteX3899" y="connsiteY3899"/>
                    </a:cxn>
                    <a:cxn ang="0">
                      <a:pos x="connsiteX3900" y="connsiteY3900"/>
                    </a:cxn>
                    <a:cxn ang="0">
                      <a:pos x="connsiteX3901" y="connsiteY3901"/>
                    </a:cxn>
                    <a:cxn ang="0">
                      <a:pos x="connsiteX3902" y="connsiteY3902"/>
                    </a:cxn>
                    <a:cxn ang="0">
                      <a:pos x="connsiteX3903" y="connsiteY3903"/>
                    </a:cxn>
                    <a:cxn ang="0">
                      <a:pos x="connsiteX3904" y="connsiteY3904"/>
                    </a:cxn>
                    <a:cxn ang="0">
                      <a:pos x="connsiteX3905" y="connsiteY3905"/>
                    </a:cxn>
                    <a:cxn ang="0">
                      <a:pos x="connsiteX3906" y="connsiteY3906"/>
                    </a:cxn>
                    <a:cxn ang="0">
                      <a:pos x="connsiteX3907" y="connsiteY3907"/>
                    </a:cxn>
                    <a:cxn ang="0">
                      <a:pos x="connsiteX3908" y="connsiteY3908"/>
                    </a:cxn>
                    <a:cxn ang="0">
                      <a:pos x="connsiteX3909" y="connsiteY3909"/>
                    </a:cxn>
                    <a:cxn ang="0">
                      <a:pos x="connsiteX3910" y="connsiteY3910"/>
                    </a:cxn>
                    <a:cxn ang="0">
                      <a:pos x="connsiteX3911" y="connsiteY3911"/>
                    </a:cxn>
                    <a:cxn ang="0">
                      <a:pos x="connsiteX3912" y="connsiteY3912"/>
                    </a:cxn>
                    <a:cxn ang="0">
                      <a:pos x="connsiteX3913" y="connsiteY3913"/>
                    </a:cxn>
                    <a:cxn ang="0">
                      <a:pos x="connsiteX3914" y="connsiteY3914"/>
                    </a:cxn>
                    <a:cxn ang="0">
                      <a:pos x="connsiteX3915" y="connsiteY3915"/>
                    </a:cxn>
                    <a:cxn ang="0">
                      <a:pos x="connsiteX3916" y="connsiteY3916"/>
                    </a:cxn>
                    <a:cxn ang="0">
                      <a:pos x="connsiteX3917" y="connsiteY3917"/>
                    </a:cxn>
                    <a:cxn ang="0">
                      <a:pos x="connsiteX3918" y="connsiteY3918"/>
                    </a:cxn>
                    <a:cxn ang="0">
                      <a:pos x="connsiteX3919" y="connsiteY3919"/>
                    </a:cxn>
                    <a:cxn ang="0">
                      <a:pos x="connsiteX3920" y="connsiteY3920"/>
                    </a:cxn>
                    <a:cxn ang="0">
                      <a:pos x="connsiteX3921" y="connsiteY3921"/>
                    </a:cxn>
                    <a:cxn ang="0">
                      <a:pos x="connsiteX3922" y="connsiteY3922"/>
                    </a:cxn>
                    <a:cxn ang="0">
                      <a:pos x="connsiteX3923" y="connsiteY3923"/>
                    </a:cxn>
                    <a:cxn ang="0">
                      <a:pos x="connsiteX3924" y="connsiteY3924"/>
                    </a:cxn>
                    <a:cxn ang="0">
                      <a:pos x="connsiteX3925" y="connsiteY3925"/>
                    </a:cxn>
                    <a:cxn ang="0">
                      <a:pos x="connsiteX3926" y="connsiteY3926"/>
                    </a:cxn>
                    <a:cxn ang="0">
                      <a:pos x="connsiteX3927" y="connsiteY3927"/>
                    </a:cxn>
                    <a:cxn ang="0">
                      <a:pos x="connsiteX3928" y="connsiteY3928"/>
                    </a:cxn>
                    <a:cxn ang="0">
                      <a:pos x="connsiteX3929" y="connsiteY3929"/>
                    </a:cxn>
                    <a:cxn ang="0">
                      <a:pos x="connsiteX3930" y="connsiteY3930"/>
                    </a:cxn>
                    <a:cxn ang="0">
                      <a:pos x="connsiteX3931" y="connsiteY3931"/>
                    </a:cxn>
                    <a:cxn ang="0">
                      <a:pos x="connsiteX3932" y="connsiteY3932"/>
                    </a:cxn>
                    <a:cxn ang="0">
                      <a:pos x="connsiteX3933" y="connsiteY3933"/>
                    </a:cxn>
                    <a:cxn ang="0">
                      <a:pos x="connsiteX3934" y="connsiteY3934"/>
                    </a:cxn>
                    <a:cxn ang="0">
                      <a:pos x="connsiteX3935" y="connsiteY3935"/>
                    </a:cxn>
                    <a:cxn ang="0">
                      <a:pos x="connsiteX3936" y="connsiteY3936"/>
                    </a:cxn>
                    <a:cxn ang="0">
                      <a:pos x="connsiteX3937" y="connsiteY3937"/>
                    </a:cxn>
                    <a:cxn ang="0">
                      <a:pos x="connsiteX3938" y="connsiteY3938"/>
                    </a:cxn>
                    <a:cxn ang="0">
                      <a:pos x="connsiteX3939" y="connsiteY3939"/>
                    </a:cxn>
                    <a:cxn ang="0">
                      <a:pos x="connsiteX3940" y="connsiteY3940"/>
                    </a:cxn>
                    <a:cxn ang="0">
                      <a:pos x="connsiteX3941" y="connsiteY3941"/>
                    </a:cxn>
                    <a:cxn ang="0">
                      <a:pos x="connsiteX3942" y="connsiteY3942"/>
                    </a:cxn>
                    <a:cxn ang="0">
                      <a:pos x="connsiteX3943" y="connsiteY3943"/>
                    </a:cxn>
                    <a:cxn ang="0">
                      <a:pos x="connsiteX3944" y="connsiteY3944"/>
                    </a:cxn>
                    <a:cxn ang="0">
                      <a:pos x="connsiteX3945" y="connsiteY3945"/>
                    </a:cxn>
                    <a:cxn ang="0">
                      <a:pos x="connsiteX3946" y="connsiteY3946"/>
                    </a:cxn>
                    <a:cxn ang="0">
                      <a:pos x="connsiteX3947" y="connsiteY3947"/>
                    </a:cxn>
                    <a:cxn ang="0">
                      <a:pos x="connsiteX3948" y="connsiteY3948"/>
                    </a:cxn>
                    <a:cxn ang="0">
                      <a:pos x="connsiteX3949" y="connsiteY3949"/>
                    </a:cxn>
                    <a:cxn ang="0">
                      <a:pos x="connsiteX3950" y="connsiteY3950"/>
                    </a:cxn>
                    <a:cxn ang="0">
                      <a:pos x="connsiteX3951" y="connsiteY3951"/>
                    </a:cxn>
                    <a:cxn ang="0">
                      <a:pos x="connsiteX3952" y="connsiteY3952"/>
                    </a:cxn>
                    <a:cxn ang="0">
                      <a:pos x="connsiteX3953" y="connsiteY3953"/>
                    </a:cxn>
                    <a:cxn ang="0">
                      <a:pos x="connsiteX3954" y="connsiteY3954"/>
                    </a:cxn>
                    <a:cxn ang="0">
                      <a:pos x="connsiteX3955" y="connsiteY3955"/>
                    </a:cxn>
                    <a:cxn ang="0">
                      <a:pos x="connsiteX3956" y="connsiteY3956"/>
                    </a:cxn>
                    <a:cxn ang="0">
                      <a:pos x="connsiteX3957" y="connsiteY3957"/>
                    </a:cxn>
                    <a:cxn ang="0">
                      <a:pos x="connsiteX3958" y="connsiteY3958"/>
                    </a:cxn>
                    <a:cxn ang="0">
                      <a:pos x="connsiteX3959" y="connsiteY3959"/>
                    </a:cxn>
                    <a:cxn ang="0">
                      <a:pos x="connsiteX3960" y="connsiteY3960"/>
                    </a:cxn>
                    <a:cxn ang="0">
                      <a:pos x="connsiteX3961" y="connsiteY3961"/>
                    </a:cxn>
                    <a:cxn ang="0">
                      <a:pos x="connsiteX3962" y="connsiteY3962"/>
                    </a:cxn>
                    <a:cxn ang="0">
                      <a:pos x="connsiteX3963" y="connsiteY3963"/>
                    </a:cxn>
                    <a:cxn ang="0">
                      <a:pos x="connsiteX3964" y="connsiteY3964"/>
                    </a:cxn>
                    <a:cxn ang="0">
                      <a:pos x="connsiteX3965" y="connsiteY3965"/>
                    </a:cxn>
                    <a:cxn ang="0">
                      <a:pos x="connsiteX3966" y="connsiteY3966"/>
                    </a:cxn>
                    <a:cxn ang="0">
                      <a:pos x="connsiteX3967" y="connsiteY3967"/>
                    </a:cxn>
                    <a:cxn ang="0">
                      <a:pos x="connsiteX3968" y="connsiteY3968"/>
                    </a:cxn>
                    <a:cxn ang="0">
                      <a:pos x="connsiteX3969" y="connsiteY3969"/>
                    </a:cxn>
                    <a:cxn ang="0">
                      <a:pos x="connsiteX3970" y="connsiteY3970"/>
                    </a:cxn>
                    <a:cxn ang="0">
                      <a:pos x="connsiteX3971" y="connsiteY3971"/>
                    </a:cxn>
                    <a:cxn ang="0">
                      <a:pos x="connsiteX3972" y="connsiteY3972"/>
                    </a:cxn>
                    <a:cxn ang="0">
                      <a:pos x="connsiteX3973" y="connsiteY3973"/>
                    </a:cxn>
                    <a:cxn ang="0">
                      <a:pos x="connsiteX3974" y="connsiteY3974"/>
                    </a:cxn>
                    <a:cxn ang="0">
                      <a:pos x="connsiteX3975" y="connsiteY3975"/>
                    </a:cxn>
                    <a:cxn ang="0">
                      <a:pos x="connsiteX3976" y="connsiteY3976"/>
                    </a:cxn>
                    <a:cxn ang="0">
                      <a:pos x="connsiteX3977" y="connsiteY3977"/>
                    </a:cxn>
                    <a:cxn ang="0">
                      <a:pos x="connsiteX3978" y="connsiteY3978"/>
                    </a:cxn>
                    <a:cxn ang="0">
                      <a:pos x="connsiteX3979" y="connsiteY3979"/>
                    </a:cxn>
                    <a:cxn ang="0">
                      <a:pos x="connsiteX3980" y="connsiteY3980"/>
                    </a:cxn>
                    <a:cxn ang="0">
                      <a:pos x="connsiteX3981" y="connsiteY3981"/>
                    </a:cxn>
                    <a:cxn ang="0">
                      <a:pos x="connsiteX3982" y="connsiteY3982"/>
                    </a:cxn>
                    <a:cxn ang="0">
                      <a:pos x="connsiteX3983" y="connsiteY3983"/>
                    </a:cxn>
                    <a:cxn ang="0">
                      <a:pos x="connsiteX3984" y="connsiteY3984"/>
                    </a:cxn>
                    <a:cxn ang="0">
                      <a:pos x="connsiteX3985" y="connsiteY3985"/>
                    </a:cxn>
                    <a:cxn ang="0">
                      <a:pos x="connsiteX3986" y="connsiteY3986"/>
                    </a:cxn>
                    <a:cxn ang="0">
                      <a:pos x="connsiteX3987" y="connsiteY3987"/>
                    </a:cxn>
                    <a:cxn ang="0">
                      <a:pos x="connsiteX3988" y="connsiteY3988"/>
                    </a:cxn>
                    <a:cxn ang="0">
                      <a:pos x="connsiteX3989" y="connsiteY3989"/>
                    </a:cxn>
                    <a:cxn ang="0">
                      <a:pos x="connsiteX3990" y="connsiteY3990"/>
                    </a:cxn>
                    <a:cxn ang="0">
                      <a:pos x="connsiteX3991" y="connsiteY3991"/>
                    </a:cxn>
                    <a:cxn ang="0">
                      <a:pos x="connsiteX3992" y="connsiteY3992"/>
                    </a:cxn>
                    <a:cxn ang="0">
                      <a:pos x="connsiteX3993" y="connsiteY3993"/>
                    </a:cxn>
                    <a:cxn ang="0">
                      <a:pos x="connsiteX3994" y="connsiteY3994"/>
                    </a:cxn>
                    <a:cxn ang="0">
                      <a:pos x="connsiteX3995" y="connsiteY3995"/>
                    </a:cxn>
                    <a:cxn ang="0">
                      <a:pos x="connsiteX3996" y="connsiteY3996"/>
                    </a:cxn>
                    <a:cxn ang="0">
                      <a:pos x="connsiteX3997" y="connsiteY3997"/>
                    </a:cxn>
                    <a:cxn ang="0">
                      <a:pos x="connsiteX3998" y="connsiteY3998"/>
                    </a:cxn>
                    <a:cxn ang="0">
                      <a:pos x="connsiteX3999" y="connsiteY3999"/>
                    </a:cxn>
                    <a:cxn ang="0">
                      <a:pos x="connsiteX4000" y="connsiteY4000"/>
                    </a:cxn>
                    <a:cxn ang="0">
                      <a:pos x="connsiteX4001" y="connsiteY4001"/>
                    </a:cxn>
                    <a:cxn ang="0">
                      <a:pos x="connsiteX4002" y="connsiteY4002"/>
                    </a:cxn>
                    <a:cxn ang="0">
                      <a:pos x="connsiteX4003" y="connsiteY4003"/>
                    </a:cxn>
                    <a:cxn ang="0">
                      <a:pos x="connsiteX4004" y="connsiteY4004"/>
                    </a:cxn>
                    <a:cxn ang="0">
                      <a:pos x="connsiteX4005" y="connsiteY4005"/>
                    </a:cxn>
                    <a:cxn ang="0">
                      <a:pos x="connsiteX4006" y="connsiteY4006"/>
                    </a:cxn>
                    <a:cxn ang="0">
                      <a:pos x="connsiteX4007" y="connsiteY4007"/>
                    </a:cxn>
                    <a:cxn ang="0">
                      <a:pos x="connsiteX4008" y="connsiteY4008"/>
                    </a:cxn>
                    <a:cxn ang="0">
                      <a:pos x="connsiteX4009" y="connsiteY4009"/>
                    </a:cxn>
                    <a:cxn ang="0">
                      <a:pos x="connsiteX4010" y="connsiteY4010"/>
                    </a:cxn>
                    <a:cxn ang="0">
                      <a:pos x="connsiteX4011" y="connsiteY4011"/>
                    </a:cxn>
                    <a:cxn ang="0">
                      <a:pos x="connsiteX4012" y="connsiteY4012"/>
                    </a:cxn>
                    <a:cxn ang="0">
                      <a:pos x="connsiteX4013" y="connsiteY4013"/>
                    </a:cxn>
                    <a:cxn ang="0">
                      <a:pos x="connsiteX4014" y="connsiteY4014"/>
                    </a:cxn>
                    <a:cxn ang="0">
                      <a:pos x="connsiteX4015" y="connsiteY4015"/>
                    </a:cxn>
                    <a:cxn ang="0">
                      <a:pos x="connsiteX4016" y="connsiteY4016"/>
                    </a:cxn>
                    <a:cxn ang="0">
                      <a:pos x="connsiteX4017" y="connsiteY4017"/>
                    </a:cxn>
                    <a:cxn ang="0">
                      <a:pos x="connsiteX4018" y="connsiteY4018"/>
                    </a:cxn>
                    <a:cxn ang="0">
                      <a:pos x="connsiteX4019" y="connsiteY4019"/>
                    </a:cxn>
                    <a:cxn ang="0">
                      <a:pos x="connsiteX4020" y="connsiteY4020"/>
                    </a:cxn>
                    <a:cxn ang="0">
                      <a:pos x="connsiteX4021" y="connsiteY4021"/>
                    </a:cxn>
                    <a:cxn ang="0">
                      <a:pos x="connsiteX4022" y="connsiteY4022"/>
                    </a:cxn>
                    <a:cxn ang="0">
                      <a:pos x="connsiteX4023" y="connsiteY4023"/>
                    </a:cxn>
                    <a:cxn ang="0">
                      <a:pos x="connsiteX4024" y="connsiteY4024"/>
                    </a:cxn>
                    <a:cxn ang="0">
                      <a:pos x="connsiteX4025" y="connsiteY4025"/>
                    </a:cxn>
                    <a:cxn ang="0">
                      <a:pos x="connsiteX4026" y="connsiteY4026"/>
                    </a:cxn>
                    <a:cxn ang="0">
                      <a:pos x="connsiteX4027" y="connsiteY4027"/>
                    </a:cxn>
                    <a:cxn ang="0">
                      <a:pos x="connsiteX4028" y="connsiteY4028"/>
                    </a:cxn>
                    <a:cxn ang="0">
                      <a:pos x="connsiteX4029" y="connsiteY4029"/>
                    </a:cxn>
                    <a:cxn ang="0">
                      <a:pos x="connsiteX4030" y="connsiteY4030"/>
                    </a:cxn>
                    <a:cxn ang="0">
                      <a:pos x="connsiteX4031" y="connsiteY4031"/>
                    </a:cxn>
                    <a:cxn ang="0">
                      <a:pos x="connsiteX4032" y="connsiteY4032"/>
                    </a:cxn>
                    <a:cxn ang="0">
                      <a:pos x="connsiteX4033" y="connsiteY4033"/>
                    </a:cxn>
                    <a:cxn ang="0">
                      <a:pos x="connsiteX4034" y="connsiteY4034"/>
                    </a:cxn>
                    <a:cxn ang="0">
                      <a:pos x="connsiteX4035" y="connsiteY4035"/>
                    </a:cxn>
                    <a:cxn ang="0">
                      <a:pos x="connsiteX4036" y="connsiteY4036"/>
                    </a:cxn>
                    <a:cxn ang="0">
                      <a:pos x="connsiteX4037" y="connsiteY4037"/>
                    </a:cxn>
                    <a:cxn ang="0">
                      <a:pos x="connsiteX4038" y="connsiteY4038"/>
                    </a:cxn>
                    <a:cxn ang="0">
                      <a:pos x="connsiteX4039" y="connsiteY4039"/>
                    </a:cxn>
                    <a:cxn ang="0">
                      <a:pos x="connsiteX4040" y="connsiteY4040"/>
                    </a:cxn>
                    <a:cxn ang="0">
                      <a:pos x="connsiteX4041" y="connsiteY4041"/>
                    </a:cxn>
                    <a:cxn ang="0">
                      <a:pos x="connsiteX4042" y="connsiteY4042"/>
                    </a:cxn>
                    <a:cxn ang="0">
                      <a:pos x="connsiteX4043" y="connsiteY4043"/>
                    </a:cxn>
                    <a:cxn ang="0">
                      <a:pos x="connsiteX4044" y="connsiteY4044"/>
                    </a:cxn>
                    <a:cxn ang="0">
                      <a:pos x="connsiteX4045" y="connsiteY4045"/>
                    </a:cxn>
                    <a:cxn ang="0">
                      <a:pos x="connsiteX4046" y="connsiteY4046"/>
                    </a:cxn>
                    <a:cxn ang="0">
                      <a:pos x="connsiteX4047" y="connsiteY4047"/>
                    </a:cxn>
                    <a:cxn ang="0">
                      <a:pos x="connsiteX4048" y="connsiteY4048"/>
                    </a:cxn>
                    <a:cxn ang="0">
                      <a:pos x="connsiteX4049" y="connsiteY4049"/>
                    </a:cxn>
                    <a:cxn ang="0">
                      <a:pos x="connsiteX4050" y="connsiteY4050"/>
                    </a:cxn>
                    <a:cxn ang="0">
                      <a:pos x="connsiteX4051" y="connsiteY4051"/>
                    </a:cxn>
                    <a:cxn ang="0">
                      <a:pos x="connsiteX4052" y="connsiteY4052"/>
                    </a:cxn>
                    <a:cxn ang="0">
                      <a:pos x="connsiteX4053" y="connsiteY4053"/>
                    </a:cxn>
                    <a:cxn ang="0">
                      <a:pos x="connsiteX4054" y="connsiteY4054"/>
                    </a:cxn>
                    <a:cxn ang="0">
                      <a:pos x="connsiteX4055" y="connsiteY4055"/>
                    </a:cxn>
                    <a:cxn ang="0">
                      <a:pos x="connsiteX4056" y="connsiteY4056"/>
                    </a:cxn>
                    <a:cxn ang="0">
                      <a:pos x="connsiteX4057" y="connsiteY4057"/>
                    </a:cxn>
                    <a:cxn ang="0">
                      <a:pos x="connsiteX4058" y="connsiteY4058"/>
                    </a:cxn>
                    <a:cxn ang="0">
                      <a:pos x="connsiteX4059" y="connsiteY4059"/>
                    </a:cxn>
                    <a:cxn ang="0">
                      <a:pos x="connsiteX4060" y="connsiteY4060"/>
                    </a:cxn>
                    <a:cxn ang="0">
                      <a:pos x="connsiteX4061" y="connsiteY4061"/>
                    </a:cxn>
                    <a:cxn ang="0">
                      <a:pos x="connsiteX4062" y="connsiteY4062"/>
                    </a:cxn>
                    <a:cxn ang="0">
                      <a:pos x="connsiteX4063" y="connsiteY4063"/>
                    </a:cxn>
                    <a:cxn ang="0">
                      <a:pos x="connsiteX4064" y="connsiteY4064"/>
                    </a:cxn>
                    <a:cxn ang="0">
                      <a:pos x="connsiteX4065" y="connsiteY4065"/>
                    </a:cxn>
                    <a:cxn ang="0">
                      <a:pos x="connsiteX4066" y="connsiteY4066"/>
                    </a:cxn>
                    <a:cxn ang="0">
                      <a:pos x="connsiteX4067" y="connsiteY4067"/>
                    </a:cxn>
                    <a:cxn ang="0">
                      <a:pos x="connsiteX4068" y="connsiteY4068"/>
                    </a:cxn>
                    <a:cxn ang="0">
                      <a:pos x="connsiteX4069" y="connsiteY4069"/>
                    </a:cxn>
                    <a:cxn ang="0">
                      <a:pos x="connsiteX4070" y="connsiteY4070"/>
                    </a:cxn>
                    <a:cxn ang="0">
                      <a:pos x="connsiteX4071" y="connsiteY4071"/>
                    </a:cxn>
                    <a:cxn ang="0">
                      <a:pos x="connsiteX4072" y="connsiteY4072"/>
                    </a:cxn>
                    <a:cxn ang="0">
                      <a:pos x="connsiteX4073" y="connsiteY4073"/>
                    </a:cxn>
                    <a:cxn ang="0">
                      <a:pos x="connsiteX4074" y="connsiteY4074"/>
                    </a:cxn>
                    <a:cxn ang="0">
                      <a:pos x="connsiteX4075" y="connsiteY4075"/>
                    </a:cxn>
                    <a:cxn ang="0">
                      <a:pos x="connsiteX4076" y="connsiteY4076"/>
                    </a:cxn>
                    <a:cxn ang="0">
                      <a:pos x="connsiteX4077" y="connsiteY4077"/>
                    </a:cxn>
                    <a:cxn ang="0">
                      <a:pos x="connsiteX4078" y="connsiteY4078"/>
                    </a:cxn>
                    <a:cxn ang="0">
                      <a:pos x="connsiteX4079" y="connsiteY4079"/>
                    </a:cxn>
                    <a:cxn ang="0">
                      <a:pos x="connsiteX4080" y="connsiteY4080"/>
                    </a:cxn>
                    <a:cxn ang="0">
                      <a:pos x="connsiteX4081" y="connsiteY4081"/>
                    </a:cxn>
                    <a:cxn ang="0">
                      <a:pos x="connsiteX4082" y="connsiteY4082"/>
                    </a:cxn>
                    <a:cxn ang="0">
                      <a:pos x="connsiteX4083" y="connsiteY4083"/>
                    </a:cxn>
                    <a:cxn ang="0">
                      <a:pos x="connsiteX4084" y="connsiteY4084"/>
                    </a:cxn>
                    <a:cxn ang="0">
                      <a:pos x="connsiteX4085" y="connsiteY4085"/>
                    </a:cxn>
                    <a:cxn ang="0">
                      <a:pos x="connsiteX4086" y="connsiteY4086"/>
                    </a:cxn>
                    <a:cxn ang="0">
                      <a:pos x="connsiteX4087" y="connsiteY4087"/>
                    </a:cxn>
                    <a:cxn ang="0">
                      <a:pos x="connsiteX4088" y="connsiteY4088"/>
                    </a:cxn>
                    <a:cxn ang="0">
                      <a:pos x="connsiteX4089" y="connsiteY4089"/>
                    </a:cxn>
                    <a:cxn ang="0">
                      <a:pos x="connsiteX4090" y="connsiteY4090"/>
                    </a:cxn>
                    <a:cxn ang="0">
                      <a:pos x="connsiteX4091" y="connsiteY4091"/>
                    </a:cxn>
                    <a:cxn ang="0">
                      <a:pos x="connsiteX4092" y="connsiteY4092"/>
                    </a:cxn>
                    <a:cxn ang="0">
                      <a:pos x="connsiteX4093" y="connsiteY4093"/>
                    </a:cxn>
                    <a:cxn ang="0">
                      <a:pos x="connsiteX4094" y="connsiteY4094"/>
                    </a:cxn>
                    <a:cxn ang="0">
                      <a:pos x="connsiteX4095" y="connsiteY4095"/>
                    </a:cxn>
                    <a:cxn ang="0">
                      <a:pos x="connsiteX4096" y="connsiteY4096"/>
                    </a:cxn>
                    <a:cxn ang="0">
                      <a:pos x="connsiteX4097" y="connsiteY4097"/>
                    </a:cxn>
                    <a:cxn ang="0">
                      <a:pos x="connsiteX4098" y="connsiteY4098"/>
                    </a:cxn>
                    <a:cxn ang="0">
                      <a:pos x="connsiteX4099" y="connsiteY4099"/>
                    </a:cxn>
                    <a:cxn ang="0">
                      <a:pos x="connsiteX4100" y="connsiteY4100"/>
                    </a:cxn>
                    <a:cxn ang="0">
                      <a:pos x="connsiteX4101" y="connsiteY4101"/>
                    </a:cxn>
                    <a:cxn ang="0">
                      <a:pos x="connsiteX4102" y="connsiteY4102"/>
                    </a:cxn>
                    <a:cxn ang="0">
                      <a:pos x="connsiteX4103" y="connsiteY4103"/>
                    </a:cxn>
                    <a:cxn ang="0">
                      <a:pos x="connsiteX4104" y="connsiteY4104"/>
                    </a:cxn>
                    <a:cxn ang="0">
                      <a:pos x="connsiteX4105" y="connsiteY4105"/>
                    </a:cxn>
                    <a:cxn ang="0">
                      <a:pos x="connsiteX4106" y="connsiteY4106"/>
                    </a:cxn>
                    <a:cxn ang="0">
                      <a:pos x="connsiteX4107" y="connsiteY4107"/>
                    </a:cxn>
                    <a:cxn ang="0">
                      <a:pos x="connsiteX4108" y="connsiteY4108"/>
                    </a:cxn>
                    <a:cxn ang="0">
                      <a:pos x="connsiteX4109" y="connsiteY4109"/>
                    </a:cxn>
                    <a:cxn ang="0">
                      <a:pos x="connsiteX4110" y="connsiteY4110"/>
                    </a:cxn>
                    <a:cxn ang="0">
                      <a:pos x="connsiteX4111" y="connsiteY4111"/>
                    </a:cxn>
                    <a:cxn ang="0">
                      <a:pos x="connsiteX4112" y="connsiteY4112"/>
                    </a:cxn>
                    <a:cxn ang="0">
                      <a:pos x="connsiteX4113" y="connsiteY4113"/>
                    </a:cxn>
                    <a:cxn ang="0">
                      <a:pos x="connsiteX4114" y="connsiteY4114"/>
                    </a:cxn>
                    <a:cxn ang="0">
                      <a:pos x="connsiteX4115" y="connsiteY4115"/>
                    </a:cxn>
                    <a:cxn ang="0">
                      <a:pos x="connsiteX4116" y="connsiteY4116"/>
                    </a:cxn>
                    <a:cxn ang="0">
                      <a:pos x="connsiteX4117" y="connsiteY4117"/>
                    </a:cxn>
                    <a:cxn ang="0">
                      <a:pos x="connsiteX4118" y="connsiteY4118"/>
                    </a:cxn>
                    <a:cxn ang="0">
                      <a:pos x="connsiteX4119" y="connsiteY4119"/>
                    </a:cxn>
                    <a:cxn ang="0">
                      <a:pos x="connsiteX4120" y="connsiteY4120"/>
                    </a:cxn>
                    <a:cxn ang="0">
                      <a:pos x="connsiteX4121" y="connsiteY4121"/>
                    </a:cxn>
                    <a:cxn ang="0">
                      <a:pos x="connsiteX4122" y="connsiteY4122"/>
                    </a:cxn>
                    <a:cxn ang="0">
                      <a:pos x="connsiteX4123" y="connsiteY4123"/>
                    </a:cxn>
                    <a:cxn ang="0">
                      <a:pos x="connsiteX4124" y="connsiteY4124"/>
                    </a:cxn>
                    <a:cxn ang="0">
                      <a:pos x="connsiteX4125" y="connsiteY4125"/>
                    </a:cxn>
                    <a:cxn ang="0">
                      <a:pos x="connsiteX4126" y="connsiteY4126"/>
                    </a:cxn>
                    <a:cxn ang="0">
                      <a:pos x="connsiteX4127" y="connsiteY4127"/>
                    </a:cxn>
                    <a:cxn ang="0">
                      <a:pos x="connsiteX4128" y="connsiteY4128"/>
                    </a:cxn>
                    <a:cxn ang="0">
                      <a:pos x="connsiteX4129" y="connsiteY4129"/>
                    </a:cxn>
                    <a:cxn ang="0">
                      <a:pos x="connsiteX4130" y="connsiteY4130"/>
                    </a:cxn>
                    <a:cxn ang="0">
                      <a:pos x="connsiteX4131" y="connsiteY4131"/>
                    </a:cxn>
                    <a:cxn ang="0">
                      <a:pos x="connsiteX4132" y="connsiteY4132"/>
                    </a:cxn>
                    <a:cxn ang="0">
                      <a:pos x="connsiteX4133" y="connsiteY4133"/>
                    </a:cxn>
                    <a:cxn ang="0">
                      <a:pos x="connsiteX4134" y="connsiteY4134"/>
                    </a:cxn>
                    <a:cxn ang="0">
                      <a:pos x="connsiteX4135" y="connsiteY4135"/>
                    </a:cxn>
                    <a:cxn ang="0">
                      <a:pos x="connsiteX4136" y="connsiteY4136"/>
                    </a:cxn>
                    <a:cxn ang="0">
                      <a:pos x="connsiteX4137" y="connsiteY4137"/>
                    </a:cxn>
                    <a:cxn ang="0">
                      <a:pos x="connsiteX4138" y="connsiteY4138"/>
                    </a:cxn>
                    <a:cxn ang="0">
                      <a:pos x="connsiteX4139" y="connsiteY4139"/>
                    </a:cxn>
                    <a:cxn ang="0">
                      <a:pos x="connsiteX4140" y="connsiteY4140"/>
                    </a:cxn>
                    <a:cxn ang="0">
                      <a:pos x="connsiteX4141" y="connsiteY4141"/>
                    </a:cxn>
                    <a:cxn ang="0">
                      <a:pos x="connsiteX4142" y="connsiteY4142"/>
                    </a:cxn>
                    <a:cxn ang="0">
                      <a:pos x="connsiteX4143" y="connsiteY4143"/>
                    </a:cxn>
                    <a:cxn ang="0">
                      <a:pos x="connsiteX4144" y="connsiteY4144"/>
                    </a:cxn>
                    <a:cxn ang="0">
                      <a:pos x="connsiteX4145" y="connsiteY4145"/>
                    </a:cxn>
                    <a:cxn ang="0">
                      <a:pos x="connsiteX4146" y="connsiteY4146"/>
                    </a:cxn>
                    <a:cxn ang="0">
                      <a:pos x="connsiteX4147" y="connsiteY4147"/>
                    </a:cxn>
                    <a:cxn ang="0">
                      <a:pos x="connsiteX4148" y="connsiteY4148"/>
                    </a:cxn>
                    <a:cxn ang="0">
                      <a:pos x="connsiteX4149" y="connsiteY4149"/>
                    </a:cxn>
                    <a:cxn ang="0">
                      <a:pos x="connsiteX4150" y="connsiteY4150"/>
                    </a:cxn>
                    <a:cxn ang="0">
                      <a:pos x="connsiteX4151" y="connsiteY4151"/>
                    </a:cxn>
                    <a:cxn ang="0">
                      <a:pos x="connsiteX4152" y="connsiteY4152"/>
                    </a:cxn>
                    <a:cxn ang="0">
                      <a:pos x="connsiteX4153" y="connsiteY4153"/>
                    </a:cxn>
                    <a:cxn ang="0">
                      <a:pos x="connsiteX4154" y="connsiteY4154"/>
                    </a:cxn>
                    <a:cxn ang="0">
                      <a:pos x="connsiteX4155" y="connsiteY4155"/>
                    </a:cxn>
                    <a:cxn ang="0">
                      <a:pos x="connsiteX4156" y="connsiteY4156"/>
                    </a:cxn>
                    <a:cxn ang="0">
                      <a:pos x="connsiteX4157" y="connsiteY4157"/>
                    </a:cxn>
                    <a:cxn ang="0">
                      <a:pos x="connsiteX4158" y="connsiteY4158"/>
                    </a:cxn>
                    <a:cxn ang="0">
                      <a:pos x="connsiteX4159" y="connsiteY4159"/>
                    </a:cxn>
                    <a:cxn ang="0">
                      <a:pos x="connsiteX4160" y="connsiteY4160"/>
                    </a:cxn>
                    <a:cxn ang="0">
                      <a:pos x="connsiteX4161" y="connsiteY4161"/>
                    </a:cxn>
                    <a:cxn ang="0">
                      <a:pos x="connsiteX4162" y="connsiteY4162"/>
                    </a:cxn>
                    <a:cxn ang="0">
                      <a:pos x="connsiteX4163" y="connsiteY4163"/>
                    </a:cxn>
                    <a:cxn ang="0">
                      <a:pos x="connsiteX4164" y="connsiteY4164"/>
                    </a:cxn>
                    <a:cxn ang="0">
                      <a:pos x="connsiteX4165" y="connsiteY4165"/>
                    </a:cxn>
                    <a:cxn ang="0">
                      <a:pos x="connsiteX4166" y="connsiteY4166"/>
                    </a:cxn>
                    <a:cxn ang="0">
                      <a:pos x="connsiteX4167" y="connsiteY4167"/>
                    </a:cxn>
                    <a:cxn ang="0">
                      <a:pos x="connsiteX4168" y="connsiteY4168"/>
                    </a:cxn>
                    <a:cxn ang="0">
                      <a:pos x="connsiteX4169" y="connsiteY4169"/>
                    </a:cxn>
                    <a:cxn ang="0">
                      <a:pos x="connsiteX4170" y="connsiteY4170"/>
                    </a:cxn>
                    <a:cxn ang="0">
                      <a:pos x="connsiteX4171" y="connsiteY4171"/>
                    </a:cxn>
                    <a:cxn ang="0">
                      <a:pos x="connsiteX4172" y="connsiteY4172"/>
                    </a:cxn>
                    <a:cxn ang="0">
                      <a:pos x="connsiteX4173" y="connsiteY4173"/>
                    </a:cxn>
                    <a:cxn ang="0">
                      <a:pos x="connsiteX4174" y="connsiteY4174"/>
                    </a:cxn>
                    <a:cxn ang="0">
                      <a:pos x="connsiteX4175" y="connsiteY4175"/>
                    </a:cxn>
                    <a:cxn ang="0">
                      <a:pos x="connsiteX4176" y="connsiteY4176"/>
                    </a:cxn>
                    <a:cxn ang="0">
                      <a:pos x="connsiteX4177" y="connsiteY4177"/>
                    </a:cxn>
                    <a:cxn ang="0">
                      <a:pos x="connsiteX4178" y="connsiteY4178"/>
                    </a:cxn>
                    <a:cxn ang="0">
                      <a:pos x="connsiteX4179" y="connsiteY4179"/>
                    </a:cxn>
                    <a:cxn ang="0">
                      <a:pos x="connsiteX4180" y="connsiteY4180"/>
                    </a:cxn>
                    <a:cxn ang="0">
                      <a:pos x="connsiteX4181" y="connsiteY4181"/>
                    </a:cxn>
                    <a:cxn ang="0">
                      <a:pos x="connsiteX4182" y="connsiteY4182"/>
                    </a:cxn>
                    <a:cxn ang="0">
                      <a:pos x="connsiteX4183" y="connsiteY4183"/>
                    </a:cxn>
                    <a:cxn ang="0">
                      <a:pos x="connsiteX4184" y="connsiteY4184"/>
                    </a:cxn>
                    <a:cxn ang="0">
                      <a:pos x="connsiteX4185" y="connsiteY4185"/>
                    </a:cxn>
                    <a:cxn ang="0">
                      <a:pos x="connsiteX4186" y="connsiteY4186"/>
                    </a:cxn>
                    <a:cxn ang="0">
                      <a:pos x="connsiteX4187" y="connsiteY4187"/>
                    </a:cxn>
                    <a:cxn ang="0">
                      <a:pos x="connsiteX4188" y="connsiteY4188"/>
                    </a:cxn>
                    <a:cxn ang="0">
                      <a:pos x="connsiteX4189" y="connsiteY4189"/>
                    </a:cxn>
                    <a:cxn ang="0">
                      <a:pos x="connsiteX4190" y="connsiteY4190"/>
                    </a:cxn>
                    <a:cxn ang="0">
                      <a:pos x="connsiteX4191" y="connsiteY4191"/>
                    </a:cxn>
                    <a:cxn ang="0">
                      <a:pos x="connsiteX4192" y="connsiteY4192"/>
                    </a:cxn>
                    <a:cxn ang="0">
                      <a:pos x="connsiteX4193" y="connsiteY4193"/>
                    </a:cxn>
                    <a:cxn ang="0">
                      <a:pos x="connsiteX4194" y="connsiteY4194"/>
                    </a:cxn>
                    <a:cxn ang="0">
                      <a:pos x="connsiteX4195" y="connsiteY4195"/>
                    </a:cxn>
                    <a:cxn ang="0">
                      <a:pos x="connsiteX4196" y="connsiteY4196"/>
                    </a:cxn>
                    <a:cxn ang="0">
                      <a:pos x="connsiteX4197" y="connsiteY4197"/>
                    </a:cxn>
                    <a:cxn ang="0">
                      <a:pos x="connsiteX4198" y="connsiteY4198"/>
                    </a:cxn>
                    <a:cxn ang="0">
                      <a:pos x="connsiteX4199" y="connsiteY4199"/>
                    </a:cxn>
                    <a:cxn ang="0">
                      <a:pos x="connsiteX4200" y="connsiteY4200"/>
                    </a:cxn>
                    <a:cxn ang="0">
                      <a:pos x="connsiteX4201" y="connsiteY4201"/>
                    </a:cxn>
                    <a:cxn ang="0">
                      <a:pos x="connsiteX4202" y="connsiteY4202"/>
                    </a:cxn>
                    <a:cxn ang="0">
                      <a:pos x="connsiteX4203" y="connsiteY4203"/>
                    </a:cxn>
                    <a:cxn ang="0">
                      <a:pos x="connsiteX4204" y="connsiteY4204"/>
                    </a:cxn>
                    <a:cxn ang="0">
                      <a:pos x="connsiteX4205" y="connsiteY4205"/>
                    </a:cxn>
                    <a:cxn ang="0">
                      <a:pos x="connsiteX4206" y="connsiteY4206"/>
                    </a:cxn>
                    <a:cxn ang="0">
                      <a:pos x="connsiteX4207" y="connsiteY4207"/>
                    </a:cxn>
                    <a:cxn ang="0">
                      <a:pos x="connsiteX4208" y="connsiteY4208"/>
                    </a:cxn>
                    <a:cxn ang="0">
                      <a:pos x="connsiteX4209" y="connsiteY4209"/>
                    </a:cxn>
                    <a:cxn ang="0">
                      <a:pos x="connsiteX4210" y="connsiteY4210"/>
                    </a:cxn>
                    <a:cxn ang="0">
                      <a:pos x="connsiteX4211" y="connsiteY4211"/>
                    </a:cxn>
                    <a:cxn ang="0">
                      <a:pos x="connsiteX4212" y="connsiteY4212"/>
                    </a:cxn>
                    <a:cxn ang="0">
                      <a:pos x="connsiteX4213" y="connsiteY4213"/>
                    </a:cxn>
                    <a:cxn ang="0">
                      <a:pos x="connsiteX4214" y="connsiteY4214"/>
                    </a:cxn>
                    <a:cxn ang="0">
                      <a:pos x="connsiteX4215" y="connsiteY4215"/>
                    </a:cxn>
                    <a:cxn ang="0">
                      <a:pos x="connsiteX4216" y="connsiteY4216"/>
                    </a:cxn>
                    <a:cxn ang="0">
                      <a:pos x="connsiteX4217" y="connsiteY4217"/>
                    </a:cxn>
                    <a:cxn ang="0">
                      <a:pos x="connsiteX4218" y="connsiteY4218"/>
                    </a:cxn>
                    <a:cxn ang="0">
                      <a:pos x="connsiteX4219" y="connsiteY4219"/>
                    </a:cxn>
                    <a:cxn ang="0">
                      <a:pos x="connsiteX4220" y="connsiteY4220"/>
                    </a:cxn>
                    <a:cxn ang="0">
                      <a:pos x="connsiteX4221" y="connsiteY4221"/>
                    </a:cxn>
                    <a:cxn ang="0">
                      <a:pos x="connsiteX4222" y="connsiteY4222"/>
                    </a:cxn>
                    <a:cxn ang="0">
                      <a:pos x="connsiteX4223" y="connsiteY4223"/>
                    </a:cxn>
                    <a:cxn ang="0">
                      <a:pos x="connsiteX4224" y="connsiteY4224"/>
                    </a:cxn>
                    <a:cxn ang="0">
                      <a:pos x="connsiteX4225" y="connsiteY4225"/>
                    </a:cxn>
                    <a:cxn ang="0">
                      <a:pos x="connsiteX4226" y="connsiteY4226"/>
                    </a:cxn>
                    <a:cxn ang="0">
                      <a:pos x="connsiteX4227" y="connsiteY4227"/>
                    </a:cxn>
                    <a:cxn ang="0">
                      <a:pos x="connsiteX4228" y="connsiteY4228"/>
                    </a:cxn>
                    <a:cxn ang="0">
                      <a:pos x="connsiteX4229" y="connsiteY4229"/>
                    </a:cxn>
                    <a:cxn ang="0">
                      <a:pos x="connsiteX4230" y="connsiteY4230"/>
                    </a:cxn>
                    <a:cxn ang="0">
                      <a:pos x="connsiteX4231" y="connsiteY4231"/>
                    </a:cxn>
                    <a:cxn ang="0">
                      <a:pos x="connsiteX4232" y="connsiteY4232"/>
                    </a:cxn>
                    <a:cxn ang="0">
                      <a:pos x="connsiteX4233" y="connsiteY4233"/>
                    </a:cxn>
                    <a:cxn ang="0">
                      <a:pos x="connsiteX4234" y="connsiteY4234"/>
                    </a:cxn>
                    <a:cxn ang="0">
                      <a:pos x="connsiteX4235" y="connsiteY4235"/>
                    </a:cxn>
                    <a:cxn ang="0">
                      <a:pos x="connsiteX4236" y="connsiteY4236"/>
                    </a:cxn>
                    <a:cxn ang="0">
                      <a:pos x="connsiteX4237" y="connsiteY4237"/>
                    </a:cxn>
                    <a:cxn ang="0">
                      <a:pos x="connsiteX4238" y="connsiteY4238"/>
                    </a:cxn>
                    <a:cxn ang="0">
                      <a:pos x="connsiteX4239" y="connsiteY4239"/>
                    </a:cxn>
                    <a:cxn ang="0">
                      <a:pos x="connsiteX4240" y="connsiteY4240"/>
                    </a:cxn>
                    <a:cxn ang="0">
                      <a:pos x="connsiteX4241" y="connsiteY4241"/>
                    </a:cxn>
                    <a:cxn ang="0">
                      <a:pos x="connsiteX4242" y="connsiteY4242"/>
                    </a:cxn>
                    <a:cxn ang="0">
                      <a:pos x="connsiteX4243" y="connsiteY4243"/>
                    </a:cxn>
                    <a:cxn ang="0">
                      <a:pos x="connsiteX4244" y="connsiteY4244"/>
                    </a:cxn>
                    <a:cxn ang="0">
                      <a:pos x="connsiteX4245" y="connsiteY4245"/>
                    </a:cxn>
                    <a:cxn ang="0">
                      <a:pos x="connsiteX4246" y="connsiteY4246"/>
                    </a:cxn>
                    <a:cxn ang="0">
                      <a:pos x="connsiteX4247" y="connsiteY4247"/>
                    </a:cxn>
                    <a:cxn ang="0">
                      <a:pos x="connsiteX4248" y="connsiteY4248"/>
                    </a:cxn>
                    <a:cxn ang="0">
                      <a:pos x="connsiteX4249" y="connsiteY4249"/>
                    </a:cxn>
                    <a:cxn ang="0">
                      <a:pos x="connsiteX4250" y="connsiteY4250"/>
                    </a:cxn>
                    <a:cxn ang="0">
                      <a:pos x="connsiteX4251" y="connsiteY4251"/>
                    </a:cxn>
                    <a:cxn ang="0">
                      <a:pos x="connsiteX4252" y="connsiteY4252"/>
                    </a:cxn>
                    <a:cxn ang="0">
                      <a:pos x="connsiteX4253" y="connsiteY4253"/>
                    </a:cxn>
                    <a:cxn ang="0">
                      <a:pos x="connsiteX4254" y="connsiteY4254"/>
                    </a:cxn>
                    <a:cxn ang="0">
                      <a:pos x="connsiteX4255" y="connsiteY4255"/>
                    </a:cxn>
                    <a:cxn ang="0">
                      <a:pos x="connsiteX4256" y="connsiteY4256"/>
                    </a:cxn>
                    <a:cxn ang="0">
                      <a:pos x="connsiteX4257" y="connsiteY4257"/>
                    </a:cxn>
                    <a:cxn ang="0">
                      <a:pos x="connsiteX4258" y="connsiteY4258"/>
                    </a:cxn>
                    <a:cxn ang="0">
                      <a:pos x="connsiteX4259" y="connsiteY4259"/>
                    </a:cxn>
                    <a:cxn ang="0">
                      <a:pos x="connsiteX4260" y="connsiteY4260"/>
                    </a:cxn>
                    <a:cxn ang="0">
                      <a:pos x="connsiteX4261" y="connsiteY4261"/>
                    </a:cxn>
                    <a:cxn ang="0">
                      <a:pos x="connsiteX4262" y="connsiteY4262"/>
                    </a:cxn>
                    <a:cxn ang="0">
                      <a:pos x="connsiteX4263" y="connsiteY4263"/>
                    </a:cxn>
                    <a:cxn ang="0">
                      <a:pos x="connsiteX4264" y="connsiteY4264"/>
                    </a:cxn>
                    <a:cxn ang="0">
                      <a:pos x="connsiteX4265" y="connsiteY4265"/>
                    </a:cxn>
                    <a:cxn ang="0">
                      <a:pos x="connsiteX4266" y="connsiteY4266"/>
                    </a:cxn>
                    <a:cxn ang="0">
                      <a:pos x="connsiteX4267" y="connsiteY4267"/>
                    </a:cxn>
                    <a:cxn ang="0">
                      <a:pos x="connsiteX4268" y="connsiteY4268"/>
                    </a:cxn>
                    <a:cxn ang="0">
                      <a:pos x="connsiteX4269" y="connsiteY4269"/>
                    </a:cxn>
                    <a:cxn ang="0">
                      <a:pos x="connsiteX4270" y="connsiteY4270"/>
                    </a:cxn>
                    <a:cxn ang="0">
                      <a:pos x="connsiteX4271" y="connsiteY4271"/>
                    </a:cxn>
                    <a:cxn ang="0">
                      <a:pos x="connsiteX4272" y="connsiteY4272"/>
                    </a:cxn>
                    <a:cxn ang="0">
                      <a:pos x="connsiteX4273" y="connsiteY4273"/>
                    </a:cxn>
                    <a:cxn ang="0">
                      <a:pos x="connsiteX4274" y="connsiteY4274"/>
                    </a:cxn>
                    <a:cxn ang="0">
                      <a:pos x="connsiteX4275" y="connsiteY4275"/>
                    </a:cxn>
                    <a:cxn ang="0">
                      <a:pos x="connsiteX4276" y="connsiteY4276"/>
                    </a:cxn>
                    <a:cxn ang="0">
                      <a:pos x="connsiteX4277" y="connsiteY4277"/>
                    </a:cxn>
                    <a:cxn ang="0">
                      <a:pos x="connsiteX4278" y="connsiteY4278"/>
                    </a:cxn>
                    <a:cxn ang="0">
                      <a:pos x="connsiteX4279" y="connsiteY4279"/>
                    </a:cxn>
                    <a:cxn ang="0">
                      <a:pos x="connsiteX4280" y="connsiteY4280"/>
                    </a:cxn>
                    <a:cxn ang="0">
                      <a:pos x="connsiteX4281" y="connsiteY4281"/>
                    </a:cxn>
                    <a:cxn ang="0">
                      <a:pos x="connsiteX4282" y="connsiteY4282"/>
                    </a:cxn>
                    <a:cxn ang="0">
                      <a:pos x="connsiteX4283" y="connsiteY4283"/>
                    </a:cxn>
                    <a:cxn ang="0">
                      <a:pos x="connsiteX4284" y="connsiteY4284"/>
                    </a:cxn>
                    <a:cxn ang="0">
                      <a:pos x="connsiteX4285" y="connsiteY4285"/>
                    </a:cxn>
                    <a:cxn ang="0">
                      <a:pos x="connsiteX4286" y="connsiteY4286"/>
                    </a:cxn>
                    <a:cxn ang="0">
                      <a:pos x="connsiteX4287" y="connsiteY4287"/>
                    </a:cxn>
                    <a:cxn ang="0">
                      <a:pos x="connsiteX4288" y="connsiteY4288"/>
                    </a:cxn>
                    <a:cxn ang="0">
                      <a:pos x="connsiteX4289" y="connsiteY4289"/>
                    </a:cxn>
                    <a:cxn ang="0">
                      <a:pos x="connsiteX4290" y="connsiteY4290"/>
                    </a:cxn>
                    <a:cxn ang="0">
                      <a:pos x="connsiteX4291" y="connsiteY4291"/>
                    </a:cxn>
                    <a:cxn ang="0">
                      <a:pos x="connsiteX4292" y="connsiteY4292"/>
                    </a:cxn>
                    <a:cxn ang="0">
                      <a:pos x="connsiteX4293" y="connsiteY4293"/>
                    </a:cxn>
                    <a:cxn ang="0">
                      <a:pos x="connsiteX4294" y="connsiteY4294"/>
                    </a:cxn>
                    <a:cxn ang="0">
                      <a:pos x="connsiteX4295" y="connsiteY4295"/>
                    </a:cxn>
                    <a:cxn ang="0">
                      <a:pos x="connsiteX4296" y="connsiteY4296"/>
                    </a:cxn>
                    <a:cxn ang="0">
                      <a:pos x="connsiteX4297" y="connsiteY4297"/>
                    </a:cxn>
                    <a:cxn ang="0">
                      <a:pos x="connsiteX4298" y="connsiteY4298"/>
                    </a:cxn>
                    <a:cxn ang="0">
                      <a:pos x="connsiteX4299" y="connsiteY4299"/>
                    </a:cxn>
                    <a:cxn ang="0">
                      <a:pos x="connsiteX4300" y="connsiteY4300"/>
                    </a:cxn>
                    <a:cxn ang="0">
                      <a:pos x="connsiteX4301" y="connsiteY4301"/>
                    </a:cxn>
                    <a:cxn ang="0">
                      <a:pos x="connsiteX4302" y="connsiteY4302"/>
                    </a:cxn>
                    <a:cxn ang="0">
                      <a:pos x="connsiteX4303" y="connsiteY4303"/>
                    </a:cxn>
                    <a:cxn ang="0">
                      <a:pos x="connsiteX4304" y="connsiteY4304"/>
                    </a:cxn>
                    <a:cxn ang="0">
                      <a:pos x="connsiteX4305" y="connsiteY4305"/>
                    </a:cxn>
                    <a:cxn ang="0">
                      <a:pos x="connsiteX4306" y="connsiteY4306"/>
                    </a:cxn>
                    <a:cxn ang="0">
                      <a:pos x="connsiteX4307" y="connsiteY4307"/>
                    </a:cxn>
                    <a:cxn ang="0">
                      <a:pos x="connsiteX4308" y="connsiteY4308"/>
                    </a:cxn>
                    <a:cxn ang="0">
                      <a:pos x="connsiteX4309" y="connsiteY4309"/>
                    </a:cxn>
                    <a:cxn ang="0">
                      <a:pos x="connsiteX4310" y="connsiteY4310"/>
                    </a:cxn>
                    <a:cxn ang="0">
                      <a:pos x="connsiteX4311" y="connsiteY4311"/>
                    </a:cxn>
                    <a:cxn ang="0">
                      <a:pos x="connsiteX4312" y="connsiteY4312"/>
                    </a:cxn>
                    <a:cxn ang="0">
                      <a:pos x="connsiteX4313" y="connsiteY4313"/>
                    </a:cxn>
                    <a:cxn ang="0">
                      <a:pos x="connsiteX4314" y="connsiteY4314"/>
                    </a:cxn>
                    <a:cxn ang="0">
                      <a:pos x="connsiteX4315" y="connsiteY4315"/>
                    </a:cxn>
                    <a:cxn ang="0">
                      <a:pos x="connsiteX4316" y="connsiteY4316"/>
                    </a:cxn>
                    <a:cxn ang="0">
                      <a:pos x="connsiteX4317" y="connsiteY4317"/>
                    </a:cxn>
                    <a:cxn ang="0">
                      <a:pos x="connsiteX4318" y="connsiteY4318"/>
                    </a:cxn>
                    <a:cxn ang="0">
                      <a:pos x="connsiteX4319" y="connsiteY4319"/>
                    </a:cxn>
                    <a:cxn ang="0">
                      <a:pos x="connsiteX4320" y="connsiteY4320"/>
                    </a:cxn>
                    <a:cxn ang="0">
                      <a:pos x="connsiteX4321" y="connsiteY4321"/>
                    </a:cxn>
                    <a:cxn ang="0">
                      <a:pos x="connsiteX4322" y="connsiteY4322"/>
                    </a:cxn>
                    <a:cxn ang="0">
                      <a:pos x="connsiteX4323" y="connsiteY4323"/>
                    </a:cxn>
                    <a:cxn ang="0">
                      <a:pos x="connsiteX4324" y="connsiteY4324"/>
                    </a:cxn>
                    <a:cxn ang="0">
                      <a:pos x="connsiteX4325" y="connsiteY4325"/>
                    </a:cxn>
                    <a:cxn ang="0">
                      <a:pos x="connsiteX4326" y="connsiteY4326"/>
                    </a:cxn>
                    <a:cxn ang="0">
                      <a:pos x="connsiteX4327" y="connsiteY4327"/>
                    </a:cxn>
                    <a:cxn ang="0">
                      <a:pos x="connsiteX4328" y="connsiteY4328"/>
                    </a:cxn>
                    <a:cxn ang="0">
                      <a:pos x="connsiteX4329" y="connsiteY4329"/>
                    </a:cxn>
                    <a:cxn ang="0">
                      <a:pos x="connsiteX4330" y="connsiteY4330"/>
                    </a:cxn>
                    <a:cxn ang="0">
                      <a:pos x="connsiteX4331" y="connsiteY4331"/>
                    </a:cxn>
                    <a:cxn ang="0">
                      <a:pos x="connsiteX4332" y="connsiteY4332"/>
                    </a:cxn>
                    <a:cxn ang="0">
                      <a:pos x="connsiteX4333" y="connsiteY4333"/>
                    </a:cxn>
                    <a:cxn ang="0">
                      <a:pos x="connsiteX4334" y="connsiteY4334"/>
                    </a:cxn>
                    <a:cxn ang="0">
                      <a:pos x="connsiteX4335" y="connsiteY4335"/>
                    </a:cxn>
                    <a:cxn ang="0">
                      <a:pos x="connsiteX4336" y="connsiteY4336"/>
                    </a:cxn>
                    <a:cxn ang="0">
                      <a:pos x="connsiteX4337" y="connsiteY4337"/>
                    </a:cxn>
                    <a:cxn ang="0">
                      <a:pos x="connsiteX4338" y="connsiteY4338"/>
                    </a:cxn>
                    <a:cxn ang="0">
                      <a:pos x="connsiteX4339" y="connsiteY4339"/>
                    </a:cxn>
                    <a:cxn ang="0">
                      <a:pos x="connsiteX4340" y="connsiteY4340"/>
                    </a:cxn>
                    <a:cxn ang="0">
                      <a:pos x="connsiteX4341" y="connsiteY4341"/>
                    </a:cxn>
                    <a:cxn ang="0">
                      <a:pos x="connsiteX4342" y="connsiteY4342"/>
                    </a:cxn>
                    <a:cxn ang="0">
                      <a:pos x="connsiteX4343" y="connsiteY4343"/>
                    </a:cxn>
                    <a:cxn ang="0">
                      <a:pos x="connsiteX4344" y="connsiteY4344"/>
                    </a:cxn>
                    <a:cxn ang="0">
                      <a:pos x="connsiteX4345" y="connsiteY4345"/>
                    </a:cxn>
                    <a:cxn ang="0">
                      <a:pos x="connsiteX4346" y="connsiteY4346"/>
                    </a:cxn>
                    <a:cxn ang="0">
                      <a:pos x="connsiteX4347" y="connsiteY4347"/>
                    </a:cxn>
                    <a:cxn ang="0">
                      <a:pos x="connsiteX4348" y="connsiteY4348"/>
                    </a:cxn>
                    <a:cxn ang="0">
                      <a:pos x="connsiteX4349" y="connsiteY4349"/>
                    </a:cxn>
                    <a:cxn ang="0">
                      <a:pos x="connsiteX4350" y="connsiteY4350"/>
                    </a:cxn>
                    <a:cxn ang="0">
                      <a:pos x="connsiteX4351" y="connsiteY4351"/>
                    </a:cxn>
                    <a:cxn ang="0">
                      <a:pos x="connsiteX4352" y="connsiteY4352"/>
                    </a:cxn>
                    <a:cxn ang="0">
                      <a:pos x="connsiteX4353" y="connsiteY4353"/>
                    </a:cxn>
                    <a:cxn ang="0">
                      <a:pos x="connsiteX4354" y="connsiteY4354"/>
                    </a:cxn>
                    <a:cxn ang="0">
                      <a:pos x="connsiteX4355" y="connsiteY4355"/>
                    </a:cxn>
                    <a:cxn ang="0">
                      <a:pos x="connsiteX4356" y="connsiteY4356"/>
                    </a:cxn>
                    <a:cxn ang="0">
                      <a:pos x="connsiteX4357" y="connsiteY4357"/>
                    </a:cxn>
                    <a:cxn ang="0">
                      <a:pos x="connsiteX4358" y="connsiteY4358"/>
                    </a:cxn>
                    <a:cxn ang="0">
                      <a:pos x="connsiteX4359" y="connsiteY4359"/>
                    </a:cxn>
                    <a:cxn ang="0">
                      <a:pos x="connsiteX4360" y="connsiteY4360"/>
                    </a:cxn>
                    <a:cxn ang="0">
                      <a:pos x="connsiteX4361" y="connsiteY4361"/>
                    </a:cxn>
                    <a:cxn ang="0">
                      <a:pos x="connsiteX4362" y="connsiteY4362"/>
                    </a:cxn>
                    <a:cxn ang="0">
                      <a:pos x="connsiteX4363" y="connsiteY4363"/>
                    </a:cxn>
                    <a:cxn ang="0">
                      <a:pos x="connsiteX4364" y="connsiteY4364"/>
                    </a:cxn>
                    <a:cxn ang="0">
                      <a:pos x="connsiteX4365" y="connsiteY4365"/>
                    </a:cxn>
                    <a:cxn ang="0">
                      <a:pos x="connsiteX4366" y="connsiteY4366"/>
                    </a:cxn>
                    <a:cxn ang="0">
                      <a:pos x="connsiteX4367" y="connsiteY4367"/>
                    </a:cxn>
                    <a:cxn ang="0">
                      <a:pos x="connsiteX4368" y="connsiteY4368"/>
                    </a:cxn>
                    <a:cxn ang="0">
                      <a:pos x="connsiteX4369" y="connsiteY4369"/>
                    </a:cxn>
                    <a:cxn ang="0">
                      <a:pos x="connsiteX4370" y="connsiteY4370"/>
                    </a:cxn>
                    <a:cxn ang="0">
                      <a:pos x="connsiteX4371" y="connsiteY4371"/>
                    </a:cxn>
                    <a:cxn ang="0">
                      <a:pos x="connsiteX4372" y="connsiteY4372"/>
                    </a:cxn>
                    <a:cxn ang="0">
                      <a:pos x="connsiteX4373" y="connsiteY4373"/>
                    </a:cxn>
                    <a:cxn ang="0">
                      <a:pos x="connsiteX4374" y="connsiteY4374"/>
                    </a:cxn>
                    <a:cxn ang="0">
                      <a:pos x="connsiteX4375" y="connsiteY4375"/>
                    </a:cxn>
                    <a:cxn ang="0">
                      <a:pos x="connsiteX4376" y="connsiteY4376"/>
                    </a:cxn>
                    <a:cxn ang="0">
                      <a:pos x="connsiteX4377" y="connsiteY4377"/>
                    </a:cxn>
                    <a:cxn ang="0">
                      <a:pos x="connsiteX4378" y="connsiteY4378"/>
                    </a:cxn>
                    <a:cxn ang="0">
                      <a:pos x="connsiteX4379" y="connsiteY4379"/>
                    </a:cxn>
                    <a:cxn ang="0">
                      <a:pos x="connsiteX4380" y="connsiteY4380"/>
                    </a:cxn>
                    <a:cxn ang="0">
                      <a:pos x="connsiteX4381" y="connsiteY4381"/>
                    </a:cxn>
                    <a:cxn ang="0">
                      <a:pos x="connsiteX4382" y="connsiteY4382"/>
                    </a:cxn>
                    <a:cxn ang="0">
                      <a:pos x="connsiteX4383" y="connsiteY4383"/>
                    </a:cxn>
                    <a:cxn ang="0">
                      <a:pos x="connsiteX4384" y="connsiteY4384"/>
                    </a:cxn>
                    <a:cxn ang="0">
                      <a:pos x="connsiteX4385" y="connsiteY4385"/>
                    </a:cxn>
                    <a:cxn ang="0">
                      <a:pos x="connsiteX4386" y="connsiteY4386"/>
                    </a:cxn>
                    <a:cxn ang="0">
                      <a:pos x="connsiteX4387" y="connsiteY4387"/>
                    </a:cxn>
                    <a:cxn ang="0">
                      <a:pos x="connsiteX4388" y="connsiteY4388"/>
                    </a:cxn>
                    <a:cxn ang="0">
                      <a:pos x="connsiteX4389" y="connsiteY4389"/>
                    </a:cxn>
                    <a:cxn ang="0">
                      <a:pos x="connsiteX4390" y="connsiteY4390"/>
                    </a:cxn>
                    <a:cxn ang="0">
                      <a:pos x="connsiteX4391" y="connsiteY4391"/>
                    </a:cxn>
                    <a:cxn ang="0">
                      <a:pos x="connsiteX4392" y="connsiteY4392"/>
                    </a:cxn>
                    <a:cxn ang="0">
                      <a:pos x="connsiteX4393" y="connsiteY4393"/>
                    </a:cxn>
                    <a:cxn ang="0">
                      <a:pos x="connsiteX4394" y="connsiteY4394"/>
                    </a:cxn>
                    <a:cxn ang="0">
                      <a:pos x="connsiteX4395" y="connsiteY4395"/>
                    </a:cxn>
                    <a:cxn ang="0">
                      <a:pos x="connsiteX4396" y="connsiteY4396"/>
                    </a:cxn>
                    <a:cxn ang="0">
                      <a:pos x="connsiteX4397" y="connsiteY4397"/>
                    </a:cxn>
                    <a:cxn ang="0">
                      <a:pos x="connsiteX4398" y="connsiteY4398"/>
                    </a:cxn>
                    <a:cxn ang="0">
                      <a:pos x="connsiteX4399" y="connsiteY4399"/>
                    </a:cxn>
                    <a:cxn ang="0">
                      <a:pos x="connsiteX4400" y="connsiteY4400"/>
                    </a:cxn>
                    <a:cxn ang="0">
                      <a:pos x="connsiteX4401" y="connsiteY4401"/>
                    </a:cxn>
                    <a:cxn ang="0">
                      <a:pos x="connsiteX4402" y="connsiteY4402"/>
                    </a:cxn>
                    <a:cxn ang="0">
                      <a:pos x="connsiteX4403" y="connsiteY4403"/>
                    </a:cxn>
                    <a:cxn ang="0">
                      <a:pos x="connsiteX4404" y="connsiteY4404"/>
                    </a:cxn>
                    <a:cxn ang="0">
                      <a:pos x="connsiteX4405" y="connsiteY4405"/>
                    </a:cxn>
                    <a:cxn ang="0">
                      <a:pos x="connsiteX4406" y="connsiteY4406"/>
                    </a:cxn>
                    <a:cxn ang="0">
                      <a:pos x="connsiteX4407" y="connsiteY4407"/>
                    </a:cxn>
                    <a:cxn ang="0">
                      <a:pos x="connsiteX4408" y="connsiteY4408"/>
                    </a:cxn>
                    <a:cxn ang="0">
                      <a:pos x="connsiteX4409" y="connsiteY4409"/>
                    </a:cxn>
                    <a:cxn ang="0">
                      <a:pos x="connsiteX4410" y="connsiteY4410"/>
                    </a:cxn>
                    <a:cxn ang="0">
                      <a:pos x="connsiteX4411" y="connsiteY4411"/>
                    </a:cxn>
                    <a:cxn ang="0">
                      <a:pos x="connsiteX4412" y="connsiteY4412"/>
                    </a:cxn>
                    <a:cxn ang="0">
                      <a:pos x="connsiteX4413" y="connsiteY4413"/>
                    </a:cxn>
                    <a:cxn ang="0">
                      <a:pos x="connsiteX4414" y="connsiteY4414"/>
                    </a:cxn>
                    <a:cxn ang="0">
                      <a:pos x="connsiteX4415" y="connsiteY4415"/>
                    </a:cxn>
                    <a:cxn ang="0">
                      <a:pos x="connsiteX4416" y="connsiteY4416"/>
                    </a:cxn>
                    <a:cxn ang="0">
                      <a:pos x="connsiteX4417" y="connsiteY4417"/>
                    </a:cxn>
                    <a:cxn ang="0">
                      <a:pos x="connsiteX4418" y="connsiteY4418"/>
                    </a:cxn>
                    <a:cxn ang="0">
                      <a:pos x="connsiteX4419" y="connsiteY4419"/>
                    </a:cxn>
                    <a:cxn ang="0">
                      <a:pos x="connsiteX4420" y="connsiteY4420"/>
                    </a:cxn>
                    <a:cxn ang="0">
                      <a:pos x="connsiteX4421" y="connsiteY4421"/>
                    </a:cxn>
                    <a:cxn ang="0">
                      <a:pos x="connsiteX4422" y="connsiteY4422"/>
                    </a:cxn>
                    <a:cxn ang="0">
                      <a:pos x="connsiteX4423" y="connsiteY4423"/>
                    </a:cxn>
                    <a:cxn ang="0">
                      <a:pos x="connsiteX4424" y="connsiteY4424"/>
                    </a:cxn>
                    <a:cxn ang="0">
                      <a:pos x="connsiteX4425" y="connsiteY4425"/>
                    </a:cxn>
                    <a:cxn ang="0">
                      <a:pos x="connsiteX4426" y="connsiteY4426"/>
                    </a:cxn>
                    <a:cxn ang="0">
                      <a:pos x="connsiteX4427" y="connsiteY4427"/>
                    </a:cxn>
                    <a:cxn ang="0">
                      <a:pos x="connsiteX4428" y="connsiteY4428"/>
                    </a:cxn>
                    <a:cxn ang="0">
                      <a:pos x="connsiteX4429" y="connsiteY4429"/>
                    </a:cxn>
                    <a:cxn ang="0">
                      <a:pos x="connsiteX4430" y="connsiteY4430"/>
                    </a:cxn>
                    <a:cxn ang="0">
                      <a:pos x="connsiteX4431" y="connsiteY4431"/>
                    </a:cxn>
                    <a:cxn ang="0">
                      <a:pos x="connsiteX4432" y="connsiteY4432"/>
                    </a:cxn>
                    <a:cxn ang="0">
                      <a:pos x="connsiteX4433" y="connsiteY4433"/>
                    </a:cxn>
                    <a:cxn ang="0">
                      <a:pos x="connsiteX4434" y="connsiteY4434"/>
                    </a:cxn>
                    <a:cxn ang="0">
                      <a:pos x="connsiteX4435" y="connsiteY4435"/>
                    </a:cxn>
                    <a:cxn ang="0">
                      <a:pos x="connsiteX4436" y="connsiteY4436"/>
                    </a:cxn>
                    <a:cxn ang="0">
                      <a:pos x="connsiteX4437" y="connsiteY4437"/>
                    </a:cxn>
                    <a:cxn ang="0">
                      <a:pos x="connsiteX4438" y="connsiteY4438"/>
                    </a:cxn>
                    <a:cxn ang="0">
                      <a:pos x="connsiteX4439" y="connsiteY4439"/>
                    </a:cxn>
                    <a:cxn ang="0">
                      <a:pos x="connsiteX4440" y="connsiteY4440"/>
                    </a:cxn>
                    <a:cxn ang="0">
                      <a:pos x="connsiteX4441" y="connsiteY4441"/>
                    </a:cxn>
                    <a:cxn ang="0">
                      <a:pos x="connsiteX4442" y="connsiteY4442"/>
                    </a:cxn>
                    <a:cxn ang="0">
                      <a:pos x="connsiteX4443" y="connsiteY4443"/>
                    </a:cxn>
                    <a:cxn ang="0">
                      <a:pos x="connsiteX4444" y="connsiteY4444"/>
                    </a:cxn>
                    <a:cxn ang="0">
                      <a:pos x="connsiteX4445" y="connsiteY4445"/>
                    </a:cxn>
                    <a:cxn ang="0">
                      <a:pos x="connsiteX4446" y="connsiteY4446"/>
                    </a:cxn>
                    <a:cxn ang="0">
                      <a:pos x="connsiteX4447" y="connsiteY4447"/>
                    </a:cxn>
                    <a:cxn ang="0">
                      <a:pos x="connsiteX4448" y="connsiteY4448"/>
                    </a:cxn>
                    <a:cxn ang="0">
                      <a:pos x="connsiteX4449" y="connsiteY4449"/>
                    </a:cxn>
                    <a:cxn ang="0">
                      <a:pos x="connsiteX4450" y="connsiteY4450"/>
                    </a:cxn>
                    <a:cxn ang="0">
                      <a:pos x="connsiteX4451" y="connsiteY4451"/>
                    </a:cxn>
                    <a:cxn ang="0">
                      <a:pos x="connsiteX4452" y="connsiteY4452"/>
                    </a:cxn>
                    <a:cxn ang="0">
                      <a:pos x="connsiteX4453" y="connsiteY4453"/>
                    </a:cxn>
                    <a:cxn ang="0">
                      <a:pos x="connsiteX4454" y="connsiteY4454"/>
                    </a:cxn>
                    <a:cxn ang="0">
                      <a:pos x="connsiteX4455" y="connsiteY4455"/>
                    </a:cxn>
                    <a:cxn ang="0">
                      <a:pos x="connsiteX4456" y="connsiteY4456"/>
                    </a:cxn>
                    <a:cxn ang="0">
                      <a:pos x="connsiteX4457" y="connsiteY4457"/>
                    </a:cxn>
                    <a:cxn ang="0">
                      <a:pos x="connsiteX4458" y="connsiteY4458"/>
                    </a:cxn>
                    <a:cxn ang="0">
                      <a:pos x="connsiteX4459" y="connsiteY4459"/>
                    </a:cxn>
                    <a:cxn ang="0">
                      <a:pos x="connsiteX4460" y="connsiteY4460"/>
                    </a:cxn>
                    <a:cxn ang="0">
                      <a:pos x="connsiteX4461" y="connsiteY4461"/>
                    </a:cxn>
                    <a:cxn ang="0">
                      <a:pos x="connsiteX4462" y="connsiteY4462"/>
                    </a:cxn>
                    <a:cxn ang="0">
                      <a:pos x="connsiteX4463" y="connsiteY4463"/>
                    </a:cxn>
                    <a:cxn ang="0">
                      <a:pos x="connsiteX4464" y="connsiteY4464"/>
                    </a:cxn>
                    <a:cxn ang="0">
                      <a:pos x="connsiteX4465" y="connsiteY4465"/>
                    </a:cxn>
                    <a:cxn ang="0">
                      <a:pos x="connsiteX4466" y="connsiteY4466"/>
                    </a:cxn>
                    <a:cxn ang="0">
                      <a:pos x="connsiteX4467" y="connsiteY4467"/>
                    </a:cxn>
                    <a:cxn ang="0">
                      <a:pos x="connsiteX4468" y="connsiteY4468"/>
                    </a:cxn>
                    <a:cxn ang="0">
                      <a:pos x="connsiteX4469" y="connsiteY4469"/>
                    </a:cxn>
                    <a:cxn ang="0">
                      <a:pos x="connsiteX4470" y="connsiteY4470"/>
                    </a:cxn>
                    <a:cxn ang="0">
                      <a:pos x="connsiteX4471" y="connsiteY4471"/>
                    </a:cxn>
                    <a:cxn ang="0">
                      <a:pos x="connsiteX4472" y="connsiteY4472"/>
                    </a:cxn>
                    <a:cxn ang="0">
                      <a:pos x="connsiteX4473" y="connsiteY4473"/>
                    </a:cxn>
                    <a:cxn ang="0">
                      <a:pos x="connsiteX4474" y="connsiteY4474"/>
                    </a:cxn>
                    <a:cxn ang="0">
                      <a:pos x="connsiteX4475" y="connsiteY4475"/>
                    </a:cxn>
                    <a:cxn ang="0">
                      <a:pos x="connsiteX4476" y="connsiteY4476"/>
                    </a:cxn>
                    <a:cxn ang="0">
                      <a:pos x="connsiteX4477" y="connsiteY4477"/>
                    </a:cxn>
                    <a:cxn ang="0">
                      <a:pos x="connsiteX4478" y="connsiteY4478"/>
                    </a:cxn>
                    <a:cxn ang="0">
                      <a:pos x="connsiteX4479" y="connsiteY4479"/>
                    </a:cxn>
                    <a:cxn ang="0">
                      <a:pos x="connsiteX4480" y="connsiteY4480"/>
                    </a:cxn>
                    <a:cxn ang="0">
                      <a:pos x="connsiteX4481" y="connsiteY4481"/>
                    </a:cxn>
                    <a:cxn ang="0">
                      <a:pos x="connsiteX4482" y="connsiteY4482"/>
                    </a:cxn>
                    <a:cxn ang="0">
                      <a:pos x="connsiteX4483" y="connsiteY4483"/>
                    </a:cxn>
                    <a:cxn ang="0">
                      <a:pos x="connsiteX4484" y="connsiteY4484"/>
                    </a:cxn>
                    <a:cxn ang="0">
                      <a:pos x="connsiteX4485" y="connsiteY4485"/>
                    </a:cxn>
                    <a:cxn ang="0">
                      <a:pos x="connsiteX4486" y="connsiteY4486"/>
                    </a:cxn>
                    <a:cxn ang="0">
                      <a:pos x="connsiteX4487" y="connsiteY4487"/>
                    </a:cxn>
                    <a:cxn ang="0">
                      <a:pos x="connsiteX4488" y="connsiteY4488"/>
                    </a:cxn>
                    <a:cxn ang="0">
                      <a:pos x="connsiteX4489" y="connsiteY4489"/>
                    </a:cxn>
                    <a:cxn ang="0">
                      <a:pos x="connsiteX4490" y="connsiteY4490"/>
                    </a:cxn>
                    <a:cxn ang="0">
                      <a:pos x="connsiteX4491" y="connsiteY4491"/>
                    </a:cxn>
                    <a:cxn ang="0">
                      <a:pos x="connsiteX4492" y="connsiteY4492"/>
                    </a:cxn>
                    <a:cxn ang="0">
                      <a:pos x="connsiteX4493" y="connsiteY4493"/>
                    </a:cxn>
                    <a:cxn ang="0">
                      <a:pos x="connsiteX4494" y="connsiteY4494"/>
                    </a:cxn>
                    <a:cxn ang="0">
                      <a:pos x="connsiteX4495" y="connsiteY4495"/>
                    </a:cxn>
                    <a:cxn ang="0">
                      <a:pos x="connsiteX4496" y="connsiteY4496"/>
                    </a:cxn>
                    <a:cxn ang="0">
                      <a:pos x="connsiteX4497" y="connsiteY4497"/>
                    </a:cxn>
                    <a:cxn ang="0">
                      <a:pos x="connsiteX4498" y="connsiteY4498"/>
                    </a:cxn>
                    <a:cxn ang="0">
                      <a:pos x="connsiteX4499" y="connsiteY4499"/>
                    </a:cxn>
                    <a:cxn ang="0">
                      <a:pos x="connsiteX4500" y="connsiteY4500"/>
                    </a:cxn>
                    <a:cxn ang="0">
                      <a:pos x="connsiteX4501" y="connsiteY4501"/>
                    </a:cxn>
                    <a:cxn ang="0">
                      <a:pos x="connsiteX4502" y="connsiteY4502"/>
                    </a:cxn>
                    <a:cxn ang="0">
                      <a:pos x="connsiteX4503" y="connsiteY4503"/>
                    </a:cxn>
                    <a:cxn ang="0">
                      <a:pos x="connsiteX4504" y="connsiteY4504"/>
                    </a:cxn>
                    <a:cxn ang="0">
                      <a:pos x="connsiteX4505" y="connsiteY4505"/>
                    </a:cxn>
                    <a:cxn ang="0">
                      <a:pos x="connsiteX4506" y="connsiteY4506"/>
                    </a:cxn>
                    <a:cxn ang="0">
                      <a:pos x="connsiteX4507" y="connsiteY4507"/>
                    </a:cxn>
                    <a:cxn ang="0">
                      <a:pos x="connsiteX4508" y="connsiteY4508"/>
                    </a:cxn>
                    <a:cxn ang="0">
                      <a:pos x="connsiteX4509" y="connsiteY4509"/>
                    </a:cxn>
                    <a:cxn ang="0">
                      <a:pos x="connsiteX4510" y="connsiteY4510"/>
                    </a:cxn>
                    <a:cxn ang="0">
                      <a:pos x="connsiteX4511" y="connsiteY4511"/>
                    </a:cxn>
                    <a:cxn ang="0">
                      <a:pos x="connsiteX4512" y="connsiteY4512"/>
                    </a:cxn>
                    <a:cxn ang="0">
                      <a:pos x="connsiteX4513" y="connsiteY4513"/>
                    </a:cxn>
                    <a:cxn ang="0">
                      <a:pos x="connsiteX4514" y="connsiteY4514"/>
                    </a:cxn>
                    <a:cxn ang="0">
                      <a:pos x="connsiteX4515" y="connsiteY4515"/>
                    </a:cxn>
                    <a:cxn ang="0">
                      <a:pos x="connsiteX4516" y="connsiteY4516"/>
                    </a:cxn>
                    <a:cxn ang="0">
                      <a:pos x="connsiteX4517" y="connsiteY4517"/>
                    </a:cxn>
                    <a:cxn ang="0">
                      <a:pos x="connsiteX4518" y="connsiteY4518"/>
                    </a:cxn>
                    <a:cxn ang="0">
                      <a:pos x="connsiteX4519" y="connsiteY4519"/>
                    </a:cxn>
                    <a:cxn ang="0">
                      <a:pos x="connsiteX4520" y="connsiteY4520"/>
                    </a:cxn>
                    <a:cxn ang="0">
                      <a:pos x="connsiteX4521" y="connsiteY4521"/>
                    </a:cxn>
                    <a:cxn ang="0">
                      <a:pos x="connsiteX4522" y="connsiteY4522"/>
                    </a:cxn>
                    <a:cxn ang="0">
                      <a:pos x="connsiteX4523" y="connsiteY4523"/>
                    </a:cxn>
                    <a:cxn ang="0">
                      <a:pos x="connsiteX4524" y="connsiteY4524"/>
                    </a:cxn>
                    <a:cxn ang="0">
                      <a:pos x="connsiteX4525" y="connsiteY4525"/>
                    </a:cxn>
                    <a:cxn ang="0">
                      <a:pos x="connsiteX4526" y="connsiteY4526"/>
                    </a:cxn>
                    <a:cxn ang="0">
                      <a:pos x="connsiteX4527" y="connsiteY4527"/>
                    </a:cxn>
                    <a:cxn ang="0">
                      <a:pos x="connsiteX4528" y="connsiteY4528"/>
                    </a:cxn>
                    <a:cxn ang="0">
                      <a:pos x="connsiteX4529" y="connsiteY4529"/>
                    </a:cxn>
                    <a:cxn ang="0">
                      <a:pos x="connsiteX4530" y="connsiteY4530"/>
                    </a:cxn>
                    <a:cxn ang="0">
                      <a:pos x="connsiteX4531" y="connsiteY4531"/>
                    </a:cxn>
                    <a:cxn ang="0">
                      <a:pos x="connsiteX4532" y="connsiteY4532"/>
                    </a:cxn>
                    <a:cxn ang="0">
                      <a:pos x="connsiteX4533" y="connsiteY4533"/>
                    </a:cxn>
                    <a:cxn ang="0">
                      <a:pos x="connsiteX4534" y="connsiteY4534"/>
                    </a:cxn>
                    <a:cxn ang="0">
                      <a:pos x="connsiteX4535" y="connsiteY4535"/>
                    </a:cxn>
                    <a:cxn ang="0">
                      <a:pos x="connsiteX4536" y="connsiteY4536"/>
                    </a:cxn>
                    <a:cxn ang="0">
                      <a:pos x="connsiteX4537" y="connsiteY4537"/>
                    </a:cxn>
                    <a:cxn ang="0">
                      <a:pos x="connsiteX4538" y="connsiteY4538"/>
                    </a:cxn>
                    <a:cxn ang="0">
                      <a:pos x="connsiteX4539" y="connsiteY4539"/>
                    </a:cxn>
                    <a:cxn ang="0">
                      <a:pos x="connsiteX4540" y="connsiteY4540"/>
                    </a:cxn>
                    <a:cxn ang="0">
                      <a:pos x="connsiteX4541" y="connsiteY4541"/>
                    </a:cxn>
                    <a:cxn ang="0">
                      <a:pos x="connsiteX4542" y="connsiteY4542"/>
                    </a:cxn>
                    <a:cxn ang="0">
                      <a:pos x="connsiteX4543" y="connsiteY4543"/>
                    </a:cxn>
                    <a:cxn ang="0">
                      <a:pos x="connsiteX4544" y="connsiteY4544"/>
                    </a:cxn>
                    <a:cxn ang="0">
                      <a:pos x="connsiteX4545" y="connsiteY4545"/>
                    </a:cxn>
                    <a:cxn ang="0">
                      <a:pos x="connsiteX4546" y="connsiteY4546"/>
                    </a:cxn>
                    <a:cxn ang="0">
                      <a:pos x="connsiteX4547" y="connsiteY4547"/>
                    </a:cxn>
                    <a:cxn ang="0">
                      <a:pos x="connsiteX4548" y="connsiteY4548"/>
                    </a:cxn>
                    <a:cxn ang="0">
                      <a:pos x="connsiteX4549" y="connsiteY4549"/>
                    </a:cxn>
                    <a:cxn ang="0">
                      <a:pos x="connsiteX4550" y="connsiteY4550"/>
                    </a:cxn>
                    <a:cxn ang="0">
                      <a:pos x="connsiteX4551" y="connsiteY4551"/>
                    </a:cxn>
                    <a:cxn ang="0">
                      <a:pos x="connsiteX4552" y="connsiteY4552"/>
                    </a:cxn>
                    <a:cxn ang="0">
                      <a:pos x="connsiteX4553" y="connsiteY4553"/>
                    </a:cxn>
                    <a:cxn ang="0">
                      <a:pos x="connsiteX4554" y="connsiteY4554"/>
                    </a:cxn>
                    <a:cxn ang="0">
                      <a:pos x="connsiteX4555" y="connsiteY4555"/>
                    </a:cxn>
                    <a:cxn ang="0">
                      <a:pos x="connsiteX4556" y="connsiteY4556"/>
                    </a:cxn>
                    <a:cxn ang="0">
                      <a:pos x="connsiteX4557" y="connsiteY4557"/>
                    </a:cxn>
                    <a:cxn ang="0">
                      <a:pos x="connsiteX4558" y="connsiteY4558"/>
                    </a:cxn>
                    <a:cxn ang="0">
                      <a:pos x="connsiteX4559" y="connsiteY4559"/>
                    </a:cxn>
                    <a:cxn ang="0">
                      <a:pos x="connsiteX4560" y="connsiteY4560"/>
                    </a:cxn>
                    <a:cxn ang="0">
                      <a:pos x="connsiteX4561" y="connsiteY4561"/>
                    </a:cxn>
                    <a:cxn ang="0">
                      <a:pos x="connsiteX4562" y="connsiteY4562"/>
                    </a:cxn>
                    <a:cxn ang="0">
                      <a:pos x="connsiteX4563" y="connsiteY4563"/>
                    </a:cxn>
                    <a:cxn ang="0">
                      <a:pos x="connsiteX4564" y="connsiteY4564"/>
                    </a:cxn>
                    <a:cxn ang="0">
                      <a:pos x="connsiteX4565" y="connsiteY4565"/>
                    </a:cxn>
                    <a:cxn ang="0">
                      <a:pos x="connsiteX4566" y="connsiteY4566"/>
                    </a:cxn>
                    <a:cxn ang="0">
                      <a:pos x="connsiteX4567" y="connsiteY4567"/>
                    </a:cxn>
                    <a:cxn ang="0">
                      <a:pos x="connsiteX4568" y="connsiteY4568"/>
                    </a:cxn>
                    <a:cxn ang="0">
                      <a:pos x="connsiteX4569" y="connsiteY4569"/>
                    </a:cxn>
                    <a:cxn ang="0">
                      <a:pos x="connsiteX4570" y="connsiteY4570"/>
                    </a:cxn>
                    <a:cxn ang="0">
                      <a:pos x="connsiteX4571" y="connsiteY4571"/>
                    </a:cxn>
                    <a:cxn ang="0">
                      <a:pos x="connsiteX4572" y="connsiteY4572"/>
                    </a:cxn>
                    <a:cxn ang="0">
                      <a:pos x="connsiteX4573" y="connsiteY4573"/>
                    </a:cxn>
                    <a:cxn ang="0">
                      <a:pos x="connsiteX4574" y="connsiteY4574"/>
                    </a:cxn>
                    <a:cxn ang="0">
                      <a:pos x="connsiteX4575" y="connsiteY4575"/>
                    </a:cxn>
                    <a:cxn ang="0">
                      <a:pos x="connsiteX4576" y="connsiteY4576"/>
                    </a:cxn>
                    <a:cxn ang="0">
                      <a:pos x="connsiteX4577" y="connsiteY4577"/>
                    </a:cxn>
                    <a:cxn ang="0">
                      <a:pos x="connsiteX4578" y="connsiteY4578"/>
                    </a:cxn>
                    <a:cxn ang="0">
                      <a:pos x="connsiteX4579" y="connsiteY4579"/>
                    </a:cxn>
                    <a:cxn ang="0">
                      <a:pos x="connsiteX4580" y="connsiteY4580"/>
                    </a:cxn>
                    <a:cxn ang="0">
                      <a:pos x="connsiteX4581" y="connsiteY4581"/>
                    </a:cxn>
                    <a:cxn ang="0">
                      <a:pos x="connsiteX4582" y="connsiteY4582"/>
                    </a:cxn>
                    <a:cxn ang="0">
                      <a:pos x="connsiteX4583" y="connsiteY4583"/>
                    </a:cxn>
                    <a:cxn ang="0">
                      <a:pos x="connsiteX4584" y="connsiteY4584"/>
                    </a:cxn>
                    <a:cxn ang="0">
                      <a:pos x="connsiteX4585" y="connsiteY4585"/>
                    </a:cxn>
                    <a:cxn ang="0">
                      <a:pos x="connsiteX4586" y="connsiteY4586"/>
                    </a:cxn>
                    <a:cxn ang="0">
                      <a:pos x="connsiteX4587" y="connsiteY4587"/>
                    </a:cxn>
                    <a:cxn ang="0">
                      <a:pos x="connsiteX4588" y="connsiteY4588"/>
                    </a:cxn>
                    <a:cxn ang="0">
                      <a:pos x="connsiteX4589" y="connsiteY4589"/>
                    </a:cxn>
                    <a:cxn ang="0">
                      <a:pos x="connsiteX4590" y="connsiteY4590"/>
                    </a:cxn>
                    <a:cxn ang="0">
                      <a:pos x="connsiteX4591" y="connsiteY4591"/>
                    </a:cxn>
                    <a:cxn ang="0">
                      <a:pos x="connsiteX4592" y="connsiteY4592"/>
                    </a:cxn>
                    <a:cxn ang="0">
                      <a:pos x="connsiteX4593" y="connsiteY4593"/>
                    </a:cxn>
                    <a:cxn ang="0">
                      <a:pos x="connsiteX4594" y="connsiteY4594"/>
                    </a:cxn>
                    <a:cxn ang="0">
                      <a:pos x="connsiteX4595" y="connsiteY4595"/>
                    </a:cxn>
                    <a:cxn ang="0">
                      <a:pos x="connsiteX4596" y="connsiteY4596"/>
                    </a:cxn>
                    <a:cxn ang="0">
                      <a:pos x="connsiteX4597" y="connsiteY4597"/>
                    </a:cxn>
                    <a:cxn ang="0">
                      <a:pos x="connsiteX4598" y="connsiteY4598"/>
                    </a:cxn>
                    <a:cxn ang="0">
                      <a:pos x="connsiteX4599" y="connsiteY4599"/>
                    </a:cxn>
                    <a:cxn ang="0">
                      <a:pos x="connsiteX4600" y="connsiteY4600"/>
                    </a:cxn>
                    <a:cxn ang="0">
                      <a:pos x="connsiteX4601" y="connsiteY4601"/>
                    </a:cxn>
                    <a:cxn ang="0">
                      <a:pos x="connsiteX4602" y="connsiteY4602"/>
                    </a:cxn>
                    <a:cxn ang="0">
                      <a:pos x="connsiteX4603" y="connsiteY4603"/>
                    </a:cxn>
                    <a:cxn ang="0">
                      <a:pos x="connsiteX4604" y="connsiteY4604"/>
                    </a:cxn>
                    <a:cxn ang="0">
                      <a:pos x="connsiteX4605" y="connsiteY4605"/>
                    </a:cxn>
                    <a:cxn ang="0">
                      <a:pos x="connsiteX4606" y="connsiteY4606"/>
                    </a:cxn>
                    <a:cxn ang="0">
                      <a:pos x="connsiteX4607" y="connsiteY4607"/>
                    </a:cxn>
                    <a:cxn ang="0">
                      <a:pos x="connsiteX4608" y="connsiteY4608"/>
                    </a:cxn>
                    <a:cxn ang="0">
                      <a:pos x="connsiteX4609" y="connsiteY4609"/>
                    </a:cxn>
                    <a:cxn ang="0">
                      <a:pos x="connsiteX4610" y="connsiteY4610"/>
                    </a:cxn>
                    <a:cxn ang="0">
                      <a:pos x="connsiteX4611" y="connsiteY4611"/>
                    </a:cxn>
                    <a:cxn ang="0">
                      <a:pos x="connsiteX4612" y="connsiteY4612"/>
                    </a:cxn>
                    <a:cxn ang="0">
                      <a:pos x="connsiteX4613" y="connsiteY4613"/>
                    </a:cxn>
                    <a:cxn ang="0">
                      <a:pos x="connsiteX4614" y="connsiteY4614"/>
                    </a:cxn>
                    <a:cxn ang="0">
                      <a:pos x="connsiteX4615" y="connsiteY4615"/>
                    </a:cxn>
                    <a:cxn ang="0">
                      <a:pos x="connsiteX4616" y="connsiteY4616"/>
                    </a:cxn>
                    <a:cxn ang="0">
                      <a:pos x="connsiteX4617" y="connsiteY4617"/>
                    </a:cxn>
                    <a:cxn ang="0">
                      <a:pos x="connsiteX4618" y="connsiteY4618"/>
                    </a:cxn>
                    <a:cxn ang="0">
                      <a:pos x="connsiteX4619" y="connsiteY4619"/>
                    </a:cxn>
                    <a:cxn ang="0">
                      <a:pos x="connsiteX4620" y="connsiteY4620"/>
                    </a:cxn>
                    <a:cxn ang="0">
                      <a:pos x="connsiteX4621" y="connsiteY4621"/>
                    </a:cxn>
                    <a:cxn ang="0">
                      <a:pos x="connsiteX4622" y="connsiteY4622"/>
                    </a:cxn>
                    <a:cxn ang="0">
                      <a:pos x="connsiteX4623" y="connsiteY4623"/>
                    </a:cxn>
                    <a:cxn ang="0">
                      <a:pos x="connsiteX4624" y="connsiteY4624"/>
                    </a:cxn>
                    <a:cxn ang="0">
                      <a:pos x="connsiteX4625" y="connsiteY4625"/>
                    </a:cxn>
                    <a:cxn ang="0">
                      <a:pos x="connsiteX4626" y="connsiteY4626"/>
                    </a:cxn>
                    <a:cxn ang="0">
                      <a:pos x="connsiteX4627" y="connsiteY4627"/>
                    </a:cxn>
                    <a:cxn ang="0">
                      <a:pos x="connsiteX4628" y="connsiteY4628"/>
                    </a:cxn>
                    <a:cxn ang="0">
                      <a:pos x="connsiteX4629" y="connsiteY4629"/>
                    </a:cxn>
                    <a:cxn ang="0">
                      <a:pos x="connsiteX4630" y="connsiteY4630"/>
                    </a:cxn>
                    <a:cxn ang="0">
                      <a:pos x="connsiteX4631" y="connsiteY4631"/>
                    </a:cxn>
                    <a:cxn ang="0">
                      <a:pos x="connsiteX4632" y="connsiteY4632"/>
                    </a:cxn>
                    <a:cxn ang="0">
                      <a:pos x="connsiteX4633" y="connsiteY4633"/>
                    </a:cxn>
                    <a:cxn ang="0">
                      <a:pos x="connsiteX4634" y="connsiteY4634"/>
                    </a:cxn>
                    <a:cxn ang="0">
                      <a:pos x="connsiteX4635" y="connsiteY4635"/>
                    </a:cxn>
                    <a:cxn ang="0">
                      <a:pos x="connsiteX4636" y="connsiteY4636"/>
                    </a:cxn>
                    <a:cxn ang="0">
                      <a:pos x="connsiteX4637" y="connsiteY4637"/>
                    </a:cxn>
                    <a:cxn ang="0">
                      <a:pos x="connsiteX4638" y="connsiteY4638"/>
                    </a:cxn>
                    <a:cxn ang="0">
                      <a:pos x="connsiteX4639" y="connsiteY4639"/>
                    </a:cxn>
                    <a:cxn ang="0">
                      <a:pos x="connsiteX4640" y="connsiteY4640"/>
                    </a:cxn>
                    <a:cxn ang="0">
                      <a:pos x="connsiteX4641" y="connsiteY4641"/>
                    </a:cxn>
                    <a:cxn ang="0">
                      <a:pos x="connsiteX4642" y="connsiteY4642"/>
                    </a:cxn>
                    <a:cxn ang="0">
                      <a:pos x="connsiteX4643" y="connsiteY4643"/>
                    </a:cxn>
                    <a:cxn ang="0">
                      <a:pos x="connsiteX4644" y="connsiteY4644"/>
                    </a:cxn>
                    <a:cxn ang="0">
                      <a:pos x="connsiteX4645" y="connsiteY4645"/>
                    </a:cxn>
                    <a:cxn ang="0">
                      <a:pos x="connsiteX4646" y="connsiteY4646"/>
                    </a:cxn>
                    <a:cxn ang="0">
                      <a:pos x="connsiteX4647" y="connsiteY4647"/>
                    </a:cxn>
                    <a:cxn ang="0">
                      <a:pos x="connsiteX4648" y="connsiteY4648"/>
                    </a:cxn>
                    <a:cxn ang="0">
                      <a:pos x="connsiteX4649" y="connsiteY4649"/>
                    </a:cxn>
                    <a:cxn ang="0">
                      <a:pos x="connsiteX4650" y="connsiteY4650"/>
                    </a:cxn>
                    <a:cxn ang="0">
                      <a:pos x="connsiteX4651" y="connsiteY4651"/>
                    </a:cxn>
                    <a:cxn ang="0">
                      <a:pos x="connsiteX4652" y="connsiteY4652"/>
                    </a:cxn>
                    <a:cxn ang="0">
                      <a:pos x="connsiteX4653" y="connsiteY4653"/>
                    </a:cxn>
                    <a:cxn ang="0">
                      <a:pos x="connsiteX4654" y="connsiteY4654"/>
                    </a:cxn>
                    <a:cxn ang="0">
                      <a:pos x="connsiteX4655" y="connsiteY4655"/>
                    </a:cxn>
                    <a:cxn ang="0">
                      <a:pos x="connsiteX4656" y="connsiteY4656"/>
                    </a:cxn>
                  </a:cxnLst>
                  <a:rect l="l" t="t" r="r" b="b"/>
                  <a:pathLst>
                    <a:path w="1209257" h="977923">
                      <a:moveTo>
                        <a:pt x="483303" y="964032"/>
                      </a:moveTo>
                      <a:cubicBezTo>
                        <a:pt x="486700" y="964032"/>
                        <a:pt x="489611" y="966810"/>
                        <a:pt x="489611" y="970700"/>
                      </a:cubicBezTo>
                      <a:cubicBezTo>
                        <a:pt x="489611" y="974589"/>
                        <a:pt x="486700" y="977923"/>
                        <a:pt x="483303" y="977923"/>
                      </a:cubicBezTo>
                      <a:cubicBezTo>
                        <a:pt x="479906" y="977923"/>
                        <a:pt x="476995" y="974589"/>
                        <a:pt x="476995" y="970700"/>
                      </a:cubicBezTo>
                      <a:cubicBezTo>
                        <a:pt x="476995" y="966810"/>
                        <a:pt x="479906" y="964032"/>
                        <a:pt x="483303" y="964032"/>
                      </a:cubicBezTo>
                      <a:close/>
                      <a:moveTo>
                        <a:pt x="483303" y="942918"/>
                      </a:moveTo>
                      <a:cubicBezTo>
                        <a:pt x="486214" y="942918"/>
                        <a:pt x="488641" y="945696"/>
                        <a:pt x="488641" y="949030"/>
                      </a:cubicBezTo>
                      <a:cubicBezTo>
                        <a:pt x="488641" y="952364"/>
                        <a:pt x="486214" y="955142"/>
                        <a:pt x="483303" y="955142"/>
                      </a:cubicBezTo>
                      <a:cubicBezTo>
                        <a:pt x="480391" y="955142"/>
                        <a:pt x="477965" y="952364"/>
                        <a:pt x="477965" y="949030"/>
                      </a:cubicBezTo>
                      <a:cubicBezTo>
                        <a:pt x="477965" y="945696"/>
                        <a:pt x="480391" y="942918"/>
                        <a:pt x="483303" y="942918"/>
                      </a:cubicBezTo>
                      <a:close/>
                      <a:moveTo>
                        <a:pt x="463893" y="942362"/>
                      </a:moveTo>
                      <a:cubicBezTo>
                        <a:pt x="467290" y="942362"/>
                        <a:pt x="469716" y="945696"/>
                        <a:pt x="469716" y="949030"/>
                      </a:cubicBezTo>
                      <a:cubicBezTo>
                        <a:pt x="469716" y="952364"/>
                        <a:pt x="467290" y="955142"/>
                        <a:pt x="463893" y="955142"/>
                      </a:cubicBezTo>
                      <a:cubicBezTo>
                        <a:pt x="460982" y="955142"/>
                        <a:pt x="458556" y="952364"/>
                        <a:pt x="458556" y="949030"/>
                      </a:cubicBezTo>
                      <a:cubicBezTo>
                        <a:pt x="458556" y="945696"/>
                        <a:pt x="460982" y="942362"/>
                        <a:pt x="463893" y="942362"/>
                      </a:cubicBezTo>
                      <a:close/>
                      <a:moveTo>
                        <a:pt x="483303" y="920137"/>
                      </a:moveTo>
                      <a:cubicBezTo>
                        <a:pt x="486700" y="920137"/>
                        <a:pt x="489611" y="922915"/>
                        <a:pt x="489611" y="926804"/>
                      </a:cubicBezTo>
                      <a:cubicBezTo>
                        <a:pt x="489611" y="931250"/>
                        <a:pt x="486700" y="934028"/>
                        <a:pt x="483303" y="934028"/>
                      </a:cubicBezTo>
                      <a:cubicBezTo>
                        <a:pt x="479906" y="934028"/>
                        <a:pt x="476995" y="931250"/>
                        <a:pt x="476995" y="926804"/>
                      </a:cubicBezTo>
                      <a:cubicBezTo>
                        <a:pt x="476995" y="922915"/>
                        <a:pt x="479906" y="920137"/>
                        <a:pt x="483303" y="920137"/>
                      </a:cubicBezTo>
                      <a:close/>
                      <a:moveTo>
                        <a:pt x="463893" y="920137"/>
                      </a:moveTo>
                      <a:cubicBezTo>
                        <a:pt x="467290" y="920137"/>
                        <a:pt x="470201" y="922915"/>
                        <a:pt x="470201" y="926804"/>
                      </a:cubicBezTo>
                      <a:cubicBezTo>
                        <a:pt x="470201" y="931250"/>
                        <a:pt x="467290" y="934028"/>
                        <a:pt x="463893" y="934028"/>
                      </a:cubicBezTo>
                      <a:cubicBezTo>
                        <a:pt x="460497" y="934028"/>
                        <a:pt x="458070" y="931250"/>
                        <a:pt x="458070" y="926804"/>
                      </a:cubicBezTo>
                      <a:cubicBezTo>
                        <a:pt x="458070" y="922915"/>
                        <a:pt x="460497" y="920137"/>
                        <a:pt x="463893" y="920137"/>
                      </a:cubicBezTo>
                      <a:close/>
                      <a:moveTo>
                        <a:pt x="483303" y="897911"/>
                      </a:moveTo>
                      <a:cubicBezTo>
                        <a:pt x="486700" y="897911"/>
                        <a:pt x="489611" y="901245"/>
                        <a:pt x="489611" y="905135"/>
                      </a:cubicBezTo>
                      <a:cubicBezTo>
                        <a:pt x="489611" y="909024"/>
                        <a:pt x="486700" y="912358"/>
                        <a:pt x="483303" y="912358"/>
                      </a:cubicBezTo>
                      <a:cubicBezTo>
                        <a:pt x="479906" y="912358"/>
                        <a:pt x="476995" y="909024"/>
                        <a:pt x="476995" y="905135"/>
                      </a:cubicBezTo>
                      <a:cubicBezTo>
                        <a:pt x="476995" y="901245"/>
                        <a:pt x="479906" y="897911"/>
                        <a:pt x="483303" y="897911"/>
                      </a:cubicBezTo>
                      <a:close/>
                      <a:moveTo>
                        <a:pt x="463893" y="897911"/>
                      </a:moveTo>
                      <a:cubicBezTo>
                        <a:pt x="467290" y="897911"/>
                        <a:pt x="470201" y="901245"/>
                        <a:pt x="470201" y="905135"/>
                      </a:cubicBezTo>
                      <a:cubicBezTo>
                        <a:pt x="470201" y="909024"/>
                        <a:pt x="467290" y="912358"/>
                        <a:pt x="463893" y="912358"/>
                      </a:cubicBezTo>
                      <a:cubicBezTo>
                        <a:pt x="460497" y="912358"/>
                        <a:pt x="458070" y="909024"/>
                        <a:pt x="458070" y="905135"/>
                      </a:cubicBezTo>
                      <a:cubicBezTo>
                        <a:pt x="458070" y="901245"/>
                        <a:pt x="460497" y="897911"/>
                        <a:pt x="463893" y="897911"/>
                      </a:cubicBezTo>
                      <a:close/>
                      <a:moveTo>
                        <a:pt x="463893" y="878464"/>
                      </a:moveTo>
                      <a:cubicBezTo>
                        <a:pt x="466319" y="878464"/>
                        <a:pt x="468260" y="880686"/>
                        <a:pt x="468260" y="883465"/>
                      </a:cubicBezTo>
                      <a:cubicBezTo>
                        <a:pt x="468260" y="885687"/>
                        <a:pt x="466319" y="887910"/>
                        <a:pt x="463893" y="887910"/>
                      </a:cubicBezTo>
                      <a:cubicBezTo>
                        <a:pt x="461952" y="887910"/>
                        <a:pt x="460011" y="885687"/>
                        <a:pt x="460011" y="883465"/>
                      </a:cubicBezTo>
                      <a:cubicBezTo>
                        <a:pt x="460011" y="880686"/>
                        <a:pt x="461952" y="878464"/>
                        <a:pt x="463893" y="878464"/>
                      </a:cubicBezTo>
                      <a:close/>
                      <a:moveTo>
                        <a:pt x="502227" y="876241"/>
                      </a:moveTo>
                      <a:cubicBezTo>
                        <a:pt x="505624" y="876241"/>
                        <a:pt x="508536" y="879575"/>
                        <a:pt x="508536" y="883465"/>
                      </a:cubicBezTo>
                      <a:cubicBezTo>
                        <a:pt x="508536" y="887354"/>
                        <a:pt x="505624" y="890132"/>
                        <a:pt x="502227" y="890132"/>
                      </a:cubicBezTo>
                      <a:cubicBezTo>
                        <a:pt x="498831" y="890132"/>
                        <a:pt x="496405" y="887354"/>
                        <a:pt x="496405" y="883465"/>
                      </a:cubicBezTo>
                      <a:cubicBezTo>
                        <a:pt x="496405" y="879575"/>
                        <a:pt x="498831" y="876241"/>
                        <a:pt x="502227" y="876241"/>
                      </a:cubicBezTo>
                      <a:close/>
                      <a:moveTo>
                        <a:pt x="483303" y="876241"/>
                      </a:moveTo>
                      <a:cubicBezTo>
                        <a:pt x="486700" y="876241"/>
                        <a:pt x="489611" y="879575"/>
                        <a:pt x="489611" y="883465"/>
                      </a:cubicBezTo>
                      <a:cubicBezTo>
                        <a:pt x="489611" y="887354"/>
                        <a:pt x="486700" y="890132"/>
                        <a:pt x="483303" y="890132"/>
                      </a:cubicBezTo>
                      <a:cubicBezTo>
                        <a:pt x="479906" y="890132"/>
                        <a:pt x="476995" y="887354"/>
                        <a:pt x="476995" y="883465"/>
                      </a:cubicBezTo>
                      <a:cubicBezTo>
                        <a:pt x="476995" y="879575"/>
                        <a:pt x="479906" y="876241"/>
                        <a:pt x="483303" y="876241"/>
                      </a:cubicBezTo>
                      <a:close/>
                      <a:moveTo>
                        <a:pt x="502227" y="854016"/>
                      </a:moveTo>
                      <a:cubicBezTo>
                        <a:pt x="505624" y="854016"/>
                        <a:pt x="508536" y="857350"/>
                        <a:pt x="508536" y="861239"/>
                      </a:cubicBezTo>
                      <a:cubicBezTo>
                        <a:pt x="508536" y="865129"/>
                        <a:pt x="505624" y="868462"/>
                        <a:pt x="502227" y="868462"/>
                      </a:cubicBezTo>
                      <a:cubicBezTo>
                        <a:pt x="498831" y="868462"/>
                        <a:pt x="496405" y="865129"/>
                        <a:pt x="496405" y="861239"/>
                      </a:cubicBezTo>
                      <a:cubicBezTo>
                        <a:pt x="496405" y="857350"/>
                        <a:pt x="498831" y="854016"/>
                        <a:pt x="502227" y="854016"/>
                      </a:cubicBezTo>
                      <a:close/>
                      <a:moveTo>
                        <a:pt x="483303" y="854016"/>
                      </a:moveTo>
                      <a:cubicBezTo>
                        <a:pt x="486700" y="854016"/>
                        <a:pt x="489611" y="857350"/>
                        <a:pt x="489611" y="861239"/>
                      </a:cubicBezTo>
                      <a:cubicBezTo>
                        <a:pt x="489611" y="865129"/>
                        <a:pt x="486700" y="868462"/>
                        <a:pt x="483303" y="868462"/>
                      </a:cubicBezTo>
                      <a:cubicBezTo>
                        <a:pt x="479906" y="868462"/>
                        <a:pt x="476995" y="865129"/>
                        <a:pt x="476995" y="861239"/>
                      </a:cubicBezTo>
                      <a:cubicBezTo>
                        <a:pt x="476995" y="857350"/>
                        <a:pt x="479906" y="854016"/>
                        <a:pt x="483303" y="854016"/>
                      </a:cubicBezTo>
                      <a:close/>
                      <a:moveTo>
                        <a:pt x="463893" y="854016"/>
                      </a:moveTo>
                      <a:cubicBezTo>
                        <a:pt x="467290" y="854016"/>
                        <a:pt x="470201" y="857350"/>
                        <a:pt x="470201" y="861239"/>
                      </a:cubicBezTo>
                      <a:cubicBezTo>
                        <a:pt x="470201" y="865129"/>
                        <a:pt x="467290" y="868462"/>
                        <a:pt x="463893" y="868462"/>
                      </a:cubicBezTo>
                      <a:cubicBezTo>
                        <a:pt x="460497" y="868462"/>
                        <a:pt x="458070" y="865129"/>
                        <a:pt x="458070" y="861239"/>
                      </a:cubicBezTo>
                      <a:cubicBezTo>
                        <a:pt x="458070" y="857350"/>
                        <a:pt x="460497" y="854016"/>
                        <a:pt x="463893" y="854016"/>
                      </a:cubicBezTo>
                      <a:close/>
                      <a:moveTo>
                        <a:pt x="521637" y="832346"/>
                      </a:moveTo>
                      <a:cubicBezTo>
                        <a:pt x="525034" y="832346"/>
                        <a:pt x="527460" y="835680"/>
                        <a:pt x="527460" y="839569"/>
                      </a:cubicBezTo>
                      <a:cubicBezTo>
                        <a:pt x="527460" y="843459"/>
                        <a:pt x="525034" y="846793"/>
                        <a:pt x="521637" y="846793"/>
                      </a:cubicBezTo>
                      <a:cubicBezTo>
                        <a:pt x="518241" y="846793"/>
                        <a:pt x="515329" y="843459"/>
                        <a:pt x="515329" y="839569"/>
                      </a:cubicBezTo>
                      <a:cubicBezTo>
                        <a:pt x="515329" y="835680"/>
                        <a:pt x="518241" y="832346"/>
                        <a:pt x="521637" y="832346"/>
                      </a:cubicBezTo>
                      <a:close/>
                      <a:moveTo>
                        <a:pt x="502227" y="832346"/>
                      </a:moveTo>
                      <a:cubicBezTo>
                        <a:pt x="505624" y="832346"/>
                        <a:pt x="508536" y="835680"/>
                        <a:pt x="508536" y="839569"/>
                      </a:cubicBezTo>
                      <a:cubicBezTo>
                        <a:pt x="508536" y="843459"/>
                        <a:pt x="505624" y="846793"/>
                        <a:pt x="502227" y="846793"/>
                      </a:cubicBezTo>
                      <a:cubicBezTo>
                        <a:pt x="498831" y="846793"/>
                        <a:pt x="496405" y="843459"/>
                        <a:pt x="496405" y="839569"/>
                      </a:cubicBezTo>
                      <a:cubicBezTo>
                        <a:pt x="496405" y="835680"/>
                        <a:pt x="498831" y="832346"/>
                        <a:pt x="502227" y="832346"/>
                      </a:cubicBezTo>
                      <a:close/>
                      <a:moveTo>
                        <a:pt x="483303" y="832346"/>
                      </a:moveTo>
                      <a:cubicBezTo>
                        <a:pt x="486700" y="832346"/>
                        <a:pt x="489611" y="835680"/>
                        <a:pt x="489611" y="839569"/>
                      </a:cubicBezTo>
                      <a:cubicBezTo>
                        <a:pt x="489611" y="843459"/>
                        <a:pt x="486700" y="846793"/>
                        <a:pt x="483303" y="846793"/>
                      </a:cubicBezTo>
                      <a:cubicBezTo>
                        <a:pt x="479906" y="846793"/>
                        <a:pt x="476995" y="843459"/>
                        <a:pt x="476995" y="839569"/>
                      </a:cubicBezTo>
                      <a:cubicBezTo>
                        <a:pt x="476995" y="835680"/>
                        <a:pt x="479906" y="832346"/>
                        <a:pt x="483303" y="832346"/>
                      </a:cubicBezTo>
                      <a:close/>
                      <a:moveTo>
                        <a:pt x="961268" y="810676"/>
                      </a:moveTo>
                      <a:cubicBezTo>
                        <a:pt x="964665" y="810676"/>
                        <a:pt x="967576" y="813454"/>
                        <a:pt x="967576" y="817344"/>
                      </a:cubicBezTo>
                      <a:cubicBezTo>
                        <a:pt x="967576" y="821233"/>
                        <a:pt x="964665" y="824567"/>
                        <a:pt x="961268" y="824567"/>
                      </a:cubicBezTo>
                      <a:cubicBezTo>
                        <a:pt x="957871" y="824567"/>
                        <a:pt x="955445" y="821233"/>
                        <a:pt x="955445" y="817344"/>
                      </a:cubicBezTo>
                      <a:cubicBezTo>
                        <a:pt x="955445" y="813454"/>
                        <a:pt x="957871" y="810676"/>
                        <a:pt x="961268" y="810676"/>
                      </a:cubicBezTo>
                      <a:close/>
                      <a:moveTo>
                        <a:pt x="942343" y="810676"/>
                      </a:moveTo>
                      <a:cubicBezTo>
                        <a:pt x="945740" y="810676"/>
                        <a:pt x="948652" y="813454"/>
                        <a:pt x="948652" y="817344"/>
                      </a:cubicBezTo>
                      <a:cubicBezTo>
                        <a:pt x="948652" y="821233"/>
                        <a:pt x="945740" y="824567"/>
                        <a:pt x="942343" y="824567"/>
                      </a:cubicBezTo>
                      <a:cubicBezTo>
                        <a:pt x="938947" y="824567"/>
                        <a:pt x="936035" y="821233"/>
                        <a:pt x="936035" y="817344"/>
                      </a:cubicBezTo>
                      <a:cubicBezTo>
                        <a:pt x="936035" y="813454"/>
                        <a:pt x="938947" y="810676"/>
                        <a:pt x="942343" y="810676"/>
                      </a:cubicBezTo>
                      <a:close/>
                      <a:moveTo>
                        <a:pt x="923419" y="810676"/>
                      </a:moveTo>
                      <a:cubicBezTo>
                        <a:pt x="926816" y="810676"/>
                        <a:pt x="929242" y="813454"/>
                        <a:pt x="929242" y="817344"/>
                      </a:cubicBezTo>
                      <a:cubicBezTo>
                        <a:pt x="929242" y="821233"/>
                        <a:pt x="926816" y="824567"/>
                        <a:pt x="923419" y="824567"/>
                      </a:cubicBezTo>
                      <a:cubicBezTo>
                        <a:pt x="920022" y="824567"/>
                        <a:pt x="917111" y="821233"/>
                        <a:pt x="917111" y="817344"/>
                      </a:cubicBezTo>
                      <a:cubicBezTo>
                        <a:pt x="917111" y="813454"/>
                        <a:pt x="920022" y="810676"/>
                        <a:pt x="923419" y="810676"/>
                      </a:cubicBezTo>
                      <a:close/>
                      <a:moveTo>
                        <a:pt x="559971" y="810676"/>
                      </a:moveTo>
                      <a:cubicBezTo>
                        <a:pt x="563368" y="810676"/>
                        <a:pt x="565794" y="813454"/>
                        <a:pt x="565794" y="817344"/>
                      </a:cubicBezTo>
                      <a:cubicBezTo>
                        <a:pt x="565794" y="821233"/>
                        <a:pt x="563368" y="824567"/>
                        <a:pt x="559971" y="824567"/>
                      </a:cubicBezTo>
                      <a:cubicBezTo>
                        <a:pt x="556089" y="824567"/>
                        <a:pt x="553663" y="821233"/>
                        <a:pt x="553663" y="817344"/>
                      </a:cubicBezTo>
                      <a:cubicBezTo>
                        <a:pt x="553663" y="813454"/>
                        <a:pt x="556089" y="810676"/>
                        <a:pt x="559971" y="810676"/>
                      </a:cubicBezTo>
                      <a:close/>
                      <a:moveTo>
                        <a:pt x="540562" y="810676"/>
                      </a:moveTo>
                      <a:cubicBezTo>
                        <a:pt x="543958" y="810676"/>
                        <a:pt x="546870" y="813454"/>
                        <a:pt x="546870" y="817344"/>
                      </a:cubicBezTo>
                      <a:cubicBezTo>
                        <a:pt x="546870" y="821233"/>
                        <a:pt x="543958" y="824567"/>
                        <a:pt x="540562" y="824567"/>
                      </a:cubicBezTo>
                      <a:cubicBezTo>
                        <a:pt x="537165" y="824567"/>
                        <a:pt x="534254" y="821233"/>
                        <a:pt x="534254" y="817344"/>
                      </a:cubicBezTo>
                      <a:cubicBezTo>
                        <a:pt x="534254" y="813454"/>
                        <a:pt x="537165" y="810676"/>
                        <a:pt x="540562" y="810676"/>
                      </a:cubicBezTo>
                      <a:close/>
                      <a:moveTo>
                        <a:pt x="521637" y="810676"/>
                      </a:moveTo>
                      <a:cubicBezTo>
                        <a:pt x="525034" y="810676"/>
                        <a:pt x="527460" y="813454"/>
                        <a:pt x="527460" y="817344"/>
                      </a:cubicBezTo>
                      <a:cubicBezTo>
                        <a:pt x="527460" y="821233"/>
                        <a:pt x="525034" y="824567"/>
                        <a:pt x="521637" y="824567"/>
                      </a:cubicBezTo>
                      <a:cubicBezTo>
                        <a:pt x="518241" y="824567"/>
                        <a:pt x="515329" y="821233"/>
                        <a:pt x="515329" y="817344"/>
                      </a:cubicBezTo>
                      <a:cubicBezTo>
                        <a:pt x="515329" y="813454"/>
                        <a:pt x="518241" y="810676"/>
                        <a:pt x="521637" y="810676"/>
                      </a:cubicBezTo>
                      <a:close/>
                      <a:moveTo>
                        <a:pt x="502227" y="810676"/>
                      </a:moveTo>
                      <a:cubicBezTo>
                        <a:pt x="505624" y="810676"/>
                        <a:pt x="508536" y="813454"/>
                        <a:pt x="508536" y="817344"/>
                      </a:cubicBezTo>
                      <a:cubicBezTo>
                        <a:pt x="508536" y="821233"/>
                        <a:pt x="505624" y="824567"/>
                        <a:pt x="502227" y="824567"/>
                      </a:cubicBezTo>
                      <a:cubicBezTo>
                        <a:pt x="498831" y="824567"/>
                        <a:pt x="496405" y="821233"/>
                        <a:pt x="496405" y="817344"/>
                      </a:cubicBezTo>
                      <a:cubicBezTo>
                        <a:pt x="496405" y="813454"/>
                        <a:pt x="498831" y="810676"/>
                        <a:pt x="502227" y="810676"/>
                      </a:cubicBezTo>
                      <a:close/>
                      <a:moveTo>
                        <a:pt x="483303" y="810676"/>
                      </a:moveTo>
                      <a:cubicBezTo>
                        <a:pt x="486700" y="810676"/>
                        <a:pt x="489611" y="813454"/>
                        <a:pt x="489611" y="817344"/>
                      </a:cubicBezTo>
                      <a:cubicBezTo>
                        <a:pt x="489611" y="821233"/>
                        <a:pt x="486700" y="824567"/>
                        <a:pt x="483303" y="824567"/>
                      </a:cubicBezTo>
                      <a:cubicBezTo>
                        <a:pt x="479906" y="824567"/>
                        <a:pt x="476995" y="821233"/>
                        <a:pt x="476995" y="817344"/>
                      </a:cubicBezTo>
                      <a:cubicBezTo>
                        <a:pt x="476995" y="813454"/>
                        <a:pt x="479906" y="810676"/>
                        <a:pt x="483303" y="810676"/>
                      </a:cubicBezTo>
                      <a:close/>
                      <a:moveTo>
                        <a:pt x="961268" y="788451"/>
                      </a:moveTo>
                      <a:cubicBezTo>
                        <a:pt x="964665" y="788451"/>
                        <a:pt x="967576" y="791784"/>
                        <a:pt x="967576" y="795674"/>
                      </a:cubicBezTo>
                      <a:cubicBezTo>
                        <a:pt x="967576" y="799563"/>
                        <a:pt x="964665" y="802897"/>
                        <a:pt x="961268" y="802897"/>
                      </a:cubicBezTo>
                      <a:cubicBezTo>
                        <a:pt x="957871" y="802897"/>
                        <a:pt x="955445" y="799563"/>
                        <a:pt x="955445" y="795674"/>
                      </a:cubicBezTo>
                      <a:cubicBezTo>
                        <a:pt x="955445" y="791784"/>
                        <a:pt x="957871" y="788451"/>
                        <a:pt x="961268" y="788451"/>
                      </a:cubicBezTo>
                      <a:close/>
                      <a:moveTo>
                        <a:pt x="942343" y="788451"/>
                      </a:moveTo>
                      <a:cubicBezTo>
                        <a:pt x="945740" y="788451"/>
                        <a:pt x="948652" y="791784"/>
                        <a:pt x="948652" y="795674"/>
                      </a:cubicBezTo>
                      <a:cubicBezTo>
                        <a:pt x="948652" y="799563"/>
                        <a:pt x="945740" y="802897"/>
                        <a:pt x="942343" y="802897"/>
                      </a:cubicBezTo>
                      <a:cubicBezTo>
                        <a:pt x="938947" y="802897"/>
                        <a:pt x="936035" y="799563"/>
                        <a:pt x="936035" y="795674"/>
                      </a:cubicBezTo>
                      <a:cubicBezTo>
                        <a:pt x="936035" y="791784"/>
                        <a:pt x="938947" y="788451"/>
                        <a:pt x="942343" y="788451"/>
                      </a:cubicBezTo>
                      <a:close/>
                      <a:moveTo>
                        <a:pt x="923419" y="788451"/>
                      </a:moveTo>
                      <a:cubicBezTo>
                        <a:pt x="926816" y="788451"/>
                        <a:pt x="929242" y="791784"/>
                        <a:pt x="929242" y="795674"/>
                      </a:cubicBezTo>
                      <a:cubicBezTo>
                        <a:pt x="929242" y="799563"/>
                        <a:pt x="926816" y="802897"/>
                        <a:pt x="923419" y="802897"/>
                      </a:cubicBezTo>
                      <a:cubicBezTo>
                        <a:pt x="920022" y="802897"/>
                        <a:pt x="917111" y="799563"/>
                        <a:pt x="917111" y="795674"/>
                      </a:cubicBezTo>
                      <a:cubicBezTo>
                        <a:pt x="917111" y="791784"/>
                        <a:pt x="920022" y="788451"/>
                        <a:pt x="923419" y="788451"/>
                      </a:cubicBezTo>
                      <a:close/>
                      <a:moveTo>
                        <a:pt x="578896" y="788451"/>
                      </a:moveTo>
                      <a:cubicBezTo>
                        <a:pt x="582293" y="788451"/>
                        <a:pt x="585204" y="791784"/>
                        <a:pt x="585204" y="795674"/>
                      </a:cubicBezTo>
                      <a:cubicBezTo>
                        <a:pt x="585204" y="799563"/>
                        <a:pt x="582293" y="802897"/>
                        <a:pt x="578896" y="802897"/>
                      </a:cubicBezTo>
                      <a:cubicBezTo>
                        <a:pt x="575499" y="802897"/>
                        <a:pt x="572588" y="799563"/>
                        <a:pt x="572588" y="795674"/>
                      </a:cubicBezTo>
                      <a:cubicBezTo>
                        <a:pt x="572588" y="791784"/>
                        <a:pt x="575499" y="788451"/>
                        <a:pt x="578896" y="788451"/>
                      </a:cubicBezTo>
                      <a:close/>
                      <a:moveTo>
                        <a:pt x="559971" y="788451"/>
                      </a:moveTo>
                      <a:cubicBezTo>
                        <a:pt x="563368" y="788451"/>
                        <a:pt x="565794" y="791784"/>
                        <a:pt x="565794" y="795674"/>
                      </a:cubicBezTo>
                      <a:cubicBezTo>
                        <a:pt x="565794" y="799563"/>
                        <a:pt x="563368" y="802897"/>
                        <a:pt x="559971" y="802897"/>
                      </a:cubicBezTo>
                      <a:cubicBezTo>
                        <a:pt x="556089" y="802897"/>
                        <a:pt x="553663" y="799563"/>
                        <a:pt x="553663" y="795674"/>
                      </a:cubicBezTo>
                      <a:cubicBezTo>
                        <a:pt x="553663" y="791784"/>
                        <a:pt x="556089" y="788451"/>
                        <a:pt x="559971" y="788451"/>
                      </a:cubicBezTo>
                      <a:close/>
                      <a:moveTo>
                        <a:pt x="540562" y="788451"/>
                      </a:moveTo>
                      <a:cubicBezTo>
                        <a:pt x="543958" y="788451"/>
                        <a:pt x="546870" y="791784"/>
                        <a:pt x="546870" y="795674"/>
                      </a:cubicBezTo>
                      <a:cubicBezTo>
                        <a:pt x="546870" y="799563"/>
                        <a:pt x="543958" y="802897"/>
                        <a:pt x="540562" y="802897"/>
                      </a:cubicBezTo>
                      <a:cubicBezTo>
                        <a:pt x="537165" y="802897"/>
                        <a:pt x="534254" y="799563"/>
                        <a:pt x="534254" y="795674"/>
                      </a:cubicBezTo>
                      <a:cubicBezTo>
                        <a:pt x="534254" y="791784"/>
                        <a:pt x="537165" y="788451"/>
                        <a:pt x="540562" y="788451"/>
                      </a:cubicBezTo>
                      <a:close/>
                      <a:moveTo>
                        <a:pt x="521637" y="788451"/>
                      </a:moveTo>
                      <a:cubicBezTo>
                        <a:pt x="525034" y="788451"/>
                        <a:pt x="527460" y="791784"/>
                        <a:pt x="527460" y="795674"/>
                      </a:cubicBezTo>
                      <a:cubicBezTo>
                        <a:pt x="527460" y="799563"/>
                        <a:pt x="525034" y="802897"/>
                        <a:pt x="521637" y="802897"/>
                      </a:cubicBezTo>
                      <a:cubicBezTo>
                        <a:pt x="518241" y="802897"/>
                        <a:pt x="515329" y="799563"/>
                        <a:pt x="515329" y="795674"/>
                      </a:cubicBezTo>
                      <a:cubicBezTo>
                        <a:pt x="515329" y="791784"/>
                        <a:pt x="518241" y="788451"/>
                        <a:pt x="521637" y="788451"/>
                      </a:cubicBezTo>
                      <a:close/>
                      <a:moveTo>
                        <a:pt x="502227" y="788451"/>
                      </a:moveTo>
                      <a:cubicBezTo>
                        <a:pt x="505624" y="788451"/>
                        <a:pt x="508536" y="791784"/>
                        <a:pt x="508536" y="795674"/>
                      </a:cubicBezTo>
                      <a:cubicBezTo>
                        <a:pt x="508536" y="799563"/>
                        <a:pt x="505624" y="802897"/>
                        <a:pt x="502227" y="802897"/>
                      </a:cubicBezTo>
                      <a:cubicBezTo>
                        <a:pt x="498831" y="802897"/>
                        <a:pt x="496405" y="799563"/>
                        <a:pt x="496405" y="795674"/>
                      </a:cubicBezTo>
                      <a:cubicBezTo>
                        <a:pt x="496405" y="791784"/>
                        <a:pt x="498831" y="788451"/>
                        <a:pt x="502227" y="788451"/>
                      </a:cubicBezTo>
                      <a:close/>
                      <a:moveTo>
                        <a:pt x="483303" y="788451"/>
                      </a:moveTo>
                      <a:cubicBezTo>
                        <a:pt x="486700" y="788451"/>
                        <a:pt x="489611" y="791784"/>
                        <a:pt x="489611" y="795674"/>
                      </a:cubicBezTo>
                      <a:cubicBezTo>
                        <a:pt x="489611" y="799563"/>
                        <a:pt x="486700" y="802897"/>
                        <a:pt x="483303" y="802897"/>
                      </a:cubicBezTo>
                      <a:cubicBezTo>
                        <a:pt x="479906" y="802897"/>
                        <a:pt x="476995" y="799563"/>
                        <a:pt x="476995" y="795674"/>
                      </a:cubicBezTo>
                      <a:cubicBezTo>
                        <a:pt x="476995" y="791784"/>
                        <a:pt x="479906" y="788451"/>
                        <a:pt x="483303" y="788451"/>
                      </a:cubicBezTo>
                      <a:close/>
                      <a:moveTo>
                        <a:pt x="980678" y="766781"/>
                      </a:moveTo>
                      <a:cubicBezTo>
                        <a:pt x="984074" y="766781"/>
                        <a:pt x="986986" y="769559"/>
                        <a:pt x="986986" y="774004"/>
                      </a:cubicBezTo>
                      <a:cubicBezTo>
                        <a:pt x="986986" y="777893"/>
                        <a:pt x="984074" y="780672"/>
                        <a:pt x="980678" y="780672"/>
                      </a:cubicBezTo>
                      <a:cubicBezTo>
                        <a:pt x="977281" y="780672"/>
                        <a:pt x="974370" y="777893"/>
                        <a:pt x="974370" y="774004"/>
                      </a:cubicBezTo>
                      <a:cubicBezTo>
                        <a:pt x="974370" y="769559"/>
                        <a:pt x="977281" y="766781"/>
                        <a:pt x="980678" y="766781"/>
                      </a:cubicBezTo>
                      <a:close/>
                      <a:moveTo>
                        <a:pt x="961268" y="766781"/>
                      </a:moveTo>
                      <a:cubicBezTo>
                        <a:pt x="964665" y="766781"/>
                        <a:pt x="967576" y="769559"/>
                        <a:pt x="967576" y="774004"/>
                      </a:cubicBezTo>
                      <a:cubicBezTo>
                        <a:pt x="967576" y="777893"/>
                        <a:pt x="964665" y="780672"/>
                        <a:pt x="961268" y="780672"/>
                      </a:cubicBezTo>
                      <a:cubicBezTo>
                        <a:pt x="957871" y="780672"/>
                        <a:pt x="955445" y="777893"/>
                        <a:pt x="955445" y="774004"/>
                      </a:cubicBezTo>
                      <a:cubicBezTo>
                        <a:pt x="955445" y="769559"/>
                        <a:pt x="957871" y="766781"/>
                        <a:pt x="961268" y="766781"/>
                      </a:cubicBezTo>
                      <a:close/>
                      <a:moveTo>
                        <a:pt x="942343" y="766781"/>
                      </a:moveTo>
                      <a:cubicBezTo>
                        <a:pt x="945740" y="766781"/>
                        <a:pt x="948652" y="769559"/>
                        <a:pt x="948652" y="774004"/>
                      </a:cubicBezTo>
                      <a:cubicBezTo>
                        <a:pt x="948652" y="777893"/>
                        <a:pt x="945740" y="780672"/>
                        <a:pt x="942343" y="780672"/>
                      </a:cubicBezTo>
                      <a:cubicBezTo>
                        <a:pt x="938947" y="780672"/>
                        <a:pt x="936035" y="777893"/>
                        <a:pt x="936035" y="774004"/>
                      </a:cubicBezTo>
                      <a:cubicBezTo>
                        <a:pt x="936035" y="769559"/>
                        <a:pt x="938947" y="766781"/>
                        <a:pt x="942343" y="766781"/>
                      </a:cubicBezTo>
                      <a:close/>
                      <a:moveTo>
                        <a:pt x="923419" y="766781"/>
                      </a:moveTo>
                      <a:cubicBezTo>
                        <a:pt x="926816" y="766781"/>
                        <a:pt x="929242" y="769559"/>
                        <a:pt x="929242" y="774004"/>
                      </a:cubicBezTo>
                      <a:cubicBezTo>
                        <a:pt x="929242" y="777893"/>
                        <a:pt x="926816" y="780672"/>
                        <a:pt x="923419" y="780672"/>
                      </a:cubicBezTo>
                      <a:cubicBezTo>
                        <a:pt x="920022" y="780672"/>
                        <a:pt x="917111" y="777893"/>
                        <a:pt x="917111" y="774004"/>
                      </a:cubicBezTo>
                      <a:cubicBezTo>
                        <a:pt x="917111" y="769559"/>
                        <a:pt x="920022" y="766781"/>
                        <a:pt x="923419" y="766781"/>
                      </a:cubicBezTo>
                      <a:close/>
                      <a:moveTo>
                        <a:pt x="904009" y="766781"/>
                      </a:moveTo>
                      <a:cubicBezTo>
                        <a:pt x="907406" y="766781"/>
                        <a:pt x="910317" y="769559"/>
                        <a:pt x="910317" y="774004"/>
                      </a:cubicBezTo>
                      <a:cubicBezTo>
                        <a:pt x="910317" y="777893"/>
                        <a:pt x="907406" y="780672"/>
                        <a:pt x="904009" y="780672"/>
                      </a:cubicBezTo>
                      <a:cubicBezTo>
                        <a:pt x="900613" y="780672"/>
                        <a:pt x="897701" y="777893"/>
                        <a:pt x="897701" y="774004"/>
                      </a:cubicBezTo>
                      <a:cubicBezTo>
                        <a:pt x="897701" y="769559"/>
                        <a:pt x="900613" y="766781"/>
                        <a:pt x="904009" y="766781"/>
                      </a:cubicBezTo>
                      <a:close/>
                      <a:moveTo>
                        <a:pt x="578896" y="766781"/>
                      </a:moveTo>
                      <a:cubicBezTo>
                        <a:pt x="582293" y="766781"/>
                        <a:pt x="585204" y="769559"/>
                        <a:pt x="585204" y="774004"/>
                      </a:cubicBezTo>
                      <a:cubicBezTo>
                        <a:pt x="585204" y="777893"/>
                        <a:pt x="582293" y="780672"/>
                        <a:pt x="578896" y="780672"/>
                      </a:cubicBezTo>
                      <a:cubicBezTo>
                        <a:pt x="575499" y="780672"/>
                        <a:pt x="572588" y="777893"/>
                        <a:pt x="572588" y="774004"/>
                      </a:cubicBezTo>
                      <a:cubicBezTo>
                        <a:pt x="572588" y="769559"/>
                        <a:pt x="575499" y="766781"/>
                        <a:pt x="578896" y="766781"/>
                      </a:cubicBezTo>
                      <a:close/>
                      <a:moveTo>
                        <a:pt x="559971" y="766781"/>
                      </a:moveTo>
                      <a:cubicBezTo>
                        <a:pt x="563368" y="766781"/>
                        <a:pt x="565794" y="769559"/>
                        <a:pt x="565794" y="774004"/>
                      </a:cubicBezTo>
                      <a:cubicBezTo>
                        <a:pt x="565794" y="777893"/>
                        <a:pt x="563368" y="780672"/>
                        <a:pt x="559971" y="780672"/>
                      </a:cubicBezTo>
                      <a:cubicBezTo>
                        <a:pt x="556089" y="780672"/>
                        <a:pt x="553663" y="777893"/>
                        <a:pt x="553663" y="774004"/>
                      </a:cubicBezTo>
                      <a:cubicBezTo>
                        <a:pt x="553663" y="769559"/>
                        <a:pt x="556089" y="766781"/>
                        <a:pt x="559971" y="766781"/>
                      </a:cubicBezTo>
                      <a:close/>
                      <a:moveTo>
                        <a:pt x="540562" y="766781"/>
                      </a:moveTo>
                      <a:cubicBezTo>
                        <a:pt x="543958" y="766781"/>
                        <a:pt x="546870" y="769559"/>
                        <a:pt x="546870" y="774004"/>
                      </a:cubicBezTo>
                      <a:cubicBezTo>
                        <a:pt x="546870" y="777893"/>
                        <a:pt x="543958" y="780672"/>
                        <a:pt x="540562" y="780672"/>
                      </a:cubicBezTo>
                      <a:cubicBezTo>
                        <a:pt x="537165" y="780672"/>
                        <a:pt x="534254" y="777893"/>
                        <a:pt x="534254" y="774004"/>
                      </a:cubicBezTo>
                      <a:cubicBezTo>
                        <a:pt x="534254" y="769559"/>
                        <a:pt x="537165" y="766781"/>
                        <a:pt x="540562" y="766781"/>
                      </a:cubicBezTo>
                      <a:close/>
                      <a:moveTo>
                        <a:pt x="521637" y="766781"/>
                      </a:moveTo>
                      <a:cubicBezTo>
                        <a:pt x="525034" y="766781"/>
                        <a:pt x="527460" y="769559"/>
                        <a:pt x="527460" y="774004"/>
                      </a:cubicBezTo>
                      <a:cubicBezTo>
                        <a:pt x="527460" y="777893"/>
                        <a:pt x="525034" y="780672"/>
                        <a:pt x="521637" y="780672"/>
                      </a:cubicBezTo>
                      <a:cubicBezTo>
                        <a:pt x="518241" y="780672"/>
                        <a:pt x="515329" y="777893"/>
                        <a:pt x="515329" y="774004"/>
                      </a:cubicBezTo>
                      <a:cubicBezTo>
                        <a:pt x="515329" y="769559"/>
                        <a:pt x="518241" y="766781"/>
                        <a:pt x="521637" y="766781"/>
                      </a:cubicBezTo>
                      <a:close/>
                      <a:moveTo>
                        <a:pt x="502227" y="766781"/>
                      </a:moveTo>
                      <a:cubicBezTo>
                        <a:pt x="505624" y="766781"/>
                        <a:pt x="508536" y="769559"/>
                        <a:pt x="508536" y="774004"/>
                      </a:cubicBezTo>
                      <a:cubicBezTo>
                        <a:pt x="508536" y="777893"/>
                        <a:pt x="505624" y="780672"/>
                        <a:pt x="502227" y="780672"/>
                      </a:cubicBezTo>
                      <a:cubicBezTo>
                        <a:pt x="498831" y="780672"/>
                        <a:pt x="496405" y="777893"/>
                        <a:pt x="496405" y="774004"/>
                      </a:cubicBezTo>
                      <a:cubicBezTo>
                        <a:pt x="496405" y="769559"/>
                        <a:pt x="498831" y="766781"/>
                        <a:pt x="502227" y="766781"/>
                      </a:cubicBezTo>
                      <a:close/>
                      <a:moveTo>
                        <a:pt x="483303" y="766781"/>
                      </a:moveTo>
                      <a:cubicBezTo>
                        <a:pt x="486700" y="766781"/>
                        <a:pt x="489611" y="769559"/>
                        <a:pt x="489611" y="774004"/>
                      </a:cubicBezTo>
                      <a:cubicBezTo>
                        <a:pt x="489611" y="777893"/>
                        <a:pt x="486700" y="780672"/>
                        <a:pt x="483303" y="780672"/>
                      </a:cubicBezTo>
                      <a:cubicBezTo>
                        <a:pt x="479906" y="780672"/>
                        <a:pt x="476995" y="777893"/>
                        <a:pt x="476995" y="774004"/>
                      </a:cubicBezTo>
                      <a:cubicBezTo>
                        <a:pt x="476995" y="769559"/>
                        <a:pt x="479906" y="766781"/>
                        <a:pt x="483303" y="766781"/>
                      </a:cubicBezTo>
                      <a:close/>
                      <a:moveTo>
                        <a:pt x="1057346" y="744555"/>
                      </a:moveTo>
                      <a:cubicBezTo>
                        <a:pt x="1060743" y="744555"/>
                        <a:pt x="1063169" y="747889"/>
                        <a:pt x="1063169" y="751778"/>
                      </a:cubicBezTo>
                      <a:cubicBezTo>
                        <a:pt x="1063169" y="755668"/>
                        <a:pt x="1060743" y="759002"/>
                        <a:pt x="1057346" y="759002"/>
                      </a:cubicBezTo>
                      <a:cubicBezTo>
                        <a:pt x="1053950" y="759002"/>
                        <a:pt x="1051038" y="755668"/>
                        <a:pt x="1051038" y="751778"/>
                      </a:cubicBezTo>
                      <a:cubicBezTo>
                        <a:pt x="1051038" y="747889"/>
                        <a:pt x="1053950" y="744555"/>
                        <a:pt x="1057346" y="744555"/>
                      </a:cubicBezTo>
                      <a:close/>
                      <a:moveTo>
                        <a:pt x="1037936" y="744555"/>
                      </a:moveTo>
                      <a:cubicBezTo>
                        <a:pt x="1041333" y="744555"/>
                        <a:pt x="1044245" y="747889"/>
                        <a:pt x="1044245" y="751778"/>
                      </a:cubicBezTo>
                      <a:cubicBezTo>
                        <a:pt x="1044245" y="755668"/>
                        <a:pt x="1041333" y="759002"/>
                        <a:pt x="1037936" y="759002"/>
                      </a:cubicBezTo>
                      <a:cubicBezTo>
                        <a:pt x="1034540" y="759002"/>
                        <a:pt x="1031628" y="755668"/>
                        <a:pt x="1031628" y="751778"/>
                      </a:cubicBezTo>
                      <a:cubicBezTo>
                        <a:pt x="1031628" y="747889"/>
                        <a:pt x="1034540" y="744555"/>
                        <a:pt x="1037936" y="744555"/>
                      </a:cubicBezTo>
                      <a:close/>
                      <a:moveTo>
                        <a:pt x="980678" y="744555"/>
                      </a:moveTo>
                      <a:cubicBezTo>
                        <a:pt x="984074" y="744555"/>
                        <a:pt x="986986" y="747889"/>
                        <a:pt x="986986" y="751778"/>
                      </a:cubicBezTo>
                      <a:cubicBezTo>
                        <a:pt x="986986" y="755668"/>
                        <a:pt x="984074" y="759002"/>
                        <a:pt x="980678" y="759002"/>
                      </a:cubicBezTo>
                      <a:cubicBezTo>
                        <a:pt x="977281" y="759002"/>
                        <a:pt x="974370" y="755668"/>
                        <a:pt x="974370" y="751778"/>
                      </a:cubicBezTo>
                      <a:cubicBezTo>
                        <a:pt x="974370" y="747889"/>
                        <a:pt x="977281" y="744555"/>
                        <a:pt x="980678" y="744555"/>
                      </a:cubicBezTo>
                      <a:close/>
                      <a:moveTo>
                        <a:pt x="961268" y="744555"/>
                      </a:moveTo>
                      <a:cubicBezTo>
                        <a:pt x="964665" y="744555"/>
                        <a:pt x="967576" y="747889"/>
                        <a:pt x="967576" y="751778"/>
                      </a:cubicBezTo>
                      <a:cubicBezTo>
                        <a:pt x="967576" y="755668"/>
                        <a:pt x="964665" y="759002"/>
                        <a:pt x="961268" y="759002"/>
                      </a:cubicBezTo>
                      <a:cubicBezTo>
                        <a:pt x="957871" y="759002"/>
                        <a:pt x="955445" y="755668"/>
                        <a:pt x="955445" y="751778"/>
                      </a:cubicBezTo>
                      <a:cubicBezTo>
                        <a:pt x="955445" y="747889"/>
                        <a:pt x="957871" y="744555"/>
                        <a:pt x="961268" y="744555"/>
                      </a:cubicBezTo>
                      <a:close/>
                      <a:moveTo>
                        <a:pt x="942343" y="744555"/>
                      </a:moveTo>
                      <a:cubicBezTo>
                        <a:pt x="945740" y="744555"/>
                        <a:pt x="948652" y="747889"/>
                        <a:pt x="948652" y="751778"/>
                      </a:cubicBezTo>
                      <a:cubicBezTo>
                        <a:pt x="948652" y="755668"/>
                        <a:pt x="945740" y="759002"/>
                        <a:pt x="942343" y="759002"/>
                      </a:cubicBezTo>
                      <a:cubicBezTo>
                        <a:pt x="938947" y="759002"/>
                        <a:pt x="936035" y="755668"/>
                        <a:pt x="936035" y="751778"/>
                      </a:cubicBezTo>
                      <a:cubicBezTo>
                        <a:pt x="936035" y="747889"/>
                        <a:pt x="938947" y="744555"/>
                        <a:pt x="942343" y="744555"/>
                      </a:cubicBezTo>
                      <a:close/>
                      <a:moveTo>
                        <a:pt x="923419" y="744555"/>
                      </a:moveTo>
                      <a:cubicBezTo>
                        <a:pt x="926816" y="744555"/>
                        <a:pt x="929242" y="747889"/>
                        <a:pt x="929242" y="751778"/>
                      </a:cubicBezTo>
                      <a:cubicBezTo>
                        <a:pt x="929242" y="755668"/>
                        <a:pt x="926816" y="759002"/>
                        <a:pt x="923419" y="759002"/>
                      </a:cubicBezTo>
                      <a:cubicBezTo>
                        <a:pt x="920022" y="759002"/>
                        <a:pt x="917111" y="755668"/>
                        <a:pt x="917111" y="751778"/>
                      </a:cubicBezTo>
                      <a:cubicBezTo>
                        <a:pt x="917111" y="747889"/>
                        <a:pt x="920022" y="744555"/>
                        <a:pt x="923419" y="744555"/>
                      </a:cubicBezTo>
                      <a:close/>
                      <a:moveTo>
                        <a:pt x="904009" y="744555"/>
                      </a:moveTo>
                      <a:cubicBezTo>
                        <a:pt x="907406" y="744555"/>
                        <a:pt x="910317" y="747889"/>
                        <a:pt x="910317" y="751778"/>
                      </a:cubicBezTo>
                      <a:cubicBezTo>
                        <a:pt x="910317" y="755668"/>
                        <a:pt x="907406" y="759002"/>
                        <a:pt x="904009" y="759002"/>
                      </a:cubicBezTo>
                      <a:cubicBezTo>
                        <a:pt x="900613" y="759002"/>
                        <a:pt x="897701" y="755668"/>
                        <a:pt x="897701" y="751778"/>
                      </a:cubicBezTo>
                      <a:cubicBezTo>
                        <a:pt x="897701" y="747889"/>
                        <a:pt x="900613" y="744555"/>
                        <a:pt x="904009" y="744555"/>
                      </a:cubicBezTo>
                      <a:close/>
                      <a:moveTo>
                        <a:pt x="617230" y="744555"/>
                      </a:moveTo>
                      <a:cubicBezTo>
                        <a:pt x="620627" y="744555"/>
                        <a:pt x="623538" y="747889"/>
                        <a:pt x="623538" y="751778"/>
                      </a:cubicBezTo>
                      <a:cubicBezTo>
                        <a:pt x="623538" y="755668"/>
                        <a:pt x="620627" y="759002"/>
                        <a:pt x="617230" y="759002"/>
                      </a:cubicBezTo>
                      <a:cubicBezTo>
                        <a:pt x="613833" y="759002"/>
                        <a:pt x="610922" y="755668"/>
                        <a:pt x="610922" y="751778"/>
                      </a:cubicBezTo>
                      <a:cubicBezTo>
                        <a:pt x="610922" y="747889"/>
                        <a:pt x="613833" y="744555"/>
                        <a:pt x="617230" y="744555"/>
                      </a:cubicBezTo>
                      <a:close/>
                      <a:moveTo>
                        <a:pt x="597820" y="744555"/>
                      </a:moveTo>
                      <a:cubicBezTo>
                        <a:pt x="601217" y="744555"/>
                        <a:pt x="604129" y="747889"/>
                        <a:pt x="604129" y="751778"/>
                      </a:cubicBezTo>
                      <a:cubicBezTo>
                        <a:pt x="604129" y="755668"/>
                        <a:pt x="601217" y="759002"/>
                        <a:pt x="597820" y="759002"/>
                      </a:cubicBezTo>
                      <a:cubicBezTo>
                        <a:pt x="594424" y="759002"/>
                        <a:pt x="591998" y="755668"/>
                        <a:pt x="591998" y="751778"/>
                      </a:cubicBezTo>
                      <a:cubicBezTo>
                        <a:pt x="591998" y="747889"/>
                        <a:pt x="594424" y="744555"/>
                        <a:pt x="597820" y="744555"/>
                      </a:cubicBezTo>
                      <a:close/>
                      <a:moveTo>
                        <a:pt x="578896" y="744555"/>
                      </a:moveTo>
                      <a:cubicBezTo>
                        <a:pt x="582293" y="744555"/>
                        <a:pt x="585204" y="747889"/>
                        <a:pt x="585204" y="751778"/>
                      </a:cubicBezTo>
                      <a:cubicBezTo>
                        <a:pt x="585204" y="755668"/>
                        <a:pt x="582293" y="759002"/>
                        <a:pt x="578896" y="759002"/>
                      </a:cubicBezTo>
                      <a:cubicBezTo>
                        <a:pt x="575499" y="759002"/>
                        <a:pt x="572588" y="755668"/>
                        <a:pt x="572588" y="751778"/>
                      </a:cubicBezTo>
                      <a:cubicBezTo>
                        <a:pt x="572588" y="747889"/>
                        <a:pt x="575499" y="744555"/>
                        <a:pt x="578896" y="744555"/>
                      </a:cubicBezTo>
                      <a:close/>
                      <a:moveTo>
                        <a:pt x="559971" y="744555"/>
                      </a:moveTo>
                      <a:cubicBezTo>
                        <a:pt x="563368" y="744555"/>
                        <a:pt x="565794" y="747889"/>
                        <a:pt x="565794" y="751778"/>
                      </a:cubicBezTo>
                      <a:cubicBezTo>
                        <a:pt x="565794" y="755668"/>
                        <a:pt x="563368" y="759002"/>
                        <a:pt x="559971" y="759002"/>
                      </a:cubicBezTo>
                      <a:cubicBezTo>
                        <a:pt x="556089" y="759002"/>
                        <a:pt x="553663" y="755668"/>
                        <a:pt x="553663" y="751778"/>
                      </a:cubicBezTo>
                      <a:cubicBezTo>
                        <a:pt x="553663" y="747889"/>
                        <a:pt x="556089" y="744555"/>
                        <a:pt x="559971" y="744555"/>
                      </a:cubicBezTo>
                      <a:close/>
                      <a:moveTo>
                        <a:pt x="540562" y="744555"/>
                      </a:moveTo>
                      <a:cubicBezTo>
                        <a:pt x="543958" y="744555"/>
                        <a:pt x="546870" y="747889"/>
                        <a:pt x="546870" y="751778"/>
                      </a:cubicBezTo>
                      <a:cubicBezTo>
                        <a:pt x="546870" y="755668"/>
                        <a:pt x="543958" y="759002"/>
                        <a:pt x="540562" y="759002"/>
                      </a:cubicBezTo>
                      <a:cubicBezTo>
                        <a:pt x="537165" y="759002"/>
                        <a:pt x="534254" y="755668"/>
                        <a:pt x="534254" y="751778"/>
                      </a:cubicBezTo>
                      <a:cubicBezTo>
                        <a:pt x="534254" y="747889"/>
                        <a:pt x="537165" y="744555"/>
                        <a:pt x="540562" y="744555"/>
                      </a:cubicBezTo>
                      <a:close/>
                      <a:moveTo>
                        <a:pt x="521637" y="744555"/>
                      </a:moveTo>
                      <a:cubicBezTo>
                        <a:pt x="525034" y="744555"/>
                        <a:pt x="527460" y="747889"/>
                        <a:pt x="527460" y="751778"/>
                      </a:cubicBezTo>
                      <a:cubicBezTo>
                        <a:pt x="527460" y="755668"/>
                        <a:pt x="525034" y="759002"/>
                        <a:pt x="521637" y="759002"/>
                      </a:cubicBezTo>
                      <a:cubicBezTo>
                        <a:pt x="518241" y="759002"/>
                        <a:pt x="515329" y="755668"/>
                        <a:pt x="515329" y="751778"/>
                      </a:cubicBezTo>
                      <a:cubicBezTo>
                        <a:pt x="515329" y="747889"/>
                        <a:pt x="518241" y="744555"/>
                        <a:pt x="521637" y="744555"/>
                      </a:cubicBezTo>
                      <a:close/>
                      <a:moveTo>
                        <a:pt x="502227" y="744555"/>
                      </a:moveTo>
                      <a:cubicBezTo>
                        <a:pt x="505624" y="744555"/>
                        <a:pt x="508536" y="747889"/>
                        <a:pt x="508536" y="751778"/>
                      </a:cubicBezTo>
                      <a:cubicBezTo>
                        <a:pt x="508536" y="755668"/>
                        <a:pt x="505624" y="759002"/>
                        <a:pt x="502227" y="759002"/>
                      </a:cubicBezTo>
                      <a:cubicBezTo>
                        <a:pt x="498831" y="759002"/>
                        <a:pt x="496405" y="755668"/>
                        <a:pt x="496405" y="751778"/>
                      </a:cubicBezTo>
                      <a:cubicBezTo>
                        <a:pt x="496405" y="747889"/>
                        <a:pt x="498831" y="744555"/>
                        <a:pt x="502227" y="744555"/>
                      </a:cubicBezTo>
                      <a:close/>
                      <a:moveTo>
                        <a:pt x="483303" y="744555"/>
                      </a:moveTo>
                      <a:cubicBezTo>
                        <a:pt x="486700" y="744555"/>
                        <a:pt x="489611" y="747889"/>
                        <a:pt x="489611" y="751778"/>
                      </a:cubicBezTo>
                      <a:cubicBezTo>
                        <a:pt x="489611" y="755668"/>
                        <a:pt x="486700" y="759002"/>
                        <a:pt x="483303" y="759002"/>
                      </a:cubicBezTo>
                      <a:cubicBezTo>
                        <a:pt x="479906" y="759002"/>
                        <a:pt x="476995" y="755668"/>
                        <a:pt x="476995" y="751778"/>
                      </a:cubicBezTo>
                      <a:cubicBezTo>
                        <a:pt x="476995" y="747889"/>
                        <a:pt x="479906" y="744555"/>
                        <a:pt x="483303" y="744555"/>
                      </a:cubicBezTo>
                      <a:close/>
                      <a:moveTo>
                        <a:pt x="1057346" y="722885"/>
                      </a:moveTo>
                      <a:cubicBezTo>
                        <a:pt x="1060743" y="722885"/>
                        <a:pt x="1063169" y="726219"/>
                        <a:pt x="1063169" y="730109"/>
                      </a:cubicBezTo>
                      <a:cubicBezTo>
                        <a:pt x="1063169" y="733998"/>
                        <a:pt x="1060743" y="736776"/>
                        <a:pt x="1057346" y="736776"/>
                      </a:cubicBezTo>
                      <a:cubicBezTo>
                        <a:pt x="1053950" y="736776"/>
                        <a:pt x="1051038" y="733998"/>
                        <a:pt x="1051038" y="730109"/>
                      </a:cubicBezTo>
                      <a:cubicBezTo>
                        <a:pt x="1051038" y="726219"/>
                        <a:pt x="1053950" y="722885"/>
                        <a:pt x="1057346" y="722885"/>
                      </a:cubicBezTo>
                      <a:close/>
                      <a:moveTo>
                        <a:pt x="999602" y="722885"/>
                      </a:moveTo>
                      <a:cubicBezTo>
                        <a:pt x="1002999" y="722885"/>
                        <a:pt x="1005910" y="726219"/>
                        <a:pt x="1005910" y="730109"/>
                      </a:cubicBezTo>
                      <a:cubicBezTo>
                        <a:pt x="1005910" y="733998"/>
                        <a:pt x="1002999" y="736776"/>
                        <a:pt x="999602" y="736776"/>
                      </a:cubicBezTo>
                      <a:cubicBezTo>
                        <a:pt x="996206" y="736776"/>
                        <a:pt x="993779" y="733998"/>
                        <a:pt x="993779" y="730109"/>
                      </a:cubicBezTo>
                      <a:cubicBezTo>
                        <a:pt x="993779" y="726219"/>
                        <a:pt x="996206" y="722885"/>
                        <a:pt x="999602" y="722885"/>
                      </a:cubicBezTo>
                      <a:close/>
                      <a:moveTo>
                        <a:pt x="980678" y="722885"/>
                      </a:moveTo>
                      <a:cubicBezTo>
                        <a:pt x="984074" y="722885"/>
                        <a:pt x="986986" y="726219"/>
                        <a:pt x="986986" y="730109"/>
                      </a:cubicBezTo>
                      <a:cubicBezTo>
                        <a:pt x="986986" y="733998"/>
                        <a:pt x="984074" y="736776"/>
                        <a:pt x="980678" y="736776"/>
                      </a:cubicBezTo>
                      <a:cubicBezTo>
                        <a:pt x="977281" y="736776"/>
                        <a:pt x="974370" y="733998"/>
                        <a:pt x="974370" y="730109"/>
                      </a:cubicBezTo>
                      <a:cubicBezTo>
                        <a:pt x="974370" y="726219"/>
                        <a:pt x="977281" y="722885"/>
                        <a:pt x="980678" y="722885"/>
                      </a:cubicBezTo>
                      <a:close/>
                      <a:moveTo>
                        <a:pt x="961268" y="722885"/>
                      </a:moveTo>
                      <a:cubicBezTo>
                        <a:pt x="964665" y="722885"/>
                        <a:pt x="967576" y="726219"/>
                        <a:pt x="967576" y="730109"/>
                      </a:cubicBezTo>
                      <a:cubicBezTo>
                        <a:pt x="967576" y="733998"/>
                        <a:pt x="964665" y="736776"/>
                        <a:pt x="961268" y="736776"/>
                      </a:cubicBezTo>
                      <a:cubicBezTo>
                        <a:pt x="957871" y="736776"/>
                        <a:pt x="955445" y="733998"/>
                        <a:pt x="955445" y="730109"/>
                      </a:cubicBezTo>
                      <a:cubicBezTo>
                        <a:pt x="955445" y="726219"/>
                        <a:pt x="957871" y="722885"/>
                        <a:pt x="961268" y="722885"/>
                      </a:cubicBezTo>
                      <a:close/>
                      <a:moveTo>
                        <a:pt x="942343" y="722885"/>
                      </a:moveTo>
                      <a:cubicBezTo>
                        <a:pt x="945740" y="722885"/>
                        <a:pt x="948652" y="726219"/>
                        <a:pt x="948652" y="730109"/>
                      </a:cubicBezTo>
                      <a:cubicBezTo>
                        <a:pt x="948652" y="733998"/>
                        <a:pt x="945740" y="736776"/>
                        <a:pt x="942343" y="736776"/>
                      </a:cubicBezTo>
                      <a:cubicBezTo>
                        <a:pt x="938947" y="736776"/>
                        <a:pt x="936035" y="733998"/>
                        <a:pt x="936035" y="730109"/>
                      </a:cubicBezTo>
                      <a:cubicBezTo>
                        <a:pt x="936035" y="726219"/>
                        <a:pt x="938947" y="722885"/>
                        <a:pt x="942343" y="722885"/>
                      </a:cubicBezTo>
                      <a:close/>
                      <a:moveTo>
                        <a:pt x="923419" y="722885"/>
                      </a:moveTo>
                      <a:cubicBezTo>
                        <a:pt x="926816" y="722885"/>
                        <a:pt x="929242" y="726219"/>
                        <a:pt x="929242" y="730109"/>
                      </a:cubicBezTo>
                      <a:cubicBezTo>
                        <a:pt x="929242" y="733998"/>
                        <a:pt x="926816" y="736776"/>
                        <a:pt x="923419" y="736776"/>
                      </a:cubicBezTo>
                      <a:cubicBezTo>
                        <a:pt x="920022" y="736776"/>
                        <a:pt x="917111" y="733998"/>
                        <a:pt x="917111" y="730109"/>
                      </a:cubicBezTo>
                      <a:cubicBezTo>
                        <a:pt x="917111" y="726219"/>
                        <a:pt x="920022" y="722885"/>
                        <a:pt x="923419" y="722885"/>
                      </a:cubicBezTo>
                      <a:close/>
                      <a:moveTo>
                        <a:pt x="904009" y="722885"/>
                      </a:moveTo>
                      <a:cubicBezTo>
                        <a:pt x="907406" y="722885"/>
                        <a:pt x="910317" y="726219"/>
                        <a:pt x="910317" y="730109"/>
                      </a:cubicBezTo>
                      <a:cubicBezTo>
                        <a:pt x="910317" y="733998"/>
                        <a:pt x="907406" y="736776"/>
                        <a:pt x="904009" y="736776"/>
                      </a:cubicBezTo>
                      <a:cubicBezTo>
                        <a:pt x="900613" y="736776"/>
                        <a:pt x="897701" y="733998"/>
                        <a:pt x="897701" y="730109"/>
                      </a:cubicBezTo>
                      <a:cubicBezTo>
                        <a:pt x="897701" y="726219"/>
                        <a:pt x="900613" y="722885"/>
                        <a:pt x="904009" y="722885"/>
                      </a:cubicBezTo>
                      <a:close/>
                      <a:moveTo>
                        <a:pt x="885085" y="722885"/>
                      </a:moveTo>
                      <a:cubicBezTo>
                        <a:pt x="888481" y="722885"/>
                        <a:pt x="891393" y="726219"/>
                        <a:pt x="891393" y="730109"/>
                      </a:cubicBezTo>
                      <a:cubicBezTo>
                        <a:pt x="891393" y="733998"/>
                        <a:pt x="888481" y="736776"/>
                        <a:pt x="885085" y="736776"/>
                      </a:cubicBezTo>
                      <a:cubicBezTo>
                        <a:pt x="881688" y="736776"/>
                        <a:pt x="878777" y="733998"/>
                        <a:pt x="878777" y="730109"/>
                      </a:cubicBezTo>
                      <a:cubicBezTo>
                        <a:pt x="878777" y="726219"/>
                        <a:pt x="881688" y="722885"/>
                        <a:pt x="885085" y="722885"/>
                      </a:cubicBezTo>
                      <a:close/>
                      <a:moveTo>
                        <a:pt x="617230" y="722885"/>
                      </a:moveTo>
                      <a:cubicBezTo>
                        <a:pt x="620627" y="722885"/>
                        <a:pt x="623538" y="726219"/>
                        <a:pt x="623538" y="730109"/>
                      </a:cubicBezTo>
                      <a:cubicBezTo>
                        <a:pt x="623538" y="733998"/>
                        <a:pt x="620627" y="736776"/>
                        <a:pt x="617230" y="736776"/>
                      </a:cubicBezTo>
                      <a:cubicBezTo>
                        <a:pt x="613833" y="736776"/>
                        <a:pt x="610922" y="733998"/>
                        <a:pt x="610922" y="730109"/>
                      </a:cubicBezTo>
                      <a:cubicBezTo>
                        <a:pt x="610922" y="726219"/>
                        <a:pt x="613833" y="722885"/>
                        <a:pt x="617230" y="722885"/>
                      </a:cubicBezTo>
                      <a:close/>
                      <a:moveTo>
                        <a:pt x="597820" y="722885"/>
                      </a:moveTo>
                      <a:cubicBezTo>
                        <a:pt x="601217" y="722885"/>
                        <a:pt x="604129" y="726219"/>
                        <a:pt x="604129" y="730109"/>
                      </a:cubicBezTo>
                      <a:cubicBezTo>
                        <a:pt x="604129" y="733998"/>
                        <a:pt x="601217" y="736776"/>
                        <a:pt x="597820" y="736776"/>
                      </a:cubicBezTo>
                      <a:cubicBezTo>
                        <a:pt x="594424" y="736776"/>
                        <a:pt x="591998" y="733998"/>
                        <a:pt x="591998" y="730109"/>
                      </a:cubicBezTo>
                      <a:cubicBezTo>
                        <a:pt x="591998" y="726219"/>
                        <a:pt x="594424" y="722885"/>
                        <a:pt x="597820" y="722885"/>
                      </a:cubicBezTo>
                      <a:close/>
                      <a:moveTo>
                        <a:pt x="578896" y="722885"/>
                      </a:moveTo>
                      <a:cubicBezTo>
                        <a:pt x="582293" y="722885"/>
                        <a:pt x="585204" y="726219"/>
                        <a:pt x="585204" y="730109"/>
                      </a:cubicBezTo>
                      <a:cubicBezTo>
                        <a:pt x="585204" y="733998"/>
                        <a:pt x="582293" y="736776"/>
                        <a:pt x="578896" y="736776"/>
                      </a:cubicBezTo>
                      <a:cubicBezTo>
                        <a:pt x="575499" y="736776"/>
                        <a:pt x="572588" y="733998"/>
                        <a:pt x="572588" y="730109"/>
                      </a:cubicBezTo>
                      <a:cubicBezTo>
                        <a:pt x="572588" y="726219"/>
                        <a:pt x="575499" y="722885"/>
                        <a:pt x="578896" y="722885"/>
                      </a:cubicBezTo>
                      <a:close/>
                      <a:moveTo>
                        <a:pt x="559971" y="722885"/>
                      </a:moveTo>
                      <a:cubicBezTo>
                        <a:pt x="563368" y="722885"/>
                        <a:pt x="565794" y="726219"/>
                        <a:pt x="565794" y="730109"/>
                      </a:cubicBezTo>
                      <a:cubicBezTo>
                        <a:pt x="565794" y="733998"/>
                        <a:pt x="563368" y="736776"/>
                        <a:pt x="559971" y="736776"/>
                      </a:cubicBezTo>
                      <a:cubicBezTo>
                        <a:pt x="556089" y="736776"/>
                        <a:pt x="553663" y="733998"/>
                        <a:pt x="553663" y="730109"/>
                      </a:cubicBezTo>
                      <a:cubicBezTo>
                        <a:pt x="553663" y="726219"/>
                        <a:pt x="556089" y="722885"/>
                        <a:pt x="559971" y="722885"/>
                      </a:cubicBezTo>
                      <a:close/>
                      <a:moveTo>
                        <a:pt x="540562" y="722885"/>
                      </a:moveTo>
                      <a:cubicBezTo>
                        <a:pt x="543958" y="722885"/>
                        <a:pt x="546870" y="726219"/>
                        <a:pt x="546870" y="730109"/>
                      </a:cubicBezTo>
                      <a:cubicBezTo>
                        <a:pt x="546870" y="733998"/>
                        <a:pt x="543958" y="736776"/>
                        <a:pt x="540562" y="736776"/>
                      </a:cubicBezTo>
                      <a:cubicBezTo>
                        <a:pt x="537165" y="736776"/>
                        <a:pt x="534254" y="733998"/>
                        <a:pt x="534254" y="730109"/>
                      </a:cubicBezTo>
                      <a:cubicBezTo>
                        <a:pt x="534254" y="726219"/>
                        <a:pt x="537165" y="722885"/>
                        <a:pt x="540562" y="722885"/>
                      </a:cubicBezTo>
                      <a:close/>
                      <a:moveTo>
                        <a:pt x="521637" y="722885"/>
                      </a:moveTo>
                      <a:cubicBezTo>
                        <a:pt x="525034" y="722885"/>
                        <a:pt x="527460" y="726219"/>
                        <a:pt x="527460" y="730109"/>
                      </a:cubicBezTo>
                      <a:cubicBezTo>
                        <a:pt x="527460" y="733998"/>
                        <a:pt x="525034" y="736776"/>
                        <a:pt x="521637" y="736776"/>
                      </a:cubicBezTo>
                      <a:cubicBezTo>
                        <a:pt x="518241" y="736776"/>
                        <a:pt x="515329" y="733998"/>
                        <a:pt x="515329" y="730109"/>
                      </a:cubicBezTo>
                      <a:cubicBezTo>
                        <a:pt x="515329" y="726219"/>
                        <a:pt x="518241" y="722885"/>
                        <a:pt x="521637" y="722885"/>
                      </a:cubicBezTo>
                      <a:close/>
                      <a:moveTo>
                        <a:pt x="502227" y="722885"/>
                      </a:moveTo>
                      <a:cubicBezTo>
                        <a:pt x="505624" y="722885"/>
                        <a:pt x="508536" y="726219"/>
                        <a:pt x="508536" y="730109"/>
                      </a:cubicBezTo>
                      <a:cubicBezTo>
                        <a:pt x="508536" y="733998"/>
                        <a:pt x="505624" y="736776"/>
                        <a:pt x="502227" y="736776"/>
                      </a:cubicBezTo>
                      <a:cubicBezTo>
                        <a:pt x="498831" y="736776"/>
                        <a:pt x="496405" y="733998"/>
                        <a:pt x="496405" y="730109"/>
                      </a:cubicBezTo>
                      <a:cubicBezTo>
                        <a:pt x="496405" y="726219"/>
                        <a:pt x="498831" y="722885"/>
                        <a:pt x="502227" y="722885"/>
                      </a:cubicBezTo>
                      <a:close/>
                      <a:moveTo>
                        <a:pt x="483303" y="722885"/>
                      </a:moveTo>
                      <a:cubicBezTo>
                        <a:pt x="486700" y="722885"/>
                        <a:pt x="489611" y="726219"/>
                        <a:pt x="489611" y="730109"/>
                      </a:cubicBezTo>
                      <a:cubicBezTo>
                        <a:pt x="489611" y="733998"/>
                        <a:pt x="486700" y="736776"/>
                        <a:pt x="483303" y="736776"/>
                      </a:cubicBezTo>
                      <a:cubicBezTo>
                        <a:pt x="479906" y="736776"/>
                        <a:pt x="476995" y="733998"/>
                        <a:pt x="476995" y="730109"/>
                      </a:cubicBezTo>
                      <a:cubicBezTo>
                        <a:pt x="476995" y="726219"/>
                        <a:pt x="479906" y="722885"/>
                        <a:pt x="483303" y="722885"/>
                      </a:cubicBezTo>
                      <a:close/>
                      <a:moveTo>
                        <a:pt x="999602" y="701215"/>
                      </a:moveTo>
                      <a:cubicBezTo>
                        <a:pt x="1002999" y="701215"/>
                        <a:pt x="1005910" y="703994"/>
                        <a:pt x="1005910" y="707883"/>
                      </a:cubicBezTo>
                      <a:cubicBezTo>
                        <a:pt x="1005910" y="711773"/>
                        <a:pt x="1002999" y="715106"/>
                        <a:pt x="999602" y="715106"/>
                      </a:cubicBezTo>
                      <a:cubicBezTo>
                        <a:pt x="996206" y="715106"/>
                        <a:pt x="993779" y="711773"/>
                        <a:pt x="993779" y="707883"/>
                      </a:cubicBezTo>
                      <a:cubicBezTo>
                        <a:pt x="993779" y="703994"/>
                        <a:pt x="996206" y="701215"/>
                        <a:pt x="999602" y="701215"/>
                      </a:cubicBezTo>
                      <a:close/>
                      <a:moveTo>
                        <a:pt x="1019012" y="700660"/>
                      </a:moveTo>
                      <a:cubicBezTo>
                        <a:pt x="1022409" y="700660"/>
                        <a:pt x="1024835" y="703994"/>
                        <a:pt x="1024835" y="707883"/>
                      </a:cubicBezTo>
                      <a:cubicBezTo>
                        <a:pt x="1024835" y="711773"/>
                        <a:pt x="1022409" y="715106"/>
                        <a:pt x="1019012" y="715106"/>
                      </a:cubicBezTo>
                      <a:cubicBezTo>
                        <a:pt x="1015615" y="715106"/>
                        <a:pt x="1012704" y="711773"/>
                        <a:pt x="1012704" y="707883"/>
                      </a:cubicBezTo>
                      <a:cubicBezTo>
                        <a:pt x="1012704" y="703994"/>
                        <a:pt x="1015615" y="700660"/>
                        <a:pt x="1019012" y="700660"/>
                      </a:cubicBezTo>
                      <a:close/>
                      <a:moveTo>
                        <a:pt x="980678" y="700660"/>
                      </a:moveTo>
                      <a:cubicBezTo>
                        <a:pt x="984074" y="700660"/>
                        <a:pt x="986986" y="703994"/>
                        <a:pt x="986986" y="707883"/>
                      </a:cubicBezTo>
                      <a:cubicBezTo>
                        <a:pt x="986986" y="711773"/>
                        <a:pt x="984074" y="715106"/>
                        <a:pt x="980678" y="715106"/>
                      </a:cubicBezTo>
                      <a:cubicBezTo>
                        <a:pt x="977281" y="715106"/>
                        <a:pt x="974370" y="711773"/>
                        <a:pt x="974370" y="707883"/>
                      </a:cubicBezTo>
                      <a:cubicBezTo>
                        <a:pt x="974370" y="703994"/>
                        <a:pt x="977281" y="700660"/>
                        <a:pt x="980678" y="700660"/>
                      </a:cubicBezTo>
                      <a:close/>
                      <a:moveTo>
                        <a:pt x="961268" y="700660"/>
                      </a:moveTo>
                      <a:cubicBezTo>
                        <a:pt x="964665" y="700660"/>
                        <a:pt x="967576" y="703994"/>
                        <a:pt x="967576" y="707883"/>
                      </a:cubicBezTo>
                      <a:cubicBezTo>
                        <a:pt x="967576" y="711773"/>
                        <a:pt x="964665" y="715106"/>
                        <a:pt x="961268" y="715106"/>
                      </a:cubicBezTo>
                      <a:cubicBezTo>
                        <a:pt x="957871" y="715106"/>
                        <a:pt x="955445" y="711773"/>
                        <a:pt x="955445" y="707883"/>
                      </a:cubicBezTo>
                      <a:cubicBezTo>
                        <a:pt x="955445" y="703994"/>
                        <a:pt x="957871" y="700660"/>
                        <a:pt x="961268" y="700660"/>
                      </a:cubicBezTo>
                      <a:close/>
                      <a:moveTo>
                        <a:pt x="942343" y="700660"/>
                      </a:moveTo>
                      <a:cubicBezTo>
                        <a:pt x="945740" y="700660"/>
                        <a:pt x="948652" y="703994"/>
                        <a:pt x="948652" y="707883"/>
                      </a:cubicBezTo>
                      <a:cubicBezTo>
                        <a:pt x="948652" y="711773"/>
                        <a:pt x="945740" y="715106"/>
                        <a:pt x="942343" y="715106"/>
                      </a:cubicBezTo>
                      <a:cubicBezTo>
                        <a:pt x="938947" y="715106"/>
                        <a:pt x="936035" y="711773"/>
                        <a:pt x="936035" y="707883"/>
                      </a:cubicBezTo>
                      <a:cubicBezTo>
                        <a:pt x="936035" y="703994"/>
                        <a:pt x="938947" y="700660"/>
                        <a:pt x="942343" y="700660"/>
                      </a:cubicBezTo>
                      <a:close/>
                      <a:moveTo>
                        <a:pt x="923419" y="700660"/>
                      </a:moveTo>
                      <a:cubicBezTo>
                        <a:pt x="926816" y="700660"/>
                        <a:pt x="929242" y="703994"/>
                        <a:pt x="929242" y="707883"/>
                      </a:cubicBezTo>
                      <a:cubicBezTo>
                        <a:pt x="929242" y="711773"/>
                        <a:pt x="926816" y="715106"/>
                        <a:pt x="923419" y="715106"/>
                      </a:cubicBezTo>
                      <a:cubicBezTo>
                        <a:pt x="920022" y="715106"/>
                        <a:pt x="917111" y="711773"/>
                        <a:pt x="917111" y="707883"/>
                      </a:cubicBezTo>
                      <a:cubicBezTo>
                        <a:pt x="917111" y="703994"/>
                        <a:pt x="920022" y="700660"/>
                        <a:pt x="923419" y="700660"/>
                      </a:cubicBezTo>
                      <a:close/>
                      <a:moveTo>
                        <a:pt x="904009" y="700660"/>
                      </a:moveTo>
                      <a:cubicBezTo>
                        <a:pt x="907406" y="700660"/>
                        <a:pt x="910317" y="703994"/>
                        <a:pt x="910317" y="707883"/>
                      </a:cubicBezTo>
                      <a:cubicBezTo>
                        <a:pt x="910317" y="711773"/>
                        <a:pt x="907406" y="715106"/>
                        <a:pt x="904009" y="715106"/>
                      </a:cubicBezTo>
                      <a:cubicBezTo>
                        <a:pt x="900613" y="715106"/>
                        <a:pt x="897701" y="711773"/>
                        <a:pt x="897701" y="707883"/>
                      </a:cubicBezTo>
                      <a:cubicBezTo>
                        <a:pt x="897701" y="703994"/>
                        <a:pt x="900613" y="700660"/>
                        <a:pt x="904009" y="700660"/>
                      </a:cubicBezTo>
                      <a:close/>
                      <a:moveTo>
                        <a:pt x="885085" y="700660"/>
                      </a:moveTo>
                      <a:cubicBezTo>
                        <a:pt x="888481" y="700660"/>
                        <a:pt x="891393" y="703994"/>
                        <a:pt x="891393" y="707883"/>
                      </a:cubicBezTo>
                      <a:cubicBezTo>
                        <a:pt x="891393" y="711773"/>
                        <a:pt x="888481" y="715106"/>
                        <a:pt x="885085" y="715106"/>
                      </a:cubicBezTo>
                      <a:cubicBezTo>
                        <a:pt x="881688" y="715106"/>
                        <a:pt x="878777" y="711773"/>
                        <a:pt x="878777" y="707883"/>
                      </a:cubicBezTo>
                      <a:cubicBezTo>
                        <a:pt x="878777" y="703994"/>
                        <a:pt x="881688" y="700660"/>
                        <a:pt x="885085" y="700660"/>
                      </a:cubicBezTo>
                      <a:close/>
                      <a:moveTo>
                        <a:pt x="617230" y="700660"/>
                      </a:moveTo>
                      <a:cubicBezTo>
                        <a:pt x="620627" y="700660"/>
                        <a:pt x="623538" y="703994"/>
                        <a:pt x="623538" y="707883"/>
                      </a:cubicBezTo>
                      <a:cubicBezTo>
                        <a:pt x="623538" y="711773"/>
                        <a:pt x="620627" y="715106"/>
                        <a:pt x="617230" y="715106"/>
                      </a:cubicBezTo>
                      <a:cubicBezTo>
                        <a:pt x="613833" y="715106"/>
                        <a:pt x="610922" y="711773"/>
                        <a:pt x="610922" y="707883"/>
                      </a:cubicBezTo>
                      <a:cubicBezTo>
                        <a:pt x="610922" y="703994"/>
                        <a:pt x="613833" y="700660"/>
                        <a:pt x="617230" y="700660"/>
                      </a:cubicBezTo>
                      <a:close/>
                      <a:moveTo>
                        <a:pt x="597820" y="700660"/>
                      </a:moveTo>
                      <a:cubicBezTo>
                        <a:pt x="601217" y="700660"/>
                        <a:pt x="604129" y="703994"/>
                        <a:pt x="604129" y="707883"/>
                      </a:cubicBezTo>
                      <a:cubicBezTo>
                        <a:pt x="604129" y="711773"/>
                        <a:pt x="601217" y="715106"/>
                        <a:pt x="597820" y="715106"/>
                      </a:cubicBezTo>
                      <a:cubicBezTo>
                        <a:pt x="594424" y="715106"/>
                        <a:pt x="591998" y="711773"/>
                        <a:pt x="591998" y="707883"/>
                      </a:cubicBezTo>
                      <a:cubicBezTo>
                        <a:pt x="591998" y="703994"/>
                        <a:pt x="594424" y="700660"/>
                        <a:pt x="597820" y="700660"/>
                      </a:cubicBezTo>
                      <a:close/>
                      <a:moveTo>
                        <a:pt x="578896" y="700660"/>
                      </a:moveTo>
                      <a:cubicBezTo>
                        <a:pt x="582293" y="700660"/>
                        <a:pt x="585204" y="703994"/>
                        <a:pt x="585204" y="707883"/>
                      </a:cubicBezTo>
                      <a:cubicBezTo>
                        <a:pt x="585204" y="711773"/>
                        <a:pt x="582293" y="715106"/>
                        <a:pt x="578896" y="715106"/>
                      </a:cubicBezTo>
                      <a:cubicBezTo>
                        <a:pt x="575499" y="715106"/>
                        <a:pt x="572588" y="711773"/>
                        <a:pt x="572588" y="707883"/>
                      </a:cubicBezTo>
                      <a:cubicBezTo>
                        <a:pt x="572588" y="703994"/>
                        <a:pt x="575499" y="700660"/>
                        <a:pt x="578896" y="700660"/>
                      </a:cubicBezTo>
                      <a:close/>
                      <a:moveTo>
                        <a:pt x="559971" y="700660"/>
                      </a:moveTo>
                      <a:cubicBezTo>
                        <a:pt x="563368" y="700660"/>
                        <a:pt x="565794" y="703994"/>
                        <a:pt x="565794" y="707883"/>
                      </a:cubicBezTo>
                      <a:cubicBezTo>
                        <a:pt x="565794" y="711773"/>
                        <a:pt x="563368" y="715106"/>
                        <a:pt x="559971" y="715106"/>
                      </a:cubicBezTo>
                      <a:cubicBezTo>
                        <a:pt x="556089" y="715106"/>
                        <a:pt x="553663" y="711773"/>
                        <a:pt x="553663" y="707883"/>
                      </a:cubicBezTo>
                      <a:cubicBezTo>
                        <a:pt x="553663" y="703994"/>
                        <a:pt x="556089" y="700660"/>
                        <a:pt x="559971" y="700660"/>
                      </a:cubicBezTo>
                      <a:close/>
                      <a:moveTo>
                        <a:pt x="540562" y="700660"/>
                      </a:moveTo>
                      <a:cubicBezTo>
                        <a:pt x="543958" y="700660"/>
                        <a:pt x="546870" y="703994"/>
                        <a:pt x="546870" y="707883"/>
                      </a:cubicBezTo>
                      <a:cubicBezTo>
                        <a:pt x="546870" y="711773"/>
                        <a:pt x="543958" y="715106"/>
                        <a:pt x="540562" y="715106"/>
                      </a:cubicBezTo>
                      <a:cubicBezTo>
                        <a:pt x="537165" y="715106"/>
                        <a:pt x="534254" y="711773"/>
                        <a:pt x="534254" y="707883"/>
                      </a:cubicBezTo>
                      <a:cubicBezTo>
                        <a:pt x="534254" y="703994"/>
                        <a:pt x="537165" y="700660"/>
                        <a:pt x="540562" y="700660"/>
                      </a:cubicBezTo>
                      <a:close/>
                      <a:moveTo>
                        <a:pt x="521637" y="700660"/>
                      </a:moveTo>
                      <a:cubicBezTo>
                        <a:pt x="525034" y="700660"/>
                        <a:pt x="527460" y="703994"/>
                        <a:pt x="527460" y="707883"/>
                      </a:cubicBezTo>
                      <a:cubicBezTo>
                        <a:pt x="527460" y="711773"/>
                        <a:pt x="525034" y="715106"/>
                        <a:pt x="521637" y="715106"/>
                      </a:cubicBezTo>
                      <a:cubicBezTo>
                        <a:pt x="518241" y="715106"/>
                        <a:pt x="515329" y="711773"/>
                        <a:pt x="515329" y="707883"/>
                      </a:cubicBezTo>
                      <a:cubicBezTo>
                        <a:pt x="515329" y="703994"/>
                        <a:pt x="518241" y="700660"/>
                        <a:pt x="521637" y="700660"/>
                      </a:cubicBezTo>
                      <a:close/>
                      <a:moveTo>
                        <a:pt x="502227" y="700660"/>
                      </a:moveTo>
                      <a:cubicBezTo>
                        <a:pt x="505624" y="700660"/>
                        <a:pt x="508536" y="703994"/>
                        <a:pt x="508536" y="707883"/>
                      </a:cubicBezTo>
                      <a:cubicBezTo>
                        <a:pt x="508536" y="711773"/>
                        <a:pt x="505624" y="715106"/>
                        <a:pt x="502227" y="715106"/>
                      </a:cubicBezTo>
                      <a:cubicBezTo>
                        <a:pt x="498831" y="715106"/>
                        <a:pt x="496405" y="711773"/>
                        <a:pt x="496405" y="707883"/>
                      </a:cubicBezTo>
                      <a:cubicBezTo>
                        <a:pt x="496405" y="703994"/>
                        <a:pt x="498831" y="700660"/>
                        <a:pt x="502227" y="700660"/>
                      </a:cubicBezTo>
                      <a:close/>
                      <a:moveTo>
                        <a:pt x="483303" y="700660"/>
                      </a:moveTo>
                      <a:cubicBezTo>
                        <a:pt x="486700" y="700660"/>
                        <a:pt x="489611" y="703994"/>
                        <a:pt x="489611" y="707883"/>
                      </a:cubicBezTo>
                      <a:cubicBezTo>
                        <a:pt x="489611" y="711773"/>
                        <a:pt x="486700" y="715106"/>
                        <a:pt x="483303" y="715106"/>
                      </a:cubicBezTo>
                      <a:cubicBezTo>
                        <a:pt x="479906" y="715106"/>
                        <a:pt x="476995" y="711773"/>
                        <a:pt x="476995" y="707883"/>
                      </a:cubicBezTo>
                      <a:cubicBezTo>
                        <a:pt x="476995" y="703994"/>
                        <a:pt x="479906" y="700660"/>
                        <a:pt x="483303" y="700660"/>
                      </a:cubicBezTo>
                      <a:close/>
                      <a:moveTo>
                        <a:pt x="463893" y="700660"/>
                      </a:moveTo>
                      <a:cubicBezTo>
                        <a:pt x="467290" y="700660"/>
                        <a:pt x="470201" y="703994"/>
                        <a:pt x="470201" y="707883"/>
                      </a:cubicBezTo>
                      <a:cubicBezTo>
                        <a:pt x="470201" y="711773"/>
                        <a:pt x="467290" y="715106"/>
                        <a:pt x="463893" y="715106"/>
                      </a:cubicBezTo>
                      <a:cubicBezTo>
                        <a:pt x="460497" y="715106"/>
                        <a:pt x="458070" y="711773"/>
                        <a:pt x="458070" y="707883"/>
                      </a:cubicBezTo>
                      <a:cubicBezTo>
                        <a:pt x="458070" y="703994"/>
                        <a:pt x="460497" y="700660"/>
                        <a:pt x="463893" y="700660"/>
                      </a:cubicBezTo>
                      <a:close/>
                      <a:moveTo>
                        <a:pt x="1019012" y="678990"/>
                      </a:moveTo>
                      <a:cubicBezTo>
                        <a:pt x="1022409" y="678990"/>
                        <a:pt x="1024835" y="682324"/>
                        <a:pt x="1024835" y="686213"/>
                      </a:cubicBezTo>
                      <a:cubicBezTo>
                        <a:pt x="1024835" y="690103"/>
                        <a:pt x="1022409" y="693436"/>
                        <a:pt x="1019012" y="693436"/>
                      </a:cubicBezTo>
                      <a:cubicBezTo>
                        <a:pt x="1015615" y="693436"/>
                        <a:pt x="1012704" y="690103"/>
                        <a:pt x="1012704" y="686213"/>
                      </a:cubicBezTo>
                      <a:cubicBezTo>
                        <a:pt x="1012704" y="682324"/>
                        <a:pt x="1015615" y="678990"/>
                        <a:pt x="1019012" y="678990"/>
                      </a:cubicBezTo>
                      <a:close/>
                      <a:moveTo>
                        <a:pt x="999602" y="678990"/>
                      </a:moveTo>
                      <a:cubicBezTo>
                        <a:pt x="1002999" y="678990"/>
                        <a:pt x="1005910" y="682324"/>
                        <a:pt x="1005910" y="686213"/>
                      </a:cubicBezTo>
                      <a:cubicBezTo>
                        <a:pt x="1005910" y="690103"/>
                        <a:pt x="1002999" y="693436"/>
                        <a:pt x="999602" y="693436"/>
                      </a:cubicBezTo>
                      <a:cubicBezTo>
                        <a:pt x="996206" y="693436"/>
                        <a:pt x="993779" y="690103"/>
                        <a:pt x="993779" y="686213"/>
                      </a:cubicBezTo>
                      <a:cubicBezTo>
                        <a:pt x="993779" y="682324"/>
                        <a:pt x="996206" y="678990"/>
                        <a:pt x="999602" y="678990"/>
                      </a:cubicBezTo>
                      <a:close/>
                      <a:moveTo>
                        <a:pt x="980678" y="678990"/>
                      </a:moveTo>
                      <a:cubicBezTo>
                        <a:pt x="984074" y="678990"/>
                        <a:pt x="986986" y="682324"/>
                        <a:pt x="986986" y="686213"/>
                      </a:cubicBezTo>
                      <a:cubicBezTo>
                        <a:pt x="986986" y="690103"/>
                        <a:pt x="984074" y="693436"/>
                        <a:pt x="980678" y="693436"/>
                      </a:cubicBezTo>
                      <a:cubicBezTo>
                        <a:pt x="977281" y="693436"/>
                        <a:pt x="974370" y="690103"/>
                        <a:pt x="974370" y="686213"/>
                      </a:cubicBezTo>
                      <a:cubicBezTo>
                        <a:pt x="974370" y="682324"/>
                        <a:pt x="977281" y="678990"/>
                        <a:pt x="980678" y="678990"/>
                      </a:cubicBezTo>
                      <a:close/>
                      <a:moveTo>
                        <a:pt x="961268" y="678990"/>
                      </a:moveTo>
                      <a:cubicBezTo>
                        <a:pt x="964665" y="678990"/>
                        <a:pt x="967576" y="682324"/>
                        <a:pt x="967576" y="686213"/>
                      </a:cubicBezTo>
                      <a:cubicBezTo>
                        <a:pt x="967576" y="690103"/>
                        <a:pt x="964665" y="693436"/>
                        <a:pt x="961268" y="693436"/>
                      </a:cubicBezTo>
                      <a:cubicBezTo>
                        <a:pt x="957871" y="693436"/>
                        <a:pt x="955445" y="690103"/>
                        <a:pt x="955445" y="686213"/>
                      </a:cubicBezTo>
                      <a:cubicBezTo>
                        <a:pt x="955445" y="682324"/>
                        <a:pt x="957871" y="678990"/>
                        <a:pt x="961268" y="678990"/>
                      </a:cubicBezTo>
                      <a:close/>
                      <a:moveTo>
                        <a:pt x="942343" y="678990"/>
                      </a:moveTo>
                      <a:cubicBezTo>
                        <a:pt x="945740" y="678990"/>
                        <a:pt x="948652" y="682324"/>
                        <a:pt x="948652" y="686213"/>
                      </a:cubicBezTo>
                      <a:cubicBezTo>
                        <a:pt x="948652" y="690103"/>
                        <a:pt x="945740" y="693436"/>
                        <a:pt x="942343" y="693436"/>
                      </a:cubicBezTo>
                      <a:cubicBezTo>
                        <a:pt x="938947" y="693436"/>
                        <a:pt x="936035" y="690103"/>
                        <a:pt x="936035" y="686213"/>
                      </a:cubicBezTo>
                      <a:cubicBezTo>
                        <a:pt x="936035" y="682324"/>
                        <a:pt x="938947" y="678990"/>
                        <a:pt x="942343" y="678990"/>
                      </a:cubicBezTo>
                      <a:close/>
                      <a:moveTo>
                        <a:pt x="923419" y="678990"/>
                      </a:moveTo>
                      <a:cubicBezTo>
                        <a:pt x="926816" y="678990"/>
                        <a:pt x="929242" y="682324"/>
                        <a:pt x="929242" y="686213"/>
                      </a:cubicBezTo>
                      <a:cubicBezTo>
                        <a:pt x="929242" y="690103"/>
                        <a:pt x="926816" y="693436"/>
                        <a:pt x="923419" y="693436"/>
                      </a:cubicBezTo>
                      <a:cubicBezTo>
                        <a:pt x="920022" y="693436"/>
                        <a:pt x="917111" y="690103"/>
                        <a:pt x="917111" y="686213"/>
                      </a:cubicBezTo>
                      <a:cubicBezTo>
                        <a:pt x="917111" y="682324"/>
                        <a:pt x="920022" y="678990"/>
                        <a:pt x="923419" y="678990"/>
                      </a:cubicBezTo>
                      <a:close/>
                      <a:moveTo>
                        <a:pt x="904009" y="678990"/>
                      </a:moveTo>
                      <a:cubicBezTo>
                        <a:pt x="907406" y="678990"/>
                        <a:pt x="910317" y="682324"/>
                        <a:pt x="910317" y="686213"/>
                      </a:cubicBezTo>
                      <a:cubicBezTo>
                        <a:pt x="910317" y="690103"/>
                        <a:pt x="907406" y="693436"/>
                        <a:pt x="904009" y="693436"/>
                      </a:cubicBezTo>
                      <a:cubicBezTo>
                        <a:pt x="900613" y="693436"/>
                        <a:pt x="897701" y="690103"/>
                        <a:pt x="897701" y="686213"/>
                      </a:cubicBezTo>
                      <a:cubicBezTo>
                        <a:pt x="897701" y="682324"/>
                        <a:pt x="900613" y="678990"/>
                        <a:pt x="904009" y="678990"/>
                      </a:cubicBezTo>
                      <a:close/>
                      <a:moveTo>
                        <a:pt x="636155" y="678990"/>
                      </a:moveTo>
                      <a:cubicBezTo>
                        <a:pt x="639551" y="678990"/>
                        <a:pt x="642463" y="682324"/>
                        <a:pt x="642463" y="686213"/>
                      </a:cubicBezTo>
                      <a:cubicBezTo>
                        <a:pt x="642463" y="690103"/>
                        <a:pt x="639551" y="693436"/>
                        <a:pt x="636155" y="693436"/>
                      </a:cubicBezTo>
                      <a:cubicBezTo>
                        <a:pt x="632758" y="693436"/>
                        <a:pt x="629847" y="690103"/>
                        <a:pt x="629847" y="686213"/>
                      </a:cubicBezTo>
                      <a:cubicBezTo>
                        <a:pt x="629847" y="682324"/>
                        <a:pt x="632758" y="678990"/>
                        <a:pt x="636155" y="678990"/>
                      </a:cubicBezTo>
                      <a:close/>
                      <a:moveTo>
                        <a:pt x="617230" y="678990"/>
                      </a:moveTo>
                      <a:cubicBezTo>
                        <a:pt x="620627" y="678990"/>
                        <a:pt x="623538" y="682324"/>
                        <a:pt x="623538" y="686213"/>
                      </a:cubicBezTo>
                      <a:cubicBezTo>
                        <a:pt x="623538" y="690103"/>
                        <a:pt x="620627" y="693436"/>
                        <a:pt x="617230" y="693436"/>
                      </a:cubicBezTo>
                      <a:cubicBezTo>
                        <a:pt x="613833" y="693436"/>
                        <a:pt x="610922" y="690103"/>
                        <a:pt x="610922" y="686213"/>
                      </a:cubicBezTo>
                      <a:cubicBezTo>
                        <a:pt x="610922" y="682324"/>
                        <a:pt x="613833" y="678990"/>
                        <a:pt x="617230" y="678990"/>
                      </a:cubicBezTo>
                      <a:close/>
                      <a:moveTo>
                        <a:pt x="597820" y="678990"/>
                      </a:moveTo>
                      <a:cubicBezTo>
                        <a:pt x="601217" y="678990"/>
                        <a:pt x="604129" y="682324"/>
                        <a:pt x="604129" y="686213"/>
                      </a:cubicBezTo>
                      <a:cubicBezTo>
                        <a:pt x="604129" y="690103"/>
                        <a:pt x="601217" y="693436"/>
                        <a:pt x="597820" y="693436"/>
                      </a:cubicBezTo>
                      <a:cubicBezTo>
                        <a:pt x="594424" y="693436"/>
                        <a:pt x="591998" y="690103"/>
                        <a:pt x="591998" y="686213"/>
                      </a:cubicBezTo>
                      <a:cubicBezTo>
                        <a:pt x="591998" y="682324"/>
                        <a:pt x="594424" y="678990"/>
                        <a:pt x="597820" y="678990"/>
                      </a:cubicBezTo>
                      <a:close/>
                      <a:moveTo>
                        <a:pt x="578896" y="678990"/>
                      </a:moveTo>
                      <a:cubicBezTo>
                        <a:pt x="582293" y="678990"/>
                        <a:pt x="585204" y="682324"/>
                        <a:pt x="585204" y="686213"/>
                      </a:cubicBezTo>
                      <a:cubicBezTo>
                        <a:pt x="585204" y="690103"/>
                        <a:pt x="582293" y="693436"/>
                        <a:pt x="578896" y="693436"/>
                      </a:cubicBezTo>
                      <a:cubicBezTo>
                        <a:pt x="575499" y="693436"/>
                        <a:pt x="572588" y="690103"/>
                        <a:pt x="572588" y="686213"/>
                      </a:cubicBezTo>
                      <a:cubicBezTo>
                        <a:pt x="572588" y="682324"/>
                        <a:pt x="575499" y="678990"/>
                        <a:pt x="578896" y="678990"/>
                      </a:cubicBezTo>
                      <a:close/>
                      <a:moveTo>
                        <a:pt x="559971" y="678990"/>
                      </a:moveTo>
                      <a:cubicBezTo>
                        <a:pt x="563368" y="678990"/>
                        <a:pt x="565794" y="682324"/>
                        <a:pt x="565794" y="686213"/>
                      </a:cubicBezTo>
                      <a:cubicBezTo>
                        <a:pt x="565794" y="690103"/>
                        <a:pt x="563368" y="693436"/>
                        <a:pt x="559971" y="693436"/>
                      </a:cubicBezTo>
                      <a:cubicBezTo>
                        <a:pt x="556089" y="693436"/>
                        <a:pt x="553663" y="690103"/>
                        <a:pt x="553663" y="686213"/>
                      </a:cubicBezTo>
                      <a:cubicBezTo>
                        <a:pt x="553663" y="682324"/>
                        <a:pt x="556089" y="678990"/>
                        <a:pt x="559971" y="678990"/>
                      </a:cubicBezTo>
                      <a:close/>
                      <a:moveTo>
                        <a:pt x="540562" y="678990"/>
                      </a:moveTo>
                      <a:cubicBezTo>
                        <a:pt x="543958" y="678990"/>
                        <a:pt x="546870" y="682324"/>
                        <a:pt x="546870" y="686213"/>
                      </a:cubicBezTo>
                      <a:cubicBezTo>
                        <a:pt x="546870" y="690103"/>
                        <a:pt x="543958" y="693436"/>
                        <a:pt x="540562" y="693436"/>
                      </a:cubicBezTo>
                      <a:cubicBezTo>
                        <a:pt x="537165" y="693436"/>
                        <a:pt x="534254" y="690103"/>
                        <a:pt x="534254" y="686213"/>
                      </a:cubicBezTo>
                      <a:cubicBezTo>
                        <a:pt x="534254" y="682324"/>
                        <a:pt x="537165" y="678990"/>
                        <a:pt x="540562" y="678990"/>
                      </a:cubicBezTo>
                      <a:close/>
                      <a:moveTo>
                        <a:pt x="521637" y="678990"/>
                      </a:moveTo>
                      <a:cubicBezTo>
                        <a:pt x="525034" y="678990"/>
                        <a:pt x="527460" y="682324"/>
                        <a:pt x="527460" y="686213"/>
                      </a:cubicBezTo>
                      <a:cubicBezTo>
                        <a:pt x="527460" y="690103"/>
                        <a:pt x="525034" y="693436"/>
                        <a:pt x="521637" y="693436"/>
                      </a:cubicBezTo>
                      <a:cubicBezTo>
                        <a:pt x="518241" y="693436"/>
                        <a:pt x="515329" y="690103"/>
                        <a:pt x="515329" y="686213"/>
                      </a:cubicBezTo>
                      <a:cubicBezTo>
                        <a:pt x="515329" y="682324"/>
                        <a:pt x="518241" y="678990"/>
                        <a:pt x="521637" y="678990"/>
                      </a:cubicBezTo>
                      <a:close/>
                      <a:moveTo>
                        <a:pt x="502227" y="678990"/>
                      </a:moveTo>
                      <a:cubicBezTo>
                        <a:pt x="505624" y="678990"/>
                        <a:pt x="508536" y="682324"/>
                        <a:pt x="508536" y="686213"/>
                      </a:cubicBezTo>
                      <a:cubicBezTo>
                        <a:pt x="508536" y="690103"/>
                        <a:pt x="505624" y="693436"/>
                        <a:pt x="502227" y="693436"/>
                      </a:cubicBezTo>
                      <a:cubicBezTo>
                        <a:pt x="498831" y="693436"/>
                        <a:pt x="496405" y="690103"/>
                        <a:pt x="496405" y="686213"/>
                      </a:cubicBezTo>
                      <a:cubicBezTo>
                        <a:pt x="496405" y="682324"/>
                        <a:pt x="498831" y="678990"/>
                        <a:pt x="502227" y="678990"/>
                      </a:cubicBezTo>
                      <a:close/>
                      <a:moveTo>
                        <a:pt x="483303" y="678990"/>
                      </a:moveTo>
                      <a:cubicBezTo>
                        <a:pt x="486700" y="678990"/>
                        <a:pt x="489611" y="682324"/>
                        <a:pt x="489611" y="686213"/>
                      </a:cubicBezTo>
                      <a:cubicBezTo>
                        <a:pt x="489611" y="690103"/>
                        <a:pt x="486700" y="693436"/>
                        <a:pt x="483303" y="693436"/>
                      </a:cubicBezTo>
                      <a:cubicBezTo>
                        <a:pt x="479906" y="693436"/>
                        <a:pt x="476995" y="690103"/>
                        <a:pt x="476995" y="686213"/>
                      </a:cubicBezTo>
                      <a:cubicBezTo>
                        <a:pt x="476995" y="682324"/>
                        <a:pt x="479906" y="678990"/>
                        <a:pt x="483303" y="678990"/>
                      </a:cubicBezTo>
                      <a:close/>
                      <a:moveTo>
                        <a:pt x="463893" y="678990"/>
                      </a:moveTo>
                      <a:cubicBezTo>
                        <a:pt x="467290" y="678990"/>
                        <a:pt x="470201" y="682324"/>
                        <a:pt x="470201" y="686213"/>
                      </a:cubicBezTo>
                      <a:cubicBezTo>
                        <a:pt x="470201" y="690103"/>
                        <a:pt x="467290" y="693436"/>
                        <a:pt x="463893" y="693436"/>
                      </a:cubicBezTo>
                      <a:cubicBezTo>
                        <a:pt x="460497" y="693436"/>
                        <a:pt x="458070" y="690103"/>
                        <a:pt x="458070" y="686213"/>
                      </a:cubicBezTo>
                      <a:cubicBezTo>
                        <a:pt x="458070" y="682324"/>
                        <a:pt x="460497" y="678990"/>
                        <a:pt x="463893" y="678990"/>
                      </a:cubicBezTo>
                      <a:close/>
                      <a:moveTo>
                        <a:pt x="444969" y="678990"/>
                      </a:moveTo>
                      <a:cubicBezTo>
                        <a:pt x="448365" y="678990"/>
                        <a:pt x="451277" y="682324"/>
                        <a:pt x="451277" y="686213"/>
                      </a:cubicBezTo>
                      <a:cubicBezTo>
                        <a:pt x="451277" y="690103"/>
                        <a:pt x="448365" y="693436"/>
                        <a:pt x="444969" y="693436"/>
                      </a:cubicBezTo>
                      <a:cubicBezTo>
                        <a:pt x="441572" y="693436"/>
                        <a:pt x="438661" y="690103"/>
                        <a:pt x="438661" y="686213"/>
                      </a:cubicBezTo>
                      <a:cubicBezTo>
                        <a:pt x="438661" y="682324"/>
                        <a:pt x="441572" y="678990"/>
                        <a:pt x="444969" y="678990"/>
                      </a:cubicBezTo>
                      <a:close/>
                      <a:moveTo>
                        <a:pt x="426044" y="660098"/>
                      </a:moveTo>
                      <a:cubicBezTo>
                        <a:pt x="427985" y="660098"/>
                        <a:pt x="429441" y="661765"/>
                        <a:pt x="429441" y="663988"/>
                      </a:cubicBezTo>
                      <a:cubicBezTo>
                        <a:pt x="429441" y="666210"/>
                        <a:pt x="427985" y="668433"/>
                        <a:pt x="426044" y="668433"/>
                      </a:cubicBezTo>
                      <a:cubicBezTo>
                        <a:pt x="423618" y="668433"/>
                        <a:pt x="422162" y="666210"/>
                        <a:pt x="422162" y="663988"/>
                      </a:cubicBezTo>
                      <a:cubicBezTo>
                        <a:pt x="422162" y="661765"/>
                        <a:pt x="423618" y="660098"/>
                        <a:pt x="426044" y="660098"/>
                      </a:cubicBezTo>
                      <a:close/>
                      <a:moveTo>
                        <a:pt x="999602" y="657320"/>
                      </a:moveTo>
                      <a:cubicBezTo>
                        <a:pt x="1002999" y="657320"/>
                        <a:pt x="1005910" y="660098"/>
                        <a:pt x="1005910" y="663988"/>
                      </a:cubicBezTo>
                      <a:cubicBezTo>
                        <a:pt x="1005910" y="667877"/>
                        <a:pt x="1002999" y="671211"/>
                        <a:pt x="999602" y="671211"/>
                      </a:cubicBezTo>
                      <a:cubicBezTo>
                        <a:pt x="996206" y="671211"/>
                        <a:pt x="993779" y="667877"/>
                        <a:pt x="993779" y="663988"/>
                      </a:cubicBezTo>
                      <a:cubicBezTo>
                        <a:pt x="993779" y="660098"/>
                        <a:pt x="996206" y="657320"/>
                        <a:pt x="999602" y="657320"/>
                      </a:cubicBezTo>
                      <a:close/>
                      <a:moveTo>
                        <a:pt x="980678" y="657320"/>
                      </a:moveTo>
                      <a:cubicBezTo>
                        <a:pt x="984074" y="657320"/>
                        <a:pt x="986986" y="660098"/>
                        <a:pt x="986986" y="663988"/>
                      </a:cubicBezTo>
                      <a:cubicBezTo>
                        <a:pt x="986986" y="667877"/>
                        <a:pt x="984074" y="671211"/>
                        <a:pt x="980678" y="671211"/>
                      </a:cubicBezTo>
                      <a:cubicBezTo>
                        <a:pt x="977281" y="671211"/>
                        <a:pt x="974370" y="667877"/>
                        <a:pt x="974370" y="663988"/>
                      </a:cubicBezTo>
                      <a:cubicBezTo>
                        <a:pt x="974370" y="660098"/>
                        <a:pt x="977281" y="657320"/>
                        <a:pt x="980678" y="657320"/>
                      </a:cubicBezTo>
                      <a:close/>
                      <a:moveTo>
                        <a:pt x="961268" y="657320"/>
                      </a:moveTo>
                      <a:cubicBezTo>
                        <a:pt x="964665" y="657320"/>
                        <a:pt x="967576" y="660098"/>
                        <a:pt x="967576" y="663988"/>
                      </a:cubicBezTo>
                      <a:cubicBezTo>
                        <a:pt x="967576" y="667877"/>
                        <a:pt x="964665" y="671211"/>
                        <a:pt x="961268" y="671211"/>
                      </a:cubicBezTo>
                      <a:cubicBezTo>
                        <a:pt x="957871" y="671211"/>
                        <a:pt x="955445" y="667877"/>
                        <a:pt x="955445" y="663988"/>
                      </a:cubicBezTo>
                      <a:cubicBezTo>
                        <a:pt x="955445" y="660098"/>
                        <a:pt x="957871" y="657320"/>
                        <a:pt x="961268" y="657320"/>
                      </a:cubicBezTo>
                      <a:close/>
                      <a:moveTo>
                        <a:pt x="942343" y="657320"/>
                      </a:moveTo>
                      <a:cubicBezTo>
                        <a:pt x="945740" y="657320"/>
                        <a:pt x="948652" y="660098"/>
                        <a:pt x="948652" y="663988"/>
                      </a:cubicBezTo>
                      <a:cubicBezTo>
                        <a:pt x="948652" y="667877"/>
                        <a:pt x="945740" y="671211"/>
                        <a:pt x="942343" y="671211"/>
                      </a:cubicBezTo>
                      <a:cubicBezTo>
                        <a:pt x="938947" y="671211"/>
                        <a:pt x="936035" y="667877"/>
                        <a:pt x="936035" y="663988"/>
                      </a:cubicBezTo>
                      <a:cubicBezTo>
                        <a:pt x="936035" y="660098"/>
                        <a:pt x="938947" y="657320"/>
                        <a:pt x="942343" y="657320"/>
                      </a:cubicBezTo>
                      <a:close/>
                      <a:moveTo>
                        <a:pt x="923419" y="657320"/>
                      </a:moveTo>
                      <a:cubicBezTo>
                        <a:pt x="926816" y="657320"/>
                        <a:pt x="929242" y="660098"/>
                        <a:pt x="929242" y="663988"/>
                      </a:cubicBezTo>
                      <a:cubicBezTo>
                        <a:pt x="929242" y="667877"/>
                        <a:pt x="926816" y="671211"/>
                        <a:pt x="923419" y="671211"/>
                      </a:cubicBezTo>
                      <a:cubicBezTo>
                        <a:pt x="920022" y="671211"/>
                        <a:pt x="917111" y="667877"/>
                        <a:pt x="917111" y="663988"/>
                      </a:cubicBezTo>
                      <a:cubicBezTo>
                        <a:pt x="917111" y="660098"/>
                        <a:pt x="920022" y="657320"/>
                        <a:pt x="923419" y="657320"/>
                      </a:cubicBezTo>
                      <a:close/>
                      <a:moveTo>
                        <a:pt x="904009" y="657320"/>
                      </a:moveTo>
                      <a:cubicBezTo>
                        <a:pt x="907406" y="657320"/>
                        <a:pt x="910317" y="660098"/>
                        <a:pt x="910317" y="663988"/>
                      </a:cubicBezTo>
                      <a:cubicBezTo>
                        <a:pt x="910317" y="667877"/>
                        <a:pt x="907406" y="671211"/>
                        <a:pt x="904009" y="671211"/>
                      </a:cubicBezTo>
                      <a:cubicBezTo>
                        <a:pt x="900613" y="671211"/>
                        <a:pt x="897701" y="667877"/>
                        <a:pt x="897701" y="663988"/>
                      </a:cubicBezTo>
                      <a:cubicBezTo>
                        <a:pt x="897701" y="660098"/>
                        <a:pt x="900613" y="657320"/>
                        <a:pt x="904009" y="657320"/>
                      </a:cubicBezTo>
                      <a:close/>
                      <a:moveTo>
                        <a:pt x="885085" y="657320"/>
                      </a:moveTo>
                      <a:cubicBezTo>
                        <a:pt x="888481" y="657320"/>
                        <a:pt x="890908" y="660098"/>
                        <a:pt x="890908" y="663988"/>
                      </a:cubicBezTo>
                      <a:cubicBezTo>
                        <a:pt x="890908" y="667877"/>
                        <a:pt x="888481" y="671211"/>
                        <a:pt x="885085" y="671211"/>
                      </a:cubicBezTo>
                      <a:cubicBezTo>
                        <a:pt x="881688" y="671211"/>
                        <a:pt x="878777" y="667877"/>
                        <a:pt x="878777" y="663988"/>
                      </a:cubicBezTo>
                      <a:cubicBezTo>
                        <a:pt x="878777" y="660098"/>
                        <a:pt x="881688" y="657320"/>
                        <a:pt x="885085" y="657320"/>
                      </a:cubicBezTo>
                      <a:close/>
                      <a:moveTo>
                        <a:pt x="636155" y="657320"/>
                      </a:moveTo>
                      <a:cubicBezTo>
                        <a:pt x="639551" y="657320"/>
                        <a:pt x="642463" y="660098"/>
                        <a:pt x="642463" y="663988"/>
                      </a:cubicBezTo>
                      <a:cubicBezTo>
                        <a:pt x="642463" y="667877"/>
                        <a:pt x="639551" y="671211"/>
                        <a:pt x="636155" y="671211"/>
                      </a:cubicBezTo>
                      <a:cubicBezTo>
                        <a:pt x="632758" y="671211"/>
                        <a:pt x="629847" y="667877"/>
                        <a:pt x="629847" y="663988"/>
                      </a:cubicBezTo>
                      <a:cubicBezTo>
                        <a:pt x="629847" y="660098"/>
                        <a:pt x="632758" y="657320"/>
                        <a:pt x="636155" y="657320"/>
                      </a:cubicBezTo>
                      <a:close/>
                      <a:moveTo>
                        <a:pt x="617230" y="657320"/>
                      </a:moveTo>
                      <a:cubicBezTo>
                        <a:pt x="620627" y="657320"/>
                        <a:pt x="623538" y="660098"/>
                        <a:pt x="623538" y="663988"/>
                      </a:cubicBezTo>
                      <a:cubicBezTo>
                        <a:pt x="623538" y="667877"/>
                        <a:pt x="620627" y="671211"/>
                        <a:pt x="617230" y="671211"/>
                      </a:cubicBezTo>
                      <a:cubicBezTo>
                        <a:pt x="613833" y="671211"/>
                        <a:pt x="610922" y="667877"/>
                        <a:pt x="610922" y="663988"/>
                      </a:cubicBezTo>
                      <a:cubicBezTo>
                        <a:pt x="610922" y="660098"/>
                        <a:pt x="613833" y="657320"/>
                        <a:pt x="617230" y="657320"/>
                      </a:cubicBezTo>
                      <a:close/>
                      <a:moveTo>
                        <a:pt x="597820" y="657320"/>
                      </a:moveTo>
                      <a:cubicBezTo>
                        <a:pt x="601217" y="657320"/>
                        <a:pt x="604129" y="660098"/>
                        <a:pt x="604129" y="663988"/>
                      </a:cubicBezTo>
                      <a:cubicBezTo>
                        <a:pt x="604129" y="667877"/>
                        <a:pt x="601217" y="671211"/>
                        <a:pt x="597820" y="671211"/>
                      </a:cubicBezTo>
                      <a:cubicBezTo>
                        <a:pt x="594424" y="671211"/>
                        <a:pt x="591998" y="667877"/>
                        <a:pt x="591998" y="663988"/>
                      </a:cubicBezTo>
                      <a:cubicBezTo>
                        <a:pt x="591998" y="660098"/>
                        <a:pt x="594424" y="657320"/>
                        <a:pt x="597820" y="657320"/>
                      </a:cubicBezTo>
                      <a:close/>
                      <a:moveTo>
                        <a:pt x="578896" y="657320"/>
                      </a:moveTo>
                      <a:cubicBezTo>
                        <a:pt x="582293" y="657320"/>
                        <a:pt x="585204" y="660098"/>
                        <a:pt x="585204" y="663988"/>
                      </a:cubicBezTo>
                      <a:cubicBezTo>
                        <a:pt x="585204" y="667877"/>
                        <a:pt x="582293" y="671211"/>
                        <a:pt x="578896" y="671211"/>
                      </a:cubicBezTo>
                      <a:cubicBezTo>
                        <a:pt x="575499" y="671211"/>
                        <a:pt x="572588" y="667877"/>
                        <a:pt x="572588" y="663988"/>
                      </a:cubicBezTo>
                      <a:cubicBezTo>
                        <a:pt x="572588" y="660098"/>
                        <a:pt x="575499" y="657320"/>
                        <a:pt x="578896" y="657320"/>
                      </a:cubicBezTo>
                      <a:close/>
                      <a:moveTo>
                        <a:pt x="559971" y="657320"/>
                      </a:moveTo>
                      <a:cubicBezTo>
                        <a:pt x="563368" y="657320"/>
                        <a:pt x="565794" y="660098"/>
                        <a:pt x="565794" y="663988"/>
                      </a:cubicBezTo>
                      <a:cubicBezTo>
                        <a:pt x="565794" y="667877"/>
                        <a:pt x="563368" y="671211"/>
                        <a:pt x="559971" y="671211"/>
                      </a:cubicBezTo>
                      <a:cubicBezTo>
                        <a:pt x="556089" y="671211"/>
                        <a:pt x="553663" y="667877"/>
                        <a:pt x="553663" y="663988"/>
                      </a:cubicBezTo>
                      <a:cubicBezTo>
                        <a:pt x="553663" y="660098"/>
                        <a:pt x="556089" y="657320"/>
                        <a:pt x="559971" y="657320"/>
                      </a:cubicBezTo>
                      <a:close/>
                      <a:moveTo>
                        <a:pt x="540562" y="657320"/>
                      </a:moveTo>
                      <a:cubicBezTo>
                        <a:pt x="543958" y="657320"/>
                        <a:pt x="546870" y="660098"/>
                        <a:pt x="546870" y="663988"/>
                      </a:cubicBezTo>
                      <a:cubicBezTo>
                        <a:pt x="546870" y="667877"/>
                        <a:pt x="543958" y="671211"/>
                        <a:pt x="540562" y="671211"/>
                      </a:cubicBezTo>
                      <a:cubicBezTo>
                        <a:pt x="537165" y="671211"/>
                        <a:pt x="534254" y="667877"/>
                        <a:pt x="534254" y="663988"/>
                      </a:cubicBezTo>
                      <a:cubicBezTo>
                        <a:pt x="534254" y="660098"/>
                        <a:pt x="537165" y="657320"/>
                        <a:pt x="540562" y="657320"/>
                      </a:cubicBezTo>
                      <a:close/>
                      <a:moveTo>
                        <a:pt x="521637" y="657320"/>
                      </a:moveTo>
                      <a:cubicBezTo>
                        <a:pt x="525034" y="657320"/>
                        <a:pt x="527460" y="660098"/>
                        <a:pt x="527460" y="663988"/>
                      </a:cubicBezTo>
                      <a:cubicBezTo>
                        <a:pt x="527460" y="667877"/>
                        <a:pt x="525034" y="671211"/>
                        <a:pt x="521637" y="671211"/>
                      </a:cubicBezTo>
                      <a:cubicBezTo>
                        <a:pt x="518241" y="671211"/>
                        <a:pt x="515329" y="667877"/>
                        <a:pt x="515329" y="663988"/>
                      </a:cubicBezTo>
                      <a:cubicBezTo>
                        <a:pt x="515329" y="660098"/>
                        <a:pt x="518241" y="657320"/>
                        <a:pt x="521637" y="657320"/>
                      </a:cubicBezTo>
                      <a:close/>
                      <a:moveTo>
                        <a:pt x="502227" y="657320"/>
                      </a:moveTo>
                      <a:cubicBezTo>
                        <a:pt x="505624" y="657320"/>
                        <a:pt x="508536" y="660098"/>
                        <a:pt x="508536" y="663988"/>
                      </a:cubicBezTo>
                      <a:cubicBezTo>
                        <a:pt x="508536" y="667877"/>
                        <a:pt x="505624" y="671211"/>
                        <a:pt x="502227" y="671211"/>
                      </a:cubicBezTo>
                      <a:cubicBezTo>
                        <a:pt x="498831" y="671211"/>
                        <a:pt x="496405" y="667877"/>
                        <a:pt x="496405" y="663988"/>
                      </a:cubicBezTo>
                      <a:cubicBezTo>
                        <a:pt x="496405" y="660098"/>
                        <a:pt x="498831" y="657320"/>
                        <a:pt x="502227" y="657320"/>
                      </a:cubicBezTo>
                      <a:close/>
                      <a:moveTo>
                        <a:pt x="483303" y="657320"/>
                      </a:moveTo>
                      <a:cubicBezTo>
                        <a:pt x="486700" y="657320"/>
                        <a:pt x="489611" y="660098"/>
                        <a:pt x="489611" y="663988"/>
                      </a:cubicBezTo>
                      <a:cubicBezTo>
                        <a:pt x="489611" y="667877"/>
                        <a:pt x="486700" y="671211"/>
                        <a:pt x="483303" y="671211"/>
                      </a:cubicBezTo>
                      <a:cubicBezTo>
                        <a:pt x="479906" y="671211"/>
                        <a:pt x="476995" y="667877"/>
                        <a:pt x="476995" y="663988"/>
                      </a:cubicBezTo>
                      <a:cubicBezTo>
                        <a:pt x="476995" y="660098"/>
                        <a:pt x="479906" y="657320"/>
                        <a:pt x="483303" y="657320"/>
                      </a:cubicBezTo>
                      <a:close/>
                      <a:moveTo>
                        <a:pt x="463893" y="657320"/>
                      </a:moveTo>
                      <a:cubicBezTo>
                        <a:pt x="467290" y="657320"/>
                        <a:pt x="470201" y="660098"/>
                        <a:pt x="470201" y="663988"/>
                      </a:cubicBezTo>
                      <a:cubicBezTo>
                        <a:pt x="470201" y="667877"/>
                        <a:pt x="467290" y="671211"/>
                        <a:pt x="463893" y="671211"/>
                      </a:cubicBezTo>
                      <a:cubicBezTo>
                        <a:pt x="460497" y="671211"/>
                        <a:pt x="458070" y="667877"/>
                        <a:pt x="458070" y="663988"/>
                      </a:cubicBezTo>
                      <a:cubicBezTo>
                        <a:pt x="458070" y="660098"/>
                        <a:pt x="460497" y="657320"/>
                        <a:pt x="463893" y="657320"/>
                      </a:cubicBezTo>
                      <a:close/>
                      <a:moveTo>
                        <a:pt x="444969" y="657320"/>
                      </a:moveTo>
                      <a:cubicBezTo>
                        <a:pt x="448365" y="657320"/>
                        <a:pt x="451277" y="660098"/>
                        <a:pt x="451277" y="663988"/>
                      </a:cubicBezTo>
                      <a:cubicBezTo>
                        <a:pt x="451277" y="667877"/>
                        <a:pt x="448365" y="671211"/>
                        <a:pt x="444969" y="671211"/>
                      </a:cubicBezTo>
                      <a:cubicBezTo>
                        <a:pt x="441572" y="671211"/>
                        <a:pt x="438661" y="667877"/>
                        <a:pt x="438661" y="663988"/>
                      </a:cubicBezTo>
                      <a:cubicBezTo>
                        <a:pt x="438661" y="660098"/>
                        <a:pt x="441572" y="657320"/>
                        <a:pt x="444969" y="657320"/>
                      </a:cubicBezTo>
                      <a:close/>
                      <a:moveTo>
                        <a:pt x="426044" y="640095"/>
                      </a:moveTo>
                      <a:cubicBezTo>
                        <a:pt x="427015" y="640095"/>
                        <a:pt x="427985" y="641206"/>
                        <a:pt x="427985" y="642318"/>
                      </a:cubicBezTo>
                      <a:cubicBezTo>
                        <a:pt x="427985" y="643429"/>
                        <a:pt x="427015" y="644540"/>
                        <a:pt x="426044" y="644540"/>
                      </a:cubicBezTo>
                      <a:cubicBezTo>
                        <a:pt x="424588" y="644540"/>
                        <a:pt x="423618" y="643429"/>
                        <a:pt x="423618" y="642318"/>
                      </a:cubicBezTo>
                      <a:cubicBezTo>
                        <a:pt x="423618" y="641206"/>
                        <a:pt x="424588" y="640095"/>
                        <a:pt x="426044" y="640095"/>
                      </a:cubicBezTo>
                      <a:close/>
                      <a:moveTo>
                        <a:pt x="1019012" y="635094"/>
                      </a:moveTo>
                      <a:cubicBezTo>
                        <a:pt x="1022409" y="635094"/>
                        <a:pt x="1024835" y="638428"/>
                        <a:pt x="1024835" y="642318"/>
                      </a:cubicBezTo>
                      <a:cubicBezTo>
                        <a:pt x="1024835" y="646207"/>
                        <a:pt x="1022409" y="649541"/>
                        <a:pt x="1019012" y="649541"/>
                      </a:cubicBezTo>
                      <a:cubicBezTo>
                        <a:pt x="1015615" y="649541"/>
                        <a:pt x="1012704" y="646207"/>
                        <a:pt x="1012704" y="642318"/>
                      </a:cubicBezTo>
                      <a:cubicBezTo>
                        <a:pt x="1012704" y="638428"/>
                        <a:pt x="1015615" y="635094"/>
                        <a:pt x="1019012" y="635094"/>
                      </a:cubicBezTo>
                      <a:close/>
                      <a:moveTo>
                        <a:pt x="999602" y="635094"/>
                      </a:moveTo>
                      <a:cubicBezTo>
                        <a:pt x="1002999" y="635094"/>
                        <a:pt x="1005910" y="638428"/>
                        <a:pt x="1005910" y="642318"/>
                      </a:cubicBezTo>
                      <a:cubicBezTo>
                        <a:pt x="1005910" y="646207"/>
                        <a:pt x="1002999" y="649541"/>
                        <a:pt x="999602" y="649541"/>
                      </a:cubicBezTo>
                      <a:cubicBezTo>
                        <a:pt x="996206" y="649541"/>
                        <a:pt x="993779" y="646207"/>
                        <a:pt x="993779" y="642318"/>
                      </a:cubicBezTo>
                      <a:cubicBezTo>
                        <a:pt x="993779" y="638428"/>
                        <a:pt x="996206" y="635094"/>
                        <a:pt x="999602" y="635094"/>
                      </a:cubicBezTo>
                      <a:close/>
                      <a:moveTo>
                        <a:pt x="980678" y="635094"/>
                      </a:moveTo>
                      <a:cubicBezTo>
                        <a:pt x="984074" y="635094"/>
                        <a:pt x="986986" y="638428"/>
                        <a:pt x="986986" y="642318"/>
                      </a:cubicBezTo>
                      <a:cubicBezTo>
                        <a:pt x="986986" y="646207"/>
                        <a:pt x="984074" y="649541"/>
                        <a:pt x="980678" y="649541"/>
                      </a:cubicBezTo>
                      <a:cubicBezTo>
                        <a:pt x="977281" y="649541"/>
                        <a:pt x="974370" y="646207"/>
                        <a:pt x="974370" y="642318"/>
                      </a:cubicBezTo>
                      <a:cubicBezTo>
                        <a:pt x="974370" y="638428"/>
                        <a:pt x="977281" y="635094"/>
                        <a:pt x="980678" y="635094"/>
                      </a:cubicBezTo>
                      <a:close/>
                      <a:moveTo>
                        <a:pt x="961268" y="635094"/>
                      </a:moveTo>
                      <a:cubicBezTo>
                        <a:pt x="964665" y="635094"/>
                        <a:pt x="967576" y="638428"/>
                        <a:pt x="967576" y="642318"/>
                      </a:cubicBezTo>
                      <a:cubicBezTo>
                        <a:pt x="967576" y="646207"/>
                        <a:pt x="964665" y="649541"/>
                        <a:pt x="961268" y="649541"/>
                      </a:cubicBezTo>
                      <a:cubicBezTo>
                        <a:pt x="957871" y="649541"/>
                        <a:pt x="955445" y="646207"/>
                        <a:pt x="955445" y="642318"/>
                      </a:cubicBezTo>
                      <a:cubicBezTo>
                        <a:pt x="955445" y="638428"/>
                        <a:pt x="957871" y="635094"/>
                        <a:pt x="961268" y="635094"/>
                      </a:cubicBezTo>
                      <a:close/>
                      <a:moveTo>
                        <a:pt x="942343" y="635094"/>
                      </a:moveTo>
                      <a:cubicBezTo>
                        <a:pt x="945740" y="635094"/>
                        <a:pt x="948652" y="638428"/>
                        <a:pt x="948652" y="642318"/>
                      </a:cubicBezTo>
                      <a:cubicBezTo>
                        <a:pt x="948652" y="646207"/>
                        <a:pt x="945740" y="649541"/>
                        <a:pt x="942343" y="649541"/>
                      </a:cubicBezTo>
                      <a:cubicBezTo>
                        <a:pt x="938947" y="649541"/>
                        <a:pt x="936035" y="646207"/>
                        <a:pt x="936035" y="642318"/>
                      </a:cubicBezTo>
                      <a:cubicBezTo>
                        <a:pt x="936035" y="638428"/>
                        <a:pt x="938947" y="635094"/>
                        <a:pt x="942343" y="635094"/>
                      </a:cubicBezTo>
                      <a:close/>
                      <a:moveTo>
                        <a:pt x="923419" y="635094"/>
                      </a:moveTo>
                      <a:cubicBezTo>
                        <a:pt x="926816" y="635094"/>
                        <a:pt x="929242" y="638428"/>
                        <a:pt x="929242" y="642318"/>
                      </a:cubicBezTo>
                      <a:cubicBezTo>
                        <a:pt x="929242" y="646207"/>
                        <a:pt x="926816" y="649541"/>
                        <a:pt x="923419" y="649541"/>
                      </a:cubicBezTo>
                      <a:cubicBezTo>
                        <a:pt x="920022" y="649541"/>
                        <a:pt x="917111" y="646207"/>
                        <a:pt x="917111" y="642318"/>
                      </a:cubicBezTo>
                      <a:cubicBezTo>
                        <a:pt x="917111" y="638428"/>
                        <a:pt x="920022" y="635094"/>
                        <a:pt x="923419" y="635094"/>
                      </a:cubicBezTo>
                      <a:close/>
                      <a:moveTo>
                        <a:pt x="904009" y="635094"/>
                      </a:moveTo>
                      <a:cubicBezTo>
                        <a:pt x="907406" y="635094"/>
                        <a:pt x="910317" y="638428"/>
                        <a:pt x="910317" y="642318"/>
                      </a:cubicBezTo>
                      <a:cubicBezTo>
                        <a:pt x="910317" y="646207"/>
                        <a:pt x="907406" y="649541"/>
                        <a:pt x="904009" y="649541"/>
                      </a:cubicBezTo>
                      <a:cubicBezTo>
                        <a:pt x="900613" y="649541"/>
                        <a:pt x="897701" y="646207"/>
                        <a:pt x="897701" y="642318"/>
                      </a:cubicBezTo>
                      <a:cubicBezTo>
                        <a:pt x="897701" y="638428"/>
                        <a:pt x="900613" y="635094"/>
                        <a:pt x="904009" y="635094"/>
                      </a:cubicBezTo>
                      <a:close/>
                      <a:moveTo>
                        <a:pt x="885085" y="635094"/>
                      </a:moveTo>
                      <a:cubicBezTo>
                        <a:pt x="888481" y="635094"/>
                        <a:pt x="890908" y="638428"/>
                        <a:pt x="890908" y="642318"/>
                      </a:cubicBezTo>
                      <a:cubicBezTo>
                        <a:pt x="890908" y="646207"/>
                        <a:pt x="888481" y="649541"/>
                        <a:pt x="885085" y="649541"/>
                      </a:cubicBezTo>
                      <a:cubicBezTo>
                        <a:pt x="881688" y="649541"/>
                        <a:pt x="878777" y="646207"/>
                        <a:pt x="878777" y="642318"/>
                      </a:cubicBezTo>
                      <a:cubicBezTo>
                        <a:pt x="878777" y="638428"/>
                        <a:pt x="881688" y="635094"/>
                        <a:pt x="885085" y="635094"/>
                      </a:cubicBezTo>
                      <a:close/>
                      <a:moveTo>
                        <a:pt x="597820" y="635094"/>
                      </a:moveTo>
                      <a:cubicBezTo>
                        <a:pt x="601217" y="635094"/>
                        <a:pt x="604129" y="638428"/>
                        <a:pt x="604129" y="642318"/>
                      </a:cubicBezTo>
                      <a:cubicBezTo>
                        <a:pt x="604129" y="646207"/>
                        <a:pt x="601217" y="649541"/>
                        <a:pt x="597820" y="649541"/>
                      </a:cubicBezTo>
                      <a:cubicBezTo>
                        <a:pt x="594424" y="649541"/>
                        <a:pt x="591998" y="646207"/>
                        <a:pt x="591998" y="642318"/>
                      </a:cubicBezTo>
                      <a:cubicBezTo>
                        <a:pt x="591998" y="638428"/>
                        <a:pt x="594424" y="635094"/>
                        <a:pt x="597820" y="635094"/>
                      </a:cubicBezTo>
                      <a:close/>
                      <a:moveTo>
                        <a:pt x="578896" y="635094"/>
                      </a:moveTo>
                      <a:cubicBezTo>
                        <a:pt x="582293" y="635094"/>
                        <a:pt x="585204" y="638428"/>
                        <a:pt x="585204" y="642318"/>
                      </a:cubicBezTo>
                      <a:cubicBezTo>
                        <a:pt x="585204" y="646207"/>
                        <a:pt x="582293" y="649541"/>
                        <a:pt x="578896" y="649541"/>
                      </a:cubicBezTo>
                      <a:cubicBezTo>
                        <a:pt x="575499" y="649541"/>
                        <a:pt x="572588" y="646207"/>
                        <a:pt x="572588" y="642318"/>
                      </a:cubicBezTo>
                      <a:cubicBezTo>
                        <a:pt x="572588" y="638428"/>
                        <a:pt x="575499" y="635094"/>
                        <a:pt x="578896" y="635094"/>
                      </a:cubicBezTo>
                      <a:close/>
                      <a:moveTo>
                        <a:pt x="559971" y="635094"/>
                      </a:moveTo>
                      <a:cubicBezTo>
                        <a:pt x="563368" y="635094"/>
                        <a:pt x="565794" y="638428"/>
                        <a:pt x="565794" y="642318"/>
                      </a:cubicBezTo>
                      <a:cubicBezTo>
                        <a:pt x="565794" y="646207"/>
                        <a:pt x="563368" y="649541"/>
                        <a:pt x="559971" y="649541"/>
                      </a:cubicBezTo>
                      <a:cubicBezTo>
                        <a:pt x="556089" y="649541"/>
                        <a:pt x="553663" y="646207"/>
                        <a:pt x="553663" y="642318"/>
                      </a:cubicBezTo>
                      <a:cubicBezTo>
                        <a:pt x="553663" y="638428"/>
                        <a:pt x="556089" y="635094"/>
                        <a:pt x="559971" y="635094"/>
                      </a:cubicBezTo>
                      <a:close/>
                      <a:moveTo>
                        <a:pt x="540562" y="635094"/>
                      </a:moveTo>
                      <a:cubicBezTo>
                        <a:pt x="543958" y="635094"/>
                        <a:pt x="546870" y="638428"/>
                        <a:pt x="546870" y="642318"/>
                      </a:cubicBezTo>
                      <a:cubicBezTo>
                        <a:pt x="546870" y="646207"/>
                        <a:pt x="543958" y="649541"/>
                        <a:pt x="540562" y="649541"/>
                      </a:cubicBezTo>
                      <a:cubicBezTo>
                        <a:pt x="537165" y="649541"/>
                        <a:pt x="534254" y="646207"/>
                        <a:pt x="534254" y="642318"/>
                      </a:cubicBezTo>
                      <a:cubicBezTo>
                        <a:pt x="534254" y="638428"/>
                        <a:pt x="537165" y="635094"/>
                        <a:pt x="540562" y="635094"/>
                      </a:cubicBezTo>
                      <a:close/>
                      <a:moveTo>
                        <a:pt x="521637" y="635094"/>
                      </a:moveTo>
                      <a:cubicBezTo>
                        <a:pt x="525034" y="635094"/>
                        <a:pt x="527460" y="638428"/>
                        <a:pt x="527460" y="642318"/>
                      </a:cubicBezTo>
                      <a:cubicBezTo>
                        <a:pt x="527460" y="646207"/>
                        <a:pt x="525034" y="649541"/>
                        <a:pt x="521637" y="649541"/>
                      </a:cubicBezTo>
                      <a:cubicBezTo>
                        <a:pt x="518241" y="649541"/>
                        <a:pt x="515329" y="646207"/>
                        <a:pt x="515329" y="642318"/>
                      </a:cubicBezTo>
                      <a:cubicBezTo>
                        <a:pt x="515329" y="638428"/>
                        <a:pt x="518241" y="635094"/>
                        <a:pt x="521637" y="635094"/>
                      </a:cubicBezTo>
                      <a:close/>
                      <a:moveTo>
                        <a:pt x="502227" y="635094"/>
                      </a:moveTo>
                      <a:cubicBezTo>
                        <a:pt x="505624" y="635094"/>
                        <a:pt x="508536" y="638428"/>
                        <a:pt x="508536" y="642318"/>
                      </a:cubicBezTo>
                      <a:cubicBezTo>
                        <a:pt x="508536" y="646207"/>
                        <a:pt x="505624" y="649541"/>
                        <a:pt x="502227" y="649541"/>
                      </a:cubicBezTo>
                      <a:cubicBezTo>
                        <a:pt x="498831" y="649541"/>
                        <a:pt x="496405" y="646207"/>
                        <a:pt x="496405" y="642318"/>
                      </a:cubicBezTo>
                      <a:cubicBezTo>
                        <a:pt x="496405" y="638428"/>
                        <a:pt x="498831" y="635094"/>
                        <a:pt x="502227" y="635094"/>
                      </a:cubicBezTo>
                      <a:close/>
                      <a:moveTo>
                        <a:pt x="483303" y="635094"/>
                      </a:moveTo>
                      <a:cubicBezTo>
                        <a:pt x="486700" y="635094"/>
                        <a:pt x="489611" y="638428"/>
                        <a:pt x="489611" y="642318"/>
                      </a:cubicBezTo>
                      <a:cubicBezTo>
                        <a:pt x="489611" y="646207"/>
                        <a:pt x="486700" y="649541"/>
                        <a:pt x="483303" y="649541"/>
                      </a:cubicBezTo>
                      <a:cubicBezTo>
                        <a:pt x="479906" y="649541"/>
                        <a:pt x="476995" y="646207"/>
                        <a:pt x="476995" y="642318"/>
                      </a:cubicBezTo>
                      <a:cubicBezTo>
                        <a:pt x="476995" y="638428"/>
                        <a:pt x="479906" y="635094"/>
                        <a:pt x="483303" y="635094"/>
                      </a:cubicBezTo>
                      <a:close/>
                      <a:moveTo>
                        <a:pt x="463893" y="635094"/>
                      </a:moveTo>
                      <a:cubicBezTo>
                        <a:pt x="467290" y="635094"/>
                        <a:pt x="470201" y="638428"/>
                        <a:pt x="470201" y="642318"/>
                      </a:cubicBezTo>
                      <a:cubicBezTo>
                        <a:pt x="470201" y="646207"/>
                        <a:pt x="467290" y="649541"/>
                        <a:pt x="463893" y="649541"/>
                      </a:cubicBezTo>
                      <a:cubicBezTo>
                        <a:pt x="460497" y="649541"/>
                        <a:pt x="458070" y="646207"/>
                        <a:pt x="458070" y="642318"/>
                      </a:cubicBezTo>
                      <a:cubicBezTo>
                        <a:pt x="458070" y="638428"/>
                        <a:pt x="460497" y="635094"/>
                        <a:pt x="463893" y="635094"/>
                      </a:cubicBezTo>
                      <a:close/>
                      <a:moveTo>
                        <a:pt x="444969" y="635094"/>
                      </a:moveTo>
                      <a:cubicBezTo>
                        <a:pt x="448365" y="635094"/>
                        <a:pt x="451277" y="638428"/>
                        <a:pt x="451277" y="642318"/>
                      </a:cubicBezTo>
                      <a:cubicBezTo>
                        <a:pt x="451277" y="646207"/>
                        <a:pt x="448365" y="649541"/>
                        <a:pt x="444969" y="649541"/>
                      </a:cubicBezTo>
                      <a:cubicBezTo>
                        <a:pt x="441572" y="649541"/>
                        <a:pt x="438661" y="646207"/>
                        <a:pt x="438661" y="642318"/>
                      </a:cubicBezTo>
                      <a:cubicBezTo>
                        <a:pt x="438661" y="638428"/>
                        <a:pt x="441572" y="635094"/>
                        <a:pt x="444969" y="635094"/>
                      </a:cubicBezTo>
                      <a:close/>
                      <a:moveTo>
                        <a:pt x="1037936" y="613425"/>
                      </a:moveTo>
                      <a:cubicBezTo>
                        <a:pt x="1041333" y="613425"/>
                        <a:pt x="1044245" y="616758"/>
                        <a:pt x="1044245" y="620648"/>
                      </a:cubicBezTo>
                      <a:cubicBezTo>
                        <a:pt x="1044245" y="624537"/>
                        <a:pt x="1041333" y="627316"/>
                        <a:pt x="1037936" y="627316"/>
                      </a:cubicBezTo>
                      <a:cubicBezTo>
                        <a:pt x="1034540" y="627316"/>
                        <a:pt x="1031628" y="624537"/>
                        <a:pt x="1031628" y="620648"/>
                      </a:cubicBezTo>
                      <a:cubicBezTo>
                        <a:pt x="1031628" y="616758"/>
                        <a:pt x="1034540" y="613425"/>
                        <a:pt x="1037936" y="613425"/>
                      </a:cubicBezTo>
                      <a:close/>
                      <a:moveTo>
                        <a:pt x="1019012" y="613425"/>
                      </a:moveTo>
                      <a:cubicBezTo>
                        <a:pt x="1022409" y="613425"/>
                        <a:pt x="1024835" y="616758"/>
                        <a:pt x="1024835" y="620648"/>
                      </a:cubicBezTo>
                      <a:cubicBezTo>
                        <a:pt x="1024835" y="624537"/>
                        <a:pt x="1022409" y="627316"/>
                        <a:pt x="1019012" y="627316"/>
                      </a:cubicBezTo>
                      <a:cubicBezTo>
                        <a:pt x="1015615" y="627316"/>
                        <a:pt x="1012704" y="624537"/>
                        <a:pt x="1012704" y="620648"/>
                      </a:cubicBezTo>
                      <a:cubicBezTo>
                        <a:pt x="1012704" y="616758"/>
                        <a:pt x="1015615" y="613425"/>
                        <a:pt x="1019012" y="613425"/>
                      </a:cubicBezTo>
                      <a:close/>
                      <a:moveTo>
                        <a:pt x="999602" y="613425"/>
                      </a:moveTo>
                      <a:cubicBezTo>
                        <a:pt x="1002999" y="613425"/>
                        <a:pt x="1005910" y="616758"/>
                        <a:pt x="1005910" y="620648"/>
                      </a:cubicBezTo>
                      <a:cubicBezTo>
                        <a:pt x="1005910" y="624537"/>
                        <a:pt x="1002999" y="627316"/>
                        <a:pt x="999602" y="627316"/>
                      </a:cubicBezTo>
                      <a:cubicBezTo>
                        <a:pt x="996206" y="627316"/>
                        <a:pt x="993779" y="624537"/>
                        <a:pt x="993779" y="620648"/>
                      </a:cubicBezTo>
                      <a:cubicBezTo>
                        <a:pt x="993779" y="616758"/>
                        <a:pt x="996206" y="613425"/>
                        <a:pt x="999602" y="613425"/>
                      </a:cubicBezTo>
                      <a:close/>
                      <a:moveTo>
                        <a:pt x="980678" y="613425"/>
                      </a:moveTo>
                      <a:cubicBezTo>
                        <a:pt x="984074" y="613425"/>
                        <a:pt x="986986" y="616758"/>
                        <a:pt x="986986" y="620648"/>
                      </a:cubicBezTo>
                      <a:cubicBezTo>
                        <a:pt x="986986" y="624537"/>
                        <a:pt x="984074" y="627316"/>
                        <a:pt x="980678" y="627316"/>
                      </a:cubicBezTo>
                      <a:cubicBezTo>
                        <a:pt x="977281" y="627316"/>
                        <a:pt x="974370" y="624537"/>
                        <a:pt x="974370" y="620648"/>
                      </a:cubicBezTo>
                      <a:cubicBezTo>
                        <a:pt x="974370" y="616758"/>
                        <a:pt x="977281" y="613425"/>
                        <a:pt x="980678" y="613425"/>
                      </a:cubicBezTo>
                      <a:close/>
                      <a:moveTo>
                        <a:pt x="961268" y="613425"/>
                      </a:moveTo>
                      <a:cubicBezTo>
                        <a:pt x="964665" y="613425"/>
                        <a:pt x="967576" y="616758"/>
                        <a:pt x="967576" y="620648"/>
                      </a:cubicBezTo>
                      <a:cubicBezTo>
                        <a:pt x="967576" y="624537"/>
                        <a:pt x="964665" y="627316"/>
                        <a:pt x="961268" y="627316"/>
                      </a:cubicBezTo>
                      <a:cubicBezTo>
                        <a:pt x="957871" y="627316"/>
                        <a:pt x="955445" y="624537"/>
                        <a:pt x="955445" y="620648"/>
                      </a:cubicBezTo>
                      <a:cubicBezTo>
                        <a:pt x="955445" y="616758"/>
                        <a:pt x="957871" y="613425"/>
                        <a:pt x="961268" y="613425"/>
                      </a:cubicBezTo>
                      <a:close/>
                      <a:moveTo>
                        <a:pt x="942343" y="613425"/>
                      </a:moveTo>
                      <a:cubicBezTo>
                        <a:pt x="945740" y="613425"/>
                        <a:pt x="948652" y="616758"/>
                        <a:pt x="948652" y="620648"/>
                      </a:cubicBezTo>
                      <a:cubicBezTo>
                        <a:pt x="948652" y="624537"/>
                        <a:pt x="945740" y="627316"/>
                        <a:pt x="942343" y="627316"/>
                      </a:cubicBezTo>
                      <a:cubicBezTo>
                        <a:pt x="938947" y="627316"/>
                        <a:pt x="936035" y="624537"/>
                        <a:pt x="936035" y="620648"/>
                      </a:cubicBezTo>
                      <a:cubicBezTo>
                        <a:pt x="936035" y="616758"/>
                        <a:pt x="938947" y="613425"/>
                        <a:pt x="942343" y="613425"/>
                      </a:cubicBezTo>
                      <a:close/>
                      <a:moveTo>
                        <a:pt x="923419" y="613425"/>
                      </a:moveTo>
                      <a:cubicBezTo>
                        <a:pt x="926816" y="613425"/>
                        <a:pt x="929242" y="616758"/>
                        <a:pt x="929242" y="620648"/>
                      </a:cubicBezTo>
                      <a:cubicBezTo>
                        <a:pt x="929242" y="624537"/>
                        <a:pt x="926816" y="627316"/>
                        <a:pt x="923419" y="627316"/>
                      </a:cubicBezTo>
                      <a:cubicBezTo>
                        <a:pt x="920022" y="627316"/>
                        <a:pt x="917111" y="624537"/>
                        <a:pt x="917111" y="620648"/>
                      </a:cubicBezTo>
                      <a:cubicBezTo>
                        <a:pt x="917111" y="616758"/>
                        <a:pt x="920022" y="613425"/>
                        <a:pt x="923419" y="613425"/>
                      </a:cubicBezTo>
                      <a:close/>
                      <a:moveTo>
                        <a:pt x="904009" y="613425"/>
                      </a:moveTo>
                      <a:cubicBezTo>
                        <a:pt x="907406" y="613425"/>
                        <a:pt x="910317" y="616758"/>
                        <a:pt x="910317" y="620648"/>
                      </a:cubicBezTo>
                      <a:cubicBezTo>
                        <a:pt x="910317" y="624537"/>
                        <a:pt x="907406" y="627316"/>
                        <a:pt x="904009" y="627316"/>
                      </a:cubicBezTo>
                      <a:cubicBezTo>
                        <a:pt x="900613" y="627316"/>
                        <a:pt x="897701" y="624537"/>
                        <a:pt x="897701" y="620648"/>
                      </a:cubicBezTo>
                      <a:cubicBezTo>
                        <a:pt x="897701" y="616758"/>
                        <a:pt x="900613" y="613425"/>
                        <a:pt x="904009" y="613425"/>
                      </a:cubicBezTo>
                      <a:close/>
                      <a:moveTo>
                        <a:pt x="885085" y="613425"/>
                      </a:moveTo>
                      <a:cubicBezTo>
                        <a:pt x="888481" y="613425"/>
                        <a:pt x="890908" y="616758"/>
                        <a:pt x="890908" y="620648"/>
                      </a:cubicBezTo>
                      <a:cubicBezTo>
                        <a:pt x="890908" y="624537"/>
                        <a:pt x="888481" y="627316"/>
                        <a:pt x="885085" y="627316"/>
                      </a:cubicBezTo>
                      <a:cubicBezTo>
                        <a:pt x="881688" y="627316"/>
                        <a:pt x="878777" y="624537"/>
                        <a:pt x="878777" y="620648"/>
                      </a:cubicBezTo>
                      <a:cubicBezTo>
                        <a:pt x="878777" y="616758"/>
                        <a:pt x="881688" y="613425"/>
                        <a:pt x="885085" y="613425"/>
                      </a:cubicBezTo>
                      <a:close/>
                      <a:moveTo>
                        <a:pt x="559971" y="613425"/>
                      </a:moveTo>
                      <a:cubicBezTo>
                        <a:pt x="563368" y="613425"/>
                        <a:pt x="565794" y="616758"/>
                        <a:pt x="565794" y="620648"/>
                      </a:cubicBezTo>
                      <a:cubicBezTo>
                        <a:pt x="565794" y="624537"/>
                        <a:pt x="563368" y="627316"/>
                        <a:pt x="559971" y="627316"/>
                      </a:cubicBezTo>
                      <a:cubicBezTo>
                        <a:pt x="556089" y="627316"/>
                        <a:pt x="553663" y="624537"/>
                        <a:pt x="553663" y="620648"/>
                      </a:cubicBezTo>
                      <a:cubicBezTo>
                        <a:pt x="553663" y="616758"/>
                        <a:pt x="556089" y="613425"/>
                        <a:pt x="559971" y="613425"/>
                      </a:cubicBezTo>
                      <a:close/>
                      <a:moveTo>
                        <a:pt x="540562" y="613425"/>
                      </a:moveTo>
                      <a:cubicBezTo>
                        <a:pt x="543958" y="613425"/>
                        <a:pt x="546870" y="616758"/>
                        <a:pt x="546870" y="620648"/>
                      </a:cubicBezTo>
                      <a:cubicBezTo>
                        <a:pt x="546870" y="624537"/>
                        <a:pt x="543958" y="627316"/>
                        <a:pt x="540562" y="627316"/>
                      </a:cubicBezTo>
                      <a:cubicBezTo>
                        <a:pt x="537165" y="627316"/>
                        <a:pt x="534254" y="624537"/>
                        <a:pt x="534254" y="620648"/>
                      </a:cubicBezTo>
                      <a:cubicBezTo>
                        <a:pt x="534254" y="616758"/>
                        <a:pt x="537165" y="613425"/>
                        <a:pt x="540562" y="613425"/>
                      </a:cubicBezTo>
                      <a:close/>
                      <a:moveTo>
                        <a:pt x="521637" y="613425"/>
                      </a:moveTo>
                      <a:cubicBezTo>
                        <a:pt x="525034" y="613425"/>
                        <a:pt x="527460" y="616758"/>
                        <a:pt x="527460" y="620648"/>
                      </a:cubicBezTo>
                      <a:cubicBezTo>
                        <a:pt x="527460" y="624537"/>
                        <a:pt x="525034" y="627316"/>
                        <a:pt x="521637" y="627316"/>
                      </a:cubicBezTo>
                      <a:cubicBezTo>
                        <a:pt x="518241" y="627316"/>
                        <a:pt x="515329" y="624537"/>
                        <a:pt x="515329" y="620648"/>
                      </a:cubicBezTo>
                      <a:cubicBezTo>
                        <a:pt x="515329" y="616758"/>
                        <a:pt x="518241" y="613425"/>
                        <a:pt x="521637" y="613425"/>
                      </a:cubicBezTo>
                      <a:close/>
                      <a:moveTo>
                        <a:pt x="502227" y="613425"/>
                      </a:moveTo>
                      <a:cubicBezTo>
                        <a:pt x="505624" y="613425"/>
                        <a:pt x="508536" y="616758"/>
                        <a:pt x="508536" y="620648"/>
                      </a:cubicBezTo>
                      <a:cubicBezTo>
                        <a:pt x="508536" y="624537"/>
                        <a:pt x="505624" y="627316"/>
                        <a:pt x="502227" y="627316"/>
                      </a:cubicBezTo>
                      <a:cubicBezTo>
                        <a:pt x="498831" y="627316"/>
                        <a:pt x="496405" y="624537"/>
                        <a:pt x="496405" y="620648"/>
                      </a:cubicBezTo>
                      <a:cubicBezTo>
                        <a:pt x="496405" y="616758"/>
                        <a:pt x="498831" y="613425"/>
                        <a:pt x="502227" y="613425"/>
                      </a:cubicBezTo>
                      <a:close/>
                      <a:moveTo>
                        <a:pt x="483303" y="613425"/>
                      </a:moveTo>
                      <a:cubicBezTo>
                        <a:pt x="486700" y="613425"/>
                        <a:pt x="489611" y="616758"/>
                        <a:pt x="489611" y="620648"/>
                      </a:cubicBezTo>
                      <a:cubicBezTo>
                        <a:pt x="489611" y="624537"/>
                        <a:pt x="486700" y="627316"/>
                        <a:pt x="483303" y="627316"/>
                      </a:cubicBezTo>
                      <a:cubicBezTo>
                        <a:pt x="479906" y="627316"/>
                        <a:pt x="476995" y="624537"/>
                        <a:pt x="476995" y="620648"/>
                      </a:cubicBezTo>
                      <a:cubicBezTo>
                        <a:pt x="476995" y="616758"/>
                        <a:pt x="479906" y="613425"/>
                        <a:pt x="483303" y="613425"/>
                      </a:cubicBezTo>
                      <a:close/>
                      <a:moveTo>
                        <a:pt x="463893" y="613425"/>
                      </a:moveTo>
                      <a:cubicBezTo>
                        <a:pt x="467290" y="613425"/>
                        <a:pt x="470201" y="616758"/>
                        <a:pt x="470201" y="620648"/>
                      </a:cubicBezTo>
                      <a:cubicBezTo>
                        <a:pt x="470201" y="624537"/>
                        <a:pt x="467290" y="627316"/>
                        <a:pt x="463893" y="627316"/>
                      </a:cubicBezTo>
                      <a:cubicBezTo>
                        <a:pt x="460497" y="627316"/>
                        <a:pt x="458070" y="624537"/>
                        <a:pt x="458070" y="620648"/>
                      </a:cubicBezTo>
                      <a:cubicBezTo>
                        <a:pt x="458070" y="616758"/>
                        <a:pt x="460497" y="613425"/>
                        <a:pt x="463893" y="613425"/>
                      </a:cubicBezTo>
                      <a:close/>
                      <a:moveTo>
                        <a:pt x="444969" y="613425"/>
                      </a:moveTo>
                      <a:cubicBezTo>
                        <a:pt x="448365" y="613425"/>
                        <a:pt x="451277" y="616758"/>
                        <a:pt x="451277" y="620648"/>
                      </a:cubicBezTo>
                      <a:cubicBezTo>
                        <a:pt x="451277" y="624537"/>
                        <a:pt x="448365" y="627316"/>
                        <a:pt x="444969" y="627316"/>
                      </a:cubicBezTo>
                      <a:cubicBezTo>
                        <a:pt x="441572" y="627316"/>
                        <a:pt x="438661" y="624537"/>
                        <a:pt x="438661" y="620648"/>
                      </a:cubicBezTo>
                      <a:cubicBezTo>
                        <a:pt x="438661" y="616758"/>
                        <a:pt x="441572" y="613425"/>
                        <a:pt x="444969" y="613425"/>
                      </a:cubicBezTo>
                      <a:close/>
                      <a:moveTo>
                        <a:pt x="1057346" y="591199"/>
                      </a:moveTo>
                      <a:cubicBezTo>
                        <a:pt x="1060743" y="591199"/>
                        <a:pt x="1063169" y="594533"/>
                        <a:pt x="1063169" y="598422"/>
                      </a:cubicBezTo>
                      <a:cubicBezTo>
                        <a:pt x="1063169" y="602312"/>
                        <a:pt x="1060743" y="605646"/>
                        <a:pt x="1057346" y="605646"/>
                      </a:cubicBezTo>
                      <a:cubicBezTo>
                        <a:pt x="1053950" y="605646"/>
                        <a:pt x="1051038" y="602312"/>
                        <a:pt x="1051038" y="598422"/>
                      </a:cubicBezTo>
                      <a:cubicBezTo>
                        <a:pt x="1051038" y="594533"/>
                        <a:pt x="1053950" y="591199"/>
                        <a:pt x="1057346" y="591199"/>
                      </a:cubicBezTo>
                      <a:close/>
                      <a:moveTo>
                        <a:pt x="1037936" y="591199"/>
                      </a:moveTo>
                      <a:cubicBezTo>
                        <a:pt x="1041333" y="591199"/>
                        <a:pt x="1044245" y="594533"/>
                        <a:pt x="1044245" y="598422"/>
                      </a:cubicBezTo>
                      <a:cubicBezTo>
                        <a:pt x="1044245" y="602312"/>
                        <a:pt x="1041333" y="605646"/>
                        <a:pt x="1037936" y="605646"/>
                      </a:cubicBezTo>
                      <a:cubicBezTo>
                        <a:pt x="1034540" y="605646"/>
                        <a:pt x="1031628" y="602312"/>
                        <a:pt x="1031628" y="598422"/>
                      </a:cubicBezTo>
                      <a:cubicBezTo>
                        <a:pt x="1031628" y="594533"/>
                        <a:pt x="1034540" y="591199"/>
                        <a:pt x="1037936" y="591199"/>
                      </a:cubicBezTo>
                      <a:close/>
                      <a:moveTo>
                        <a:pt x="1019012" y="591199"/>
                      </a:moveTo>
                      <a:cubicBezTo>
                        <a:pt x="1022409" y="591199"/>
                        <a:pt x="1024835" y="594533"/>
                        <a:pt x="1024835" y="598422"/>
                      </a:cubicBezTo>
                      <a:cubicBezTo>
                        <a:pt x="1024835" y="602312"/>
                        <a:pt x="1022409" y="605646"/>
                        <a:pt x="1019012" y="605646"/>
                      </a:cubicBezTo>
                      <a:cubicBezTo>
                        <a:pt x="1015615" y="605646"/>
                        <a:pt x="1012704" y="602312"/>
                        <a:pt x="1012704" y="598422"/>
                      </a:cubicBezTo>
                      <a:cubicBezTo>
                        <a:pt x="1012704" y="594533"/>
                        <a:pt x="1015615" y="591199"/>
                        <a:pt x="1019012" y="591199"/>
                      </a:cubicBezTo>
                      <a:close/>
                      <a:moveTo>
                        <a:pt x="999602" y="591199"/>
                      </a:moveTo>
                      <a:cubicBezTo>
                        <a:pt x="1002999" y="591199"/>
                        <a:pt x="1005910" y="594533"/>
                        <a:pt x="1005910" y="598422"/>
                      </a:cubicBezTo>
                      <a:cubicBezTo>
                        <a:pt x="1005910" y="602312"/>
                        <a:pt x="1002999" y="605646"/>
                        <a:pt x="999602" y="605646"/>
                      </a:cubicBezTo>
                      <a:cubicBezTo>
                        <a:pt x="996206" y="605646"/>
                        <a:pt x="993779" y="602312"/>
                        <a:pt x="993779" y="598422"/>
                      </a:cubicBezTo>
                      <a:cubicBezTo>
                        <a:pt x="993779" y="594533"/>
                        <a:pt x="996206" y="591199"/>
                        <a:pt x="999602" y="591199"/>
                      </a:cubicBezTo>
                      <a:close/>
                      <a:moveTo>
                        <a:pt x="980678" y="591199"/>
                      </a:moveTo>
                      <a:cubicBezTo>
                        <a:pt x="984074" y="591199"/>
                        <a:pt x="986986" y="594533"/>
                        <a:pt x="986986" y="598422"/>
                      </a:cubicBezTo>
                      <a:cubicBezTo>
                        <a:pt x="986986" y="602312"/>
                        <a:pt x="984074" y="605646"/>
                        <a:pt x="980678" y="605646"/>
                      </a:cubicBezTo>
                      <a:cubicBezTo>
                        <a:pt x="977281" y="605646"/>
                        <a:pt x="974370" y="602312"/>
                        <a:pt x="974370" y="598422"/>
                      </a:cubicBezTo>
                      <a:cubicBezTo>
                        <a:pt x="974370" y="594533"/>
                        <a:pt x="977281" y="591199"/>
                        <a:pt x="980678" y="591199"/>
                      </a:cubicBezTo>
                      <a:close/>
                      <a:moveTo>
                        <a:pt x="961268" y="591199"/>
                      </a:moveTo>
                      <a:cubicBezTo>
                        <a:pt x="964665" y="591199"/>
                        <a:pt x="967576" y="594533"/>
                        <a:pt x="967576" y="598422"/>
                      </a:cubicBezTo>
                      <a:cubicBezTo>
                        <a:pt x="967576" y="602312"/>
                        <a:pt x="964665" y="605646"/>
                        <a:pt x="961268" y="605646"/>
                      </a:cubicBezTo>
                      <a:cubicBezTo>
                        <a:pt x="957871" y="605646"/>
                        <a:pt x="955445" y="602312"/>
                        <a:pt x="955445" y="598422"/>
                      </a:cubicBezTo>
                      <a:cubicBezTo>
                        <a:pt x="955445" y="594533"/>
                        <a:pt x="957871" y="591199"/>
                        <a:pt x="961268" y="591199"/>
                      </a:cubicBezTo>
                      <a:close/>
                      <a:moveTo>
                        <a:pt x="942343" y="591199"/>
                      </a:moveTo>
                      <a:cubicBezTo>
                        <a:pt x="945740" y="591199"/>
                        <a:pt x="948652" y="594533"/>
                        <a:pt x="948652" y="598422"/>
                      </a:cubicBezTo>
                      <a:cubicBezTo>
                        <a:pt x="948652" y="602312"/>
                        <a:pt x="945740" y="605646"/>
                        <a:pt x="942343" y="605646"/>
                      </a:cubicBezTo>
                      <a:cubicBezTo>
                        <a:pt x="938947" y="605646"/>
                        <a:pt x="936035" y="602312"/>
                        <a:pt x="936035" y="598422"/>
                      </a:cubicBezTo>
                      <a:cubicBezTo>
                        <a:pt x="936035" y="594533"/>
                        <a:pt x="938947" y="591199"/>
                        <a:pt x="942343" y="591199"/>
                      </a:cubicBezTo>
                      <a:close/>
                      <a:moveTo>
                        <a:pt x="923419" y="591199"/>
                      </a:moveTo>
                      <a:cubicBezTo>
                        <a:pt x="926816" y="591199"/>
                        <a:pt x="929242" y="594533"/>
                        <a:pt x="929242" y="598422"/>
                      </a:cubicBezTo>
                      <a:cubicBezTo>
                        <a:pt x="929242" y="602312"/>
                        <a:pt x="926816" y="605646"/>
                        <a:pt x="923419" y="605646"/>
                      </a:cubicBezTo>
                      <a:cubicBezTo>
                        <a:pt x="920022" y="605646"/>
                        <a:pt x="917111" y="602312"/>
                        <a:pt x="917111" y="598422"/>
                      </a:cubicBezTo>
                      <a:cubicBezTo>
                        <a:pt x="917111" y="594533"/>
                        <a:pt x="920022" y="591199"/>
                        <a:pt x="923419" y="591199"/>
                      </a:cubicBezTo>
                      <a:close/>
                      <a:moveTo>
                        <a:pt x="904009" y="591199"/>
                      </a:moveTo>
                      <a:cubicBezTo>
                        <a:pt x="907406" y="591199"/>
                        <a:pt x="910317" y="594533"/>
                        <a:pt x="910317" y="598422"/>
                      </a:cubicBezTo>
                      <a:cubicBezTo>
                        <a:pt x="910317" y="602312"/>
                        <a:pt x="907406" y="605646"/>
                        <a:pt x="904009" y="605646"/>
                      </a:cubicBezTo>
                      <a:cubicBezTo>
                        <a:pt x="900613" y="605646"/>
                        <a:pt x="897701" y="602312"/>
                        <a:pt x="897701" y="598422"/>
                      </a:cubicBezTo>
                      <a:cubicBezTo>
                        <a:pt x="897701" y="594533"/>
                        <a:pt x="900613" y="591199"/>
                        <a:pt x="904009" y="591199"/>
                      </a:cubicBezTo>
                      <a:close/>
                      <a:moveTo>
                        <a:pt x="885085" y="591199"/>
                      </a:moveTo>
                      <a:cubicBezTo>
                        <a:pt x="888481" y="591199"/>
                        <a:pt x="890908" y="594533"/>
                        <a:pt x="890908" y="598422"/>
                      </a:cubicBezTo>
                      <a:cubicBezTo>
                        <a:pt x="890908" y="602312"/>
                        <a:pt x="888481" y="605646"/>
                        <a:pt x="885085" y="605646"/>
                      </a:cubicBezTo>
                      <a:cubicBezTo>
                        <a:pt x="881688" y="605646"/>
                        <a:pt x="878777" y="602312"/>
                        <a:pt x="878777" y="598422"/>
                      </a:cubicBezTo>
                      <a:cubicBezTo>
                        <a:pt x="878777" y="594533"/>
                        <a:pt x="881688" y="591199"/>
                        <a:pt x="885085" y="591199"/>
                      </a:cubicBezTo>
                      <a:close/>
                      <a:moveTo>
                        <a:pt x="865675" y="591199"/>
                      </a:moveTo>
                      <a:cubicBezTo>
                        <a:pt x="869072" y="591199"/>
                        <a:pt x="871983" y="594533"/>
                        <a:pt x="871983" y="598422"/>
                      </a:cubicBezTo>
                      <a:cubicBezTo>
                        <a:pt x="871983" y="602312"/>
                        <a:pt x="869072" y="605646"/>
                        <a:pt x="865675" y="605646"/>
                      </a:cubicBezTo>
                      <a:cubicBezTo>
                        <a:pt x="862278" y="605646"/>
                        <a:pt x="859852" y="602312"/>
                        <a:pt x="859852" y="598422"/>
                      </a:cubicBezTo>
                      <a:cubicBezTo>
                        <a:pt x="859852" y="594533"/>
                        <a:pt x="862278" y="591199"/>
                        <a:pt x="865675" y="591199"/>
                      </a:cubicBezTo>
                      <a:close/>
                      <a:moveTo>
                        <a:pt x="808416" y="591199"/>
                      </a:moveTo>
                      <a:cubicBezTo>
                        <a:pt x="811813" y="591199"/>
                        <a:pt x="814724" y="594533"/>
                        <a:pt x="814724" y="598422"/>
                      </a:cubicBezTo>
                      <a:cubicBezTo>
                        <a:pt x="814724" y="602312"/>
                        <a:pt x="811813" y="605646"/>
                        <a:pt x="808416" y="605646"/>
                      </a:cubicBezTo>
                      <a:cubicBezTo>
                        <a:pt x="805020" y="605646"/>
                        <a:pt x="802108" y="602312"/>
                        <a:pt x="802108" y="598422"/>
                      </a:cubicBezTo>
                      <a:cubicBezTo>
                        <a:pt x="802108" y="594533"/>
                        <a:pt x="805020" y="591199"/>
                        <a:pt x="808416" y="591199"/>
                      </a:cubicBezTo>
                      <a:close/>
                      <a:moveTo>
                        <a:pt x="789492" y="591199"/>
                      </a:moveTo>
                      <a:cubicBezTo>
                        <a:pt x="792888" y="591199"/>
                        <a:pt x="795315" y="594533"/>
                        <a:pt x="795315" y="598422"/>
                      </a:cubicBezTo>
                      <a:cubicBezTo>
                        <a:pt x="795315" y="602312"/>
                        <a:pt x="792888" y="605646"/>
                        <a:pt x="789492" y="605646"/>
                      </a:cubicBezTo>
                      <a:cubicBezTo>
                        <a:pt x="786095" y="605646"/>
                        <a:pt x="783184" y="602312"/>
                        <a:pt x="783184" y="598422"/>
                      </a:cubicBezTo>
                      <a:cubicBezTo>
                        <a:pt x="783184" y="594533"/>
                        <a:pt x="786095" y="591199"/>
                        <a:pt x="789492" y="591199"/>
                      </a:cubicBezTo>
                      <a:close/>
                      <a:moveTo>
                        <a:pt x="559971" y="591199"/>
                      </a:moveTo>
                      <a:cubicBezTo>
                        <a:pt x="563368" y="591199"/>
                        <a:pt x="565794" y="594533"/>
                        <a:pt x="565794" y="598422"/>
                      </a:cubicBezTo>
                      <a:cubicBezTo>
                        <a:pt x="565794" y="602312"/>
                        <a:pt x="563368" y="605646"/>
                        <a:pt x="559971" y="605646"/>
                      </a:cubicBezTo>
                      <a:cubicBezTo>
                        <a:pt x="556575" y="605646"/>
                        <a:pt x="553663" y="602312"/>
                        <a:pt x="553663" y="598422"/>
                      </a:cubicBezTo>
                      <a:cubicBezTo>
                        <a:pt x="553663" y="594533"/>
                        <a:pt x="556575" y="591199"/>
                        <a:pt x="559971" y="591199"/>
                      </a:cubicBezTo>
                      <a:close/>
                      <a:moveTo>
                        <a:pt x="540562" y="591199"/>
                      </a:moveTo>
                      <a:cubicBezTo>
                        <a:pt x="543958" y="591199"/>
                        <a:pt x="546870" y="594533"/>
                        <a:pt x="546870" y="598422"/>
                      </a:cubicBezTo>
                      <a:cubicBezTo>
                        <a:pt x="546870" y="602312"/>
                        <a:pt x="543958" y="605646"/>
                        <a:pt x="540562" y="605646"/>
                      </a:cubicBezTo>
                      <a:cubicBezTo>
                        <a:pt x="537165" y="605646"/>
                        <a:pt x="534254" y="602312"/>
                        <a:pt x="534254" y="598422"/>
                      </a:cubicBezTo>
                      <a:cubicBezTo>
                        <a:pt x="534254" y="594533"/>
                        <a:pt x="537165" y="591199"/>
                        <a:pt x="540562" y="591199"/>
                      </a:cubicBezTo>
                      <a:close/>
                      <a:moveTo>
                        <a:pt x="521637" y="591199"/>
                      </a:moveTo>
                      <a:cubicBezTo>
                        <a:pt x="525034" y="591199"/>
                        <a:pt x="527460" y="594533"/>
                        <a:pt x="527460" y="598422"/>
                      </a:cubicBezTo>
                      <a:cubicBezTo>
                        <a:pt x="527460" y="602312"/>
                        <a:pt x="525034" y="605646"/>
                        <a:pt x="521637" y="605646"/>
                      </a:cubicBezTo>
                      <a:cubicBezTo>
                        <a:pt x="518241" y="605646"/>
                        <a:pt x="515329" y="602312"/>
                        <a:pt x="515329" y="598422"/>
                      </a:cubicBezTo>
                      <a:cubicBezTo>
                        <a:pt x="515329" y="594533"/>
                        <a:pt x="518241" y="591199"/>
                        <a:pt x="521637" y="591199"/>
                      </a:cubicBezTo>
                      <a:close/>
                      <a:moveTo>
                        <a:pt x="502227" y="591199"/>
                      </a:moveTo>
                      <a:cubicBezTo>
                        <a:pt x="505624" y="591199"/>
                        <a:pt x="508536" y="594533"/>
                        <a:pt x="508536" y="598422"/>
                      </a:cubicBezTo>
                      <a:cubicBezTo>
                        <a:pt x="508536" y="602312"/>
                        <a:pt x="505624" y="605646"/>
                        <a:pt x="502227" y="605646"/>
                      </a:cubicBezTo>
                      <a:cubicBezTo>
                        <a:pt x="498831" y="605646"/>
                        <a:pt x="496405" y="602312"/>
                        <a:pt x="496405" y="598422"/>
                      </a:cubicBezTo>
                      <a:cubicBezTo>
                        <a:pt x="496405" y="594533"/>
                        <a:pt x="498831" y="591199"/>
                        <a:pt x="502227" y="591199"/>
                      </a:cubicBezTo>
                      <a:close/>
                      <a:moveTo>
                        <a:pt x="483303" y="591199"/>
                      </a:moveTo>
                      <a:cubicBezTo>
                        <a:pt x="486700" y="591199"/>
                        <a:pt x="489611" y="594533"/>
                        <a:pt x="489611" y="598422"/>
                      </a:cubicBezTo>
                      <a:cubicBezTo>
                        <a:pt x="489611" y="602312"/>
                        <a:pt x="486700" y="605646"/>
                        <a:pt x="483303" y="605646"/>
                      </a:cubicBezTo>
                      <a:cubicBezTo>
                        <a:pt x="479906" y="605646"/>
                        <a:pt x="476995" y="602312"/>
                        <a:pt x="476995" y="598422"/>
                      </a:cubicBezTo>
                      <a:cubicBezTo>
                        <a:pt x="476995" y="594533"/>
                        <a:pt x="479906" y="591199"/>
                        <a:pt x="483303" y="591199"/>
                      </a:cubicBezTo>
                      <a:close/>
                      <a:moveTo>
                        <a:pt x="463893" y="591199"/>
                      </a:moveTo>
                      <a:cubicBezTo>
                        <a:pt x="467290" y="591199"/>
                        <a:pt x="470201" y="594533"/>
                        <a:pt x="470201" y="598422"/>
                      </a:cubicBezTo>
                      <a:cubicBezTo>
                        <a:pt x="470201" y="602312"/>
                        <a:pt x="467290" y="605646"/>
                        <a:pt x="463893" y="605646"/>
                      </a:cubicBezTo>
                      <a:cubicBezTo>
                        <a:pt x="460497" y="605646"/>
                        <a:pt x="458070" y="602312"/>
                        <a:pt x="458070" y="598422"/>
                      </a:cubicBezTo>
                      <a:cubicBezTo>
                        <a:pt x="458070" y="594533"/>
                        <a:pt x="460497" y="591199"/>
                        <a:pt x="463893" y="591199"/>
                      </a:cubicBezTo>
                      <a:close/>
                      <a:moveTo>
                        <a:pt x="444969" y="591199"/>
                      </a:moveTo>
                      <a:cubicBezTo>
                        <a:pt x="448365" y="591199"/>
                        <a:pt x="451277" y="594533"/>
                        <a:pt x="451277" y="598422"/>
                      </a:cubicBezTo>
                      <a:cubicBezTo>
                        <a:pt x="451277" y="602312"/>
                        <a:pt x="448365" y="605646"/>
                        <a:pt x="444969" y="605646"/>
                      </a:cubicBezTo>
                      <a:cubicBezTo>
                        <a:pt x="441572" y="605646"/>
                        <a:pt x="438661" y="602312"/>
                        <a:pt x="438661" y="598422"/>
                      </a:cubicBezTo>
                      <a:cubicBezTo>
                        <a:pt x="438661" y="594533"/>
                        <a:pt x="441572" y="591199"/>
                        <a:pt x="444969" y="591199"/>
                      </a:cubicBezTo>
                      <a:close/>
                      <a:moveTo>
                        <a:pt x="426044" y="571752"/>
                      </a:moveTo>
                      <a:cubicBezTo>
                        <a:pt x="427985" y="571752"/>
                        <a:pt x="429926" y="573974"/>
                        <a:pt x="429926" y="576752"/>
                      </a:cubicBezTo>
                      <a:cubicBezTo>
                        <a:pt x="429926" y="578975"/>
                        <a:pt x="427985" y="581198"/>
                        <a:pt x="426044" y="581198"/>
                      </a:cubicBezTo>
                      <a:cubicBezTo>
                        <a:pt x="423618" y="581198"/>
                        <a:pt x="421677" y="578975"/>
                        <a:pt x="421677" y="576752"/>
                      </a:cubicBezTo>
                      <a:cubicBezTo>
                        <a:pt x="421677" y="573974"/>
                        <a:pt x="423618" y="571752"/>
                        <a:pt x="426044" y="571752"/>
                      </a:cubicBezTo>
                      <a:close/>
                      <a:moveTo>
                        <a:pt x="1057346" y="569529"/>
                      </a:moveTo>
                      <a:cubicBezTo>
                        <a:pt x="1060743" y="569529"/>
                        <a:pt x="1063169" y="572863"/>
                        <a:pt x="1063169" y="576752"/>
                      </a:cubicBezTo>
                      <a:cubicBezTo>
                        <a:pt x="1063169" y="580642"/>
                        <a:pt x="1060743" y="583420"/>
                        <a:pt x="1057346" y="583420"/>
                      </a:cubicBezTo>
                      <a:cubicBezTo>
                        <a:pt x="1053950" y="583420"/>
                        <a:pt x="1051038" y="580642"/>
                        <a:pt x="1051038" y="576752"/>
                      </a:cubicBezTo>
                      <a:cubicBezTo>
                        <a:pt x="1051038" y="572863"/>
                        <a:pt x="1053950" y="569529"/>
                        <a:pt x="1057346" y="569529"/>
                      </a:cubicBezTo>
                      <a:close/>
                      <a:moveTo>
                        <a:pt x="1037936" y="569529"/>
                      </a:moveTo>
                      <a:cubicBezTo>
                        <a:pt x="1041333" y="569529"/>
                        <a:pt x="1044245" y="572863"/>
                        <a:pt x="1044245" y="576752"/>
                      </a:cubicBezTo>
                      <a:cubicBezTo>
                        <a:pt x="1044245" y="580642"/>
                        <a:pt x="1041333" y="583420"/>
                        <a:pt x="1037936" y="583420"/>
                      </a:cubicBezTo>
                      <a:cubicBezTo>
                        <a:pt x="1034540" y="583420"/>
                        <a:pt x="1031628" y="580642"/>
                        <a:pt x="1031628" y="576752"/>
                      </a:cubicBezTo>
                      <a:cubicBezTo>
                        <a:pt x="1031628" y="572863"/>
                        <a:pt x="1034540" y="569529"/>
                        <a:pt x="1037936" y="569529"/>
                      </a:cubicBezTo>
                      <a:close/>
                      <a:moveTo>
                        <a:pt x="1019012" y="569529"/>
                      </a:moveTo>
                      <a:cubicBezTo>
                        <a:pt x="1022409" y="569529"/>
                        <a:pt x="1024835" y="572863"/>
                        <a:pt x="1024835" y="576752"/>
                      </a:cubicBezTo>
                      <a:cubicBezTo>
                        <a:pt x="1024835" y="580642"/>
                        <a:pt x="1022409" y="583420"/>
                        <a:pt x="1019012" y="583420"/>
                      </a:cubicBezTo>
                      <a:cubicBezTo>
                        <a:pt x="1015615" y="583420"/>
                        <a:pt x="1012704" y="580642"/>
                        <a:pt x="1012704" y="576752"/>
                      </a:cubicBezTo>
                      <a:cubicBezTo>
                        <a:pt x="1012704" y="572863"/>
                        <a:pt x="1015615" y="569529"/>
                        <a:pt x="1019012" y="569529"/>
                      </a:cubicBezTo>
                      <a:close/>
                      <a:moveTo>
                        <a:pt x="999602" y="569529"/>
                      </a:moveTo>
                      <a:cubicBezTo>
                        <a:pt x="1002999" y="569529"/>
                        <a:pt x="1005910" y="572863"/>
                        <a:pt x="1005910" y="576752"/>
                      </a:cubicBezTo>
                      <a:cubicBezTo>
                        <a:pt x="1005910" y="580642"/>
                        <a:pt x="1002999" y="583420"/>
                        <a:pt x="999602" y="583420"/>
                      </a:cubicBezTo>
                      <a:cubicBezTo>
                        <a:pt x="996206" y="583420"/>
                        <a:pt x="993779" y="580642"/>
                        <a:pt x="993779" y="576752"/>
                      </a:cubicBezTo>
                      <a:cubicBezTo>
                        <a:pt x="993779" y="572863"/>
                        <a:pt x="996206" y="569529"/>
                        <a:pt x="999602" y="569529"/>
                      </a:cubicBezTo>
                      <a:close/>
                      <a:moveTo>
                        <a:pt x="980678" y="569529"/>
                      </a:moveTo>
                      <a:cubicBezTo>
                        <a:pt x="984074" y="569529"/>
                        <a:pt x="986986" y="572863"/>
                        <a:pt x="986986" y="576752"/>
                      </a:cubicBezTo>
                      <a:cubicBezTo>
                        <a:pt x="986986" y="580642"/>
                        <a:pt x="984074" y="583420"/>
                        <a:pt x="980678" y="583420"/>
                      </a:cubicBezTo>
                      <a:cubicBezTo>
                        <a:pt x="977281" y="583420"/>
                        <a:pt x="974370" y="580642"/>
                        <a:pt x="974370" y="576752"/>
                      </a:cubicBezTo>
                      <a:cubicBezTo>
                        <a:pt x="974370" y="572863"/>
                        <a:pt x="977281" y="569529"/>
                        <a:pt x="980678" y="569529"/>
                      </a:cubicBezTo>
                      <a:close/>
                      <a:moveTo>
                        <a:pt x="961268" y="569529"/>
                      </a:moveTo>
                      <a:cubicBezTo>
                        <a:pt x="964665" y="569529"/>
                        <a:pt x="967576" y="572863"/>
                        <a:pt x="967576" y="576752"/>
                      </a:cubicBezTo>
                      <a:cubicBezTo>
                        <a:pt x="967576" y="580642"/>
                        <a:pt x="964665" y="583420"/>
                        <a:pt x="961268" y="583420"/>
                      </a:cubicBezTo>
                      <a:cubicBezTo>
                        <a:pt x="957871" y="583420"/>
                        <a:pt x="955445" y="580642"/>
                        <a:pt x="955445" y="576752"/>
                      </a:cubicBezTo>
                      <a:cubicBezTo>
                        <a:pt x="955445" y="572863"/>
                        <a:pt x="957871" y="569529"/>
                        <a:pt x="961268" y="569529"/>
                      </a:cubicBezTo>
                      <a:close/>
                      <a:moveTo>
                        <a:pt x="942343" y="569529"/>
                      </a:moveTo>
                      <a:cubicBezTo>
                        <a:pt x="945740" y="569529"/>
                        <a:pt x="948652" y="572863"/>
                        <a:pt x="948652" y="576752"/>
                      </a:cubicBezTo>
                      <a:cubicBezTo>
                        <a:pt x="948652" y="580642"/>
                        <a:pt x="945740" y="583420"/>
                        <a:pt x="942343" y="583420"/>
                      </a:cubicBezTo>
                      <a:cubicBezTo>
                        <a:pt x="938947" y="583420"/>
                        <a:pt x="936035" y="580642"/>
                        <a:pt x="936035" y="576752"/>
                      </a:cubicBezTo>
                      <a:cubicBezTo>
                        <a:pt x="936035" y="572863"/>
                        <a:pt x="938947" y="569529"/>
                        <a:pt x="942343" y="569529"/>
                      </a:cubicBezTo>
                      <a:close/>
                      <a:moveTo>
                        <a:pt x="923419" y="569529"/>
                      </a:moveTo>
                      <a:cubicBezTo>
                        <a:pt x="926816" y="569529"/>
                        <a:pt x="929242" y="572863"/>
                        <a:pt x="929242" y="576752"/>
                      </a:cubicBezTo>
                      <a:cubicBezTo>
                        <a:pt x="929242" y="580642"/>
                        <a:pt x="926816" y="583420"/>
                        <a:pt x="923419" y="583420"/>
                      </a:cubicBezTo>
                      <a:cubicBezTo>
                        <a:pt x="920022" y="583420"/>
                        <a:pt x="917111" y="580642"/>
                        <a:pt x="917111" y="576752"/>
                      </a:cubicBezTo>
                      <a:cubicBezTo>
                        <a:pt x="917111" y="572863"/>
                        <a:pt x="920022" y="569529"/>
                        <a:pt x="923419" y="569529"/>
                      </a:cubicBezTo>
                      <a:close/>
                      <a:moveTo>
                        <a:pt x="904009" y="569529"/>
                      </a:moveTo>
                      <a:cubicBezTo>
                        <a:pt x="907406" y="569529"/>
                        <a:pt x="910317" y="572863"/>
                        <a:pt x="910317" y="576752"/>
                      </a:cubicBezTo>
                      <a:cubicBezTo>
                        <a:pt x="910317" y="580642"/>
                        <a:pt x="907406" y="583420"/>
                        <a:pt x="904009" y="583420"/>
                      </a:cubicBezTo>
                      <a:cubicBezTo>
                        <a:pt x="900613" y="583420"/>
                        <a:pt x="897701" y="580642"/>
                        <a:pt x="897701" y="576752"/>
                      </a:cubicBezTo>
                      <a:cubicBezTo>
                        <a:pt x="897701" y="572863"/>
                        <a:pt x="900613" y="569529"/>
                        <a:pt x="904009" y="569529"/>
                      </a:cubicBezTo>
                      <a:close/>
                      <a:moveTo>
                        <a:pt x="885085" y="569529"/>
                      </a:moveTo>
                      <a:cubicBezTo>
                        <a:pt x="888481" y="569529"/>
                        <a:pt x="890908" y="572863"/>
                        <a:pt x="890908" y="576752"/>
                      </a:cubicBezTo>
                      <a:cubicBezTo>
                        <a:pt x="890908" y="580642"/>
                        <a:pt x="888481" y="583420"/>
                        <a:pt x="885085" y="583420"/>
                      </a:cubicBezTo>
                      <a:cubicBezTo>
                        <a:pt x="881688" y="583420"/>
                        <a:pt x="878777" y="580642"/>
                        <a:pt x="878777" y="576752"/>
                      </a:cubicBezTo>
                      <a:cubicBezTo>
                        <a:pt x="878777" y="572863"/>
                        <a:pt x="881688" y="569529"/>
                        <a:pt x="885085" y="569529"/>
                      </a:cubicBezTo>
                      <a:close/>
                      <a:moveTo>
                        <a:pt x="865675" y="569529"/>
                      </a:moveTo>
                      <a:cubicBezTo>
                        <a:pt x="869072" y="569529"/>
                        <a:pt x="871983" y="572863"/>
                        <a:pt x="871983" y="576752"/>
                      </a:cubicBezTo>
                      <a:cubicBezTo>
                        <a:pt x="871983" y="580642"/>
                        <a:pt x="869072" y="583420"/>
                        <a:pt x="865675" y="583420"/>
                      </a:cubicBezTo>
                      <a:cubicBezTo>
                        <a:pt x="862278" y="583420"/>
                        <a:pt x="859852" y="580642"/>
                        <a:pt x="859852" y="576752"/>
                      </a:cubicBezTo>
                      <a:cubicBezTo>
                        <a:pt x="859852" y="572863"/>
                        <a:pt x="862278" y="569529"/>
                        <a:pt x="865675" y="569529"/>
                      </a:cubicBezTo>
                      <a:close/>
                      <a:moveTo>
                        <a:pt x="846750" y="569529"/>
                      </a:moveTo>
                      <a:cubicBezTo>
                        <a:pt x="850147" y="569529"/>
                        <a:pt x="853059" y="572863"/>
                        <a:pt x="853059" y="576752"/>
                      </a:cubicBezTo>
                      <a:cubicBezTo>
                        <a:pt x="853059" y="580642"/>
                        <a:pt x="850147" y="583420"/>
                        <a:pt x="846750" y="583420"/>
                      </a:cubicBezTo>
                      <a:cubicBezTo>
                        <a:pt x="843354" y="583420"/>
                        <a:pt x="840442" y="580642"/>
                        <a:pt x="840442" y="576752"/>
                      </a:cubicBezTo>
                      <a:cubicBezTo>
                        <a:pt x="840442" y="572863"/>
                        <a:pt x="843354" y="569529"/>
                        <a:pt x="846750" y="569529"/>
                      </a:cubicBezTo>
                      <a:close/>
                      <a:moveTo>
                        <a:pt x="827341" y="569529"/>
                      </a:moveTo>
                      <a:cubicBezTo>
                        <a:pt x="831223" y="569529"/>
                        <a:pt x="833649" y="572863"/>
                        <a:pt x="833649" y="576752"/>
                      </a:cubicBezTo>
                      <a:cubicBezTo>
                        <a:pt x="833649" y="580642"/>
                        <a:pt x="831223" y="583420"/>
                        <a:pt x="827341" y="583420"/>
                      </a:cubicBezTo>
                      <a:cubicBezTo>
                        <a:pt x="823944" y="583420"/>
                        <a:pt x="821518" y="580642"/>
                        <a:pt x="821518" y="576752"/>
                      </a:cubicBezTo>
                      <a:cubicBezTo>
                        <a:pt x="821518" y="572863"/>
                        <a:pt x="823944" y="569529"/>
                        <a:pt x="827341" y="569529"/>
                      </a:cubicBezTo>
                      <a:close/>
                      <a:moveTo>
                        <a:pt x="808416" y="569529"/>
                      </a:moveTo>
                      <a:cubicBezTo>
                        <a:pt x="811813" y="569529"/>
                        <a:pt x="814724" y="572863"/>
                        <a:pt x="814724" y="576752"/>
                      </a:cubicBezTo>
                      <a:cubicBezTo>
                        <a:pt x="814724" y="580642"/>
                        <a:pt x="811813" y="583420"/>
                        <a:pt x="808416" y="583420"/>
                      </a:cubicBezTo>
                      <a:cubicBezTo>
                        <a:pt x="805020" y="583420"/>
                        <a:pt x="802108" y="580642"/>
                        <a:pt x="802108" y="576752"/>
                      </a:cubicBezTo>
                      <a:cubicBezTo>
                        <a:pt x="802108" y="572863"/>
                        <a:pt x="805020" y="569529"/>
                        <a:pt x="808416" y="569529"/>
                      </a:cubicBezTo>
                      <a:close/>
                      <a:moveTo>
                        <a:pt x="789492" y="569529"/>
                      </a:moveTo>
                      <a:cubicBezTo>
                        <a:pt x="792888" y="569529"/>
                        <a:pt x="795315" y="572863"/>
                        <a:pt x="795315" y="576752"/>
                      </a:cubicBezTo>
                      <a:cubicBezTo>
                        <a:pt x="795315" y="580642"/>
                        <a:pt x="792888" y="583420"/>
                        <a:pt x="789492" y="583420"/>
                      </a:cubicBezTo>
                      <a:cubicBezTo>
                        <a:pt x="786095" y="583420"/>
                        <a:pt x="783184" y="580642"/>
                        <a:pt x="783184" y="576752"/>
                      </a:cubicBezTo>
                      <a:cubicBezTo>
                        <a:pt x="783184" y="572863"/>
                        <a:pt x="786095" y="569529"/>
                        <a:pt x="789492" y="569529"/>
                      </a:cubicBezTo>
                      <a:close/>
                      <a:moveTo>
                        <a:pt x="770082" y="569529"/>
                      </a:moveTo>
                      <a:cubicBezTo>
                        <a:pt x="773479" y="569529"/>
                        <a:pt x="776390" y="572863"/>
                        <a:pt x="776390" y="576752"/>
                      </a:cubicBezTo>
                      <a:cubicBezTo>
                        <a:pt x="776390" y="580642"/>
                        <a:pt x="773479" y="583420"/>
                        <a:pt x="770082" y="583420"/>
                      </a:cubicBezTo>
                      <a:cubicBezTo>
                        <a:pt x="766685" y="583420"/>
                        <a:pt x="763774" y="580642"/>
                        <a:pt x="763774" y="576752"/>
                      </a:cubicBezTo>
                      <a:cubicBezTo>
                        <a:pt x="763774" y="572863"/>
                        <a:pt x="766685" y="569529"/>
                        <a:pt x="770082" y="569529"/>
                      </a:cubicBezTo>
                      <a:close/>
                      <a:moveTo>
                        <a:pt x="521637" y="569529"/>
                      </a:moveTo>
                      <a:cubicBezTo>
                        <a:pt x="525034" y="569529"/>
                        <a:pt x="527460" y="572863"/>
                        <a:pt x="527460" y="576752"/>
                      </a:cubicBezTo>
                      <a:cubicBezTo>
                        <a:pt x="527460" y="580642"/>
                        <a:pt x="525034" y="583420"/>
                        <a:pt x="521637" y="583420"/>
                      </a:cubicBezTo>
                      <a:cubicBezTo>
                        <a:pt x="518241" y="583420"/>
                        <a:pt x="515329" y="580642"/>
                        <a:pt x="515329" y="576752"/>
                      </a:cubicBezTo>
                      <a:cubicBezTo>
                        <a:pt x="515329" y="572863"/>
                        <a:pt x="518241" y="569529"/>
                        <a:pt x="521637" y="569529"/>
                      </a:cubicBezTo>
                      <a:close/>
                      <a:moveTo>
                        <a:pt x="502227" y="569529"/>
                      </a:moveTo>
                      <a:cubicBezTo>
                        <a:pt x="505624" y="569529"/>
                        <a:pt x="508536" y="572863"/>
                        <a:pt x="508536" y="576752"/>
                      </a:cubicBezTo>
                      <a:cubicBezTo>
                        <a:pt x="508536" y="580642"/>
                        <a:pt x="505624" y="583420"/>
                        <a:pt x="502227" y="583420"/>
                      </a:cubicBezTo>
                      <a:cubicBezTo>
                        <a:pt x="498831" y="583420"/>
                        <a:pt x="496405" y="580642"/>
                        <a:pt x="496405" y="576752"/>
                      </a:cubicBezTo>
                      <a:cubicBezTo>
                        <a:pt x="496405" y="572863"/>
                        <a:pt x="498831" y="569529"/>
                        <a:pt x="502227" y="569529"/>
                      </a:cubicBezTo>
                      <a:close/>
                      <a:moveTo>
                        <a:pt x="483303" y="569529"/>
                      </a:moveTo>
                      <a:cubicBezTo>
                        <a:pt x="486700" y="569529"/>
                        <a:pt x="489611" y="572863"/>
                        <a:pt x="489611" y="576752"/>
                      </a:cubicBezTo>
                      <a:cubicBezTo>
                        <a:pt x="489611" y="580642"/>
                        <a:pt x="486700" y="583420"/>
                        <a:pt x="483303" y="583420"/>
                      </a:cubicBezTo>
                      <a:cubicBezTo>
                        <a:pt x="479906" y="583420"/>
                        <a:pt x="476995" y="580642"/>
                        <a:pt x="476995" y="576752"/>
                      </a:cubicBezTo>
                      <a:cubicBezTo>
                        <a:pt x="476995" y="572863"/>
                        <a:pt x="479906" y="569529"/>
                        <a:pt x="483303" y="569529"/>
                      </a:cubicBezTo>
                      <a:close/>
                      <a:moveTo>
                        <a:pt x="463893" y="569529"/>
                      </a:moveTo>
                      <a:cubicBezTo>
                        <a:pt x="467290" y="569529"/>
                        <a:pt x="470201" y="572863"/>
                        <a:pt x="470201" y="576752"/>
                      </a:cubicBezTo>
                      <a:cubicBezTo>
                        <a:pt x="470201" y="580642"/>
                        <a:pt x="467290" y="583420"/>
                        <a:pt x="463893" y="583420"/>
                      </a:cubicBezTo>
                      <a:cubicBezTo>
                        <a:pt x="460497" y="583420"/>
                        <a:pt x="458070" y="580642"/>
                        <a:pt x="458070" y="576752"/>
                      </a:cubicBezTo>
                      <a:cubicBezTo>
                        <a:pt x="458070" y="572863"/>
                        <a:pt x="460497" y="569529"/>
                        <a:pt x="463893" y="569529"/>
                      </a:cubicBezTo>
                      <a:close/>
                      <a:moveTo>
                        <a:pt x="1188712" y="554193"/>
                      </a:moveTo>
                      <a:lnTo>
                        <a:pt x="1188552" y="554708"/>
                      </a:lnTo>
                      <a:lnTo>
                        <a:pt x="1188362" y="554527"/>
                      </a:lnTo>
                      <a:close/>
                      <a:moveTo>
                        <a:pt x="1037936" y="547859"/>
                      </a:moveTo>
                      <a:cubicBezTo>
                        <a:pt x="1041333" y="547859"/>
                        <a:pt x="1044245" y="550637"/>
                        <a:pt x="1044245" y="554527"/>
                      </a:cubicBezTo>
                      <a:cubicBezTo>
                        <a:pt x="1044245" y="558416"/>
                        <a:pt x="1041333" y="561750"/>
                        <a:pt x="1037936" y="561750"/>
                      </a:cubicBezTo>
                      <a:cubicBezTo>
                        <a:pt x="1034540" y="561750"/>
                        <a:pt x="1031628" y="558416"/>
                        <a:pt x="1031628" y="554527"/>
                      </a:cubicBezTo>
                      <a:cubicBezTo>
                        <a:pt x="1031628" y="550637"/>
                        <a:pt x="1034540" y="547859"/>
                        <a:pt x="1037936" y="547859"/>
                      </a:cubicBezTo>
                      <a:close/>
                      <a:moveTo>
                        <a:pt x="1019012" y="547859"/>
                      </a:moveTo>
                      <a:cubicBezTo>
                        <a:pt x="1022409" y="547859"/>
                        <a:pt x="1024835" y="550637"/>
                        <a:pt x="1024835" y="554527"/>
                      </a:cubicBezTo>
                      <a:cubicBezTo>
                        <a:pt x="1024835" y="558416"/>
                        <a:pt x="1022409" y="561750"/>
                        <a:pt x="1019012" y="561750"/>
                      </a:cubicBezTo>
                      <a:cubicBezTo>
                        <a:pt x="1015615" y="561750"/>
                        <a:pt x="1012704" y="558416"/>
                        <a:pt x="1012704" y="554527"/>
                      </a:cubicBezTo>
                      <a:cubicBezTo>
                        <a:pt x="1012704" y="550637"/>
                        <a:pt x="1015615" y="547859"/>
                        <a:pt x="1019012" y="547859"/>
                      </a:cubicBezTo>
                      <a:close/>
                      <a:moveTo>
                        <a:pt x="999602" y="547859"/>
                      </a:moveTo>
                      <a:cubicBezTo>
                        <a:pt x="1002999" y="547859"/>
                        <a:pt x="1005910" y="550637"/>
                        <a:pt x="1005910" y="554527"/>
                      </a:cubicBezTo>
                      <a:cubicBezTo>
                        <a:pt x="1005910" y="558416"/>
                        <a:pt x="1002999" y="561750"/>
                        <a:pt x="999602" y="561750"/>
                      </a:cubicBezTo>
                      <a:cubicBezTo>
                        <a:pt x="996206" y="561750"/>
                        <a:pt x="993779" y="558416"/>
                        <a:pt x="993779" y="554527"/>
                      </a:cubicBezTo>
                      <a:cubicBezTo>
                        <a:pt x="993779" y="550637"/>
                        <a:pt x="996206" y="547859"/>
                        <a:pt x="999602" y="547859"/>
                      </a:cubicBezTo>
                      <a:close/>
                      <a:moveTo>
                        <a:pt x="980678" y="547859"/>
                      </a:moveTo>
                      <a:cubicBezTo>
                        <a:pt x="984074" y="547859"/>
                        <a:pt x="986986" y="550637"/>
                        <a:pt x="986986" y="554527"/>
                      </a:cubicBezTo>
                      <a:cubicBezTo>
                        <a:pt x="986986" y="558416"/>
                        <a:pt x="984074" y="561750"/>
                        <a:pt x="980678" y="561750"/>
                      </a:cubicBezTo>
                      <a:cubicBezTo>
                        <a:pt x="977281" y="561750"/>
                        <a:pt x="974370" y="558416"/>
                        <a:pt x="974370" y="554527"/>
                      </a:cubicBezTo>
                      <a:cubicBezTo>
                        <a:pt x="974370" y="550637"/>
                        <a:pt x="977281" y="547859"/>
                        <a:pt x="980678" y="547859"/>
                      </a:cubicBezTo>
                      <a:close/>
                      <a:moveTo>
                        <a:pt x="961268" y="547859"/>
                      </a:moveTo>
                      <a:cubicBezTo>
                        <a:pt x="964665" y="547859"/>
                        <a:pt x="967576" y="550637"/>
                        <a:pt x="967576" y="554527"/>
                      </a:cubicBezTo>
                      <a:cubicBezTo>
                        <a:pt x="967576" y="558416"/>
                        <a:pt x="964665" y="561750"/>
                        <a:pt x="961268" y="561750"/>
                      </a:cubicBezTo>
                      <a:cubicBezTo>
                        <a:pt x="957871" y="561750"/>
                        <a:pt x="955445" y="558416"/>
                        <a:pt x="955445" y="554527"/>
                      </a:cubicBezTo>
                      <a:cubicBezTo>
                        <a:pt x="955445" y="550637"/>
                        <a:pt x="957871" y="547859"/>
                        <a:pt x="961268" y="547859"/>
                      </a:cubicBezTo>
                      <a:close/>
                      <a:moveTo>
                        <a:pt x="942343" y="547859"/>
                      </a:moveTo>
                      <a:cubicBezTo>
                        <a:pt x="945740" y="547859"/>
                        <a:pt x="948652" y="550637"/>
                        <a:pt x="948652" y="554527"/>
                      </a:cubicBezTo>
                      <a:cubicBezTo>
                        <a:pt x="948652" y="558416"/>
                        <a:pt x="945740" y="561750"/>
                        <a:pt x="942343" y="561750"/>
                      </a:cubicBezTo>
                      <a:cubicBezTo>
                        <a:pt x="938947" y="561750"/>
                        <a:pt x="936035" y="558416"/>
                        <a:pt x="936035" y="554527"/>
                      </a:cubicBezTo>
                      <a:cubicBezTo>
                        <a:pt x="936035" y="550637"/>
                        <a:pt x="938947" y="547859"/>
                        <a:pt x="942343" y="547859"/>
                      </a:cubicBezTo>
                      <a:close/>
                      <a:moveTo>
                        <a:pt x="923419" y="547859"/>
                      </a:moveTo>
                      <a:cubicBezTo>
                        <a:pt x="926816" y="547859"/>
                        <a:pt x="929242" y="550637"/>
                        <a:pt x="929242" y="554527"/>
                      </a:cubicBezTo>
                      <a:cubicBezTo>
                        <a:pt x="929242" y="558416"/>
                        <a:pt x="926816" y="561750"/>
                        <a:pt x="923419" y="561750"/>
                      </a:cubicBezTo>
                      <a:cubicBezTo>
                        <a:pt x="920022" y="561750"/>
                        <a:pt x="917111" y="558416"/>
                        <a:pt x="917111" y="554527"/>
                      </a:cubicBezTo>
                      <a:cubicBezTo>
                        <a:pt x="917111" y="550637"/>
                        <a:pt x="920022" y="547859"/>
                        <a:pt x="923419" y="547859"/>
                      </a:cubicBezTo>
                      <a:close/>
                      <a:moveTo>
                        <a:pt x="904009" y="547859"/>
                      </a:moveTo>
                      <a:cubicBezTo>
                        <a:pt x="907406" y="547859"/>
                        <a:pt x="910317" y="550637"/>
                        <a:pt x="910317" y="554527"/>
                      </a:cubicBezTo>
                      <a:cubicBezTo>
                        <a:pt x="910317" y="558416"/>
                        <a:pt x="907406" y="561750"/>
                        <a:pt x="904009" y="561750"/>
                      </a:cubicBezTo>
                      <a:cubicBezTo>
                        <a:pt x="900613" y="561750"/>
                        <a:pt x="897701" y="558416"/>
                        <a:pt x="897701" y="554527"/>
                      </a:cubicBezTo>
                      <a:cubicBezTo>
                        <a:pt x="897701" y="550637"/>
                        <a:pt x="900613" y="547859"/>
                        <a:pt x="904009" y="547859"/>
                      </a:cubicBezTo>
                      <a:close/>
                      <a:moveTo>
                        <a:pt x="885085" y="547859"/>
                      </a:moveTo>
                      <a:cubicBezTo>
                        <a:pt x="888481" y="547859"/>
                        <a:pt x="890908" y="550637"/>
                        <a:pt x="890908" y="554527"/>
                      </a:cubicBezTo>
                      <a:cubicBezTo>
                        <a:pt x="890908" y="558416"/>
                        <a:pt x="888481" y="561750"/>
                        <a:pt x="885085" y="561750"/>
                      </a:cubicBezTo>
                      <a:cubicBezTo>
                        <a:pt x="881688" y="561750"/>
                        <a:pt x="878777" y="558416"/>
                        <a:pt x="878777" y="554527"/>
                      </a:cubicBezTo>
                      <a:cubicBezTo>
                        <a:pt x="878777" y="550637"/>
                        <a:pt x="881688" y="547859"/>
                        <a:pt x="885085" y="547859"/>
                      </a:cubicBezTo>
                      <a:close/>
                      <a:moveTo>
                        <a:pt x="865675" y="547859"/>
                      </a:moveTo>
                      <a:cubicBezTo>
                        <a:pt x="869072" y="547859"/>
                        <a:pt x="871983" y="550637"/>
                        <a:pt x="871983" y="554527"/>
                      </a:cubicBezTo>
                      <a:cubicBezTo>
                        <a:pt x="871983" y="558416"/>
                        <a:pt x="869072" y="561750"/>
                        <a:pt x="865675" y="561750"/>
                      </a:cubicBezTo>
                      <a:cubicBezTo>
                        <a:pt x="862278" y="561750"/>
                        <a:pt x="859852" y="558416"/>
                        <a:pt x="859852" y="554527"/>
                      </a:cubicBezTo>
                      <a:cubicBezTo>
                        <a:pt x="859852" y="550637"/>
                        <a:pt x="862278" y="547859"/>
                        <a:pt x="865675" y="547859"/>
                      </a:cubicBezTo>
                      <a:close/>
                      <a:moveTo>
                        <a:pt x="846750" y="547859"/>
                      </a:moveTo>
                      <a:cubicBezTo>
                        <a:pt x="850147" y="547859"/>
                        <a:pt x="853059" y="550637"/>
                        <a:pt x="853059" y="554527"/>
                      </a:cubicBezTo>
                      <a:cubicBezTo>
                        <a:pt x="853059" y="558416"/>
                        <a:pt x="850147" y="561750"/>
                        <a:pt x="846750" y="561750"/>
                      </a:cubicBezTo>
                      <a:cubicBezTo>
                        <a:pt x="843354" y="561750"/>
                        <a:pt x="840442" y="558416"/>
                        <a:pt x="840442" y="554527"/>
                      </a:cubicBezTo>
                      <a:cubicBezTo>
                        <a:pt x="840442" y="550637"/>
                        <a:pt x="843354" y="547859"/>
                        <a:pt x="846750" y="547859"/>
                      </a:cubicBezTo>
                      <a:close/>
                      <a:moveTo>
                        <a:pt x="827341" y="547859"/>
                      </a:moveTo>
                      <a:cubicBezTo>
                        <a:pt x="831223" y="547859"/>
                        <a:pt x="833649" y="550637"/>
                        <a:pt x="833649" y="554527"/>
                      </a:cubicBezTo>
                      <a:cubicBezTo>
                        <a:pt x="833649" y="558416"/>
                        <a:pt x="831223" y="561750"/>
                        <a:pt x="827341" y="561750"/>
                      </a:cubicBezTo>
                      <a:cubicBezTo>
                        <a:pt x="823944" y="561750"/>
                        <a:pt x="821518" y="558416"/>
                        <a:pt x="821518" y="554527"/>
                      </a:cubicBezTo>
                      <a:cubicBezTo>
                        <a:pt x="821518" y="550637"/>
                        <a:pt x="823944" y="547859"/>
                        <a:pt x="827341" y="547859"/>
                      </a:cubicBezTo>
                      <a:close/>
                      <a:moveTo>
                        <a:pt x="808416" y="547859"/>
                      </a:moveTo>
                      <a:cubicBezTo>
                        <a:pt x="811813" y="547859"/>
                        <a:pt x="814724" y="550637"/>
                        <a:pt x="814724" y="554527"/>
                      </a:cubicBezTo>
                      <a:cubicBezTo>
                        <a:pt x="814724" y="558416"/>
                        <a:pt x="811813" y="561750"/>
                        <a:pt x="808416" y="561750"/>
                      </a:cubicBezTo>
                      <a:cubicBezTo>
                        <a:pt x="805020" y="561750"/>
                        <a:pt x="802108" y="558416"/>
                        <a:pt x="802108" y="554527"/>
                      </a:cubicBezTo>
                      <a:cubicBezTo>
                        <a:pt x="802108" y="550637"/>
                        <a:pt x="805020" y="547859"/>
                        <a:pt x="808416" y="547859"/>
                      </a:cubicBezTo>
                      <a:close/>
                      <a:moveTo>
                        <a:pt x="789492" y="547859"/>
                      </a:moveTo>
                      <a:cubicBezTo>
                        <a:pt x="792888" y="547859"/>
                        <a:pt x="795315" y="550637"/>
                        <a:pt x="795315" y="554527"/>
                      </a:cubicBezTo>
                      <a:cubicBezTo>
                        <a:pt x="795315" y="558416"/>
                        <a:pt x="792888" y="561750"/>
                        <a:pt x="789492" y="561750"/>
                      </a:cubicBezTo>
                      <a:cubicBezTo>
                        <a:pt x="786095" y="561750"/>
                        <a:pt x="783184" y="558416"/>
                        <a:pt x="783184" y="554527"/>
                      </a:cubicBezTo>
                      <a:cubicBezTo>
                        <a:pt x="783184" y="550637"/>
                        <a:pt x="786095" y="547859"/>
                        <a:pt x="789492" y="547859"/>
                      </a:cubicBezTo>
                      <a:close/>
                      <a:moveTo>
                        <a:pt x="770082" y="547859"/>
                      </a:moveTo>
                      <a:cubicBezTo>
                        <a:pt x="773479" y="547859"/>
                        <a:pt x="776390" y="550637"/>
                        <a:pt x="776390" y="554527"/>
                      </a:cubicBezTo>
                      <a:cubicBezTo>
                        <a:pt x="776390" y="558416"/>
                        <a:pt x="773479" y="561750"/>
                        <a:pt x="770082" y="561750"/>
                      </a:cubicBezTo>
                      <a:cubicBezTo>
                        <a:pt x="766685" y="561750"/>
                        <a:pt x="763774" y="558416"/>
                        <a:pt x="763774" y="554527"/>
                      </a:cubicBezTo>
                      <a:cubicBezTo>
                        <a:pt x="763774" y="550637"/>
                        <a:pt x="766685" y="547859"/>
                        <a:pt x="770082" y="547859"/>
                      </a:cubicBezTo>
                      <a:close/>
                      <a:moveTo>
                        <a:pt x="751157" y="547859"/>
                      </a:moveTo>
                      <a:cubicBezTo>
                        <a:pt x="754554" y="547859"/>
                        <a:pt x="757466" y="550637"/>
                        <a:pt x="757466" y="554527"/>
                      </a:cubicBezTo>
                      <a:cubicBezTo>
                        <a:pt x="757466" y="558416"/>
                        <a:pt x="754554" y="561750"/>
                        <a:pt x="751157" y="561750"/>
                      </a:cubicBezTo>
                      <a:cubicBezTo>
                        <a:pt x="747761" y="561750"/>
                        <a:pt x="744849" y="558416"/>
                        <a:pt x="744849" y="554527"/>
                      </a:cubicBezTo>
                      <a:cubicBezTo>
                        <a:pt x="744849" y="550637"/>
                        <a:pt x="747761" y="547859"/>
                        <a:pt x="751157" y="547859"/>
                      </a:cubicBezTo>
                      <a:close/>
                      <a:moveTo>
                        <a:pt x="406634" y="547859"/>
                      </a:moveTo>
                      <a:cubicBezTo>
                        <a:pt x="410031" y="547859"/>
                        <a:pt x="412943" y="550637"/>
                        <a:pt x="412943" y="554527"/>
                      </a:cubicBezTo>
                      <a:cubicBezTo>
                        <a:pt x="412943" y="558416"/>
                        <a:pt x="410031" y="561750"/>
                        <a:pt x="406634" y="561750"/>
                      </a:cubicBezTo>
                      <a:cubicBezTo>
                        <a:pt x="403238" y="561750"/>
                        <a:pt x="400326" y="558416"/>
                        <a:pt x="400326" y="554527"/>
                      </a:cubicBezTo>
                      <a:cubicBezTo>
                        <a:pt x="400326" y="550637"/>
                        <a:pt x="403238" y="547859"/>
                        <a:pt x="406634" y="547859"/>
                      </a:cubicBezTo>
                      <a:close/>
                      <a:moveTo>
                        <a:pt x="387710" y="528968"/>
                      </a:moveTo>
                      <a:cubicBezTo>
                        <a:pt x="389651" y="528968"/>
                        <a:pt x="391107" y="530635"/>
                        <a:pt x="391107" y="532857"/>
                      </a:cubicBezTo>
                      <a:cubicBezTo>
                        <a:pt x="391107" y="535080"/>
                        <a:pt x="389651" y="536747"/>
                        <a:pt x="387710" y="536747"/>
                      </a:cubicBezTo>
                      <a:cubicBezTo>
                        <a:pt x="385769" y="536747"/>
                        <a:pt x="383828" y="535080"/>
                        <a:pt x="383828" y="532857"/>
                      </a:cubicBezTo>
                      <a:cubicBezTo>
                        <a:pt x="383828" y="530635"/>
                        <a:pt x="385769" y="528968"/>
                        <a:pt x="387710" y="528968"/>
                      </a:cubicBezTo>
                      <a:close/>
                      <a:moveTo>
                        <a:pt x="1191273" y="525634"/>
                      </a:moveTo>
                      <a:lnTo>
                        <a:pt x="1195597" y="530998"/>
                      </a:lnTo>
                      <a:lnTo>
                        <a:pt x="1195446" y="532501"/>
                      </a:lnTo>
                      <a:lnTo>
                        <a:pt x="1194232" y="536410"/>
                      </a:lnTo>
                      <a:lnTo>
                        <a:pt x="1191273" y="540080"/>
                      </a:lnTo>
                      <a:cubicBezTo>
                        <a:pt x="1187392" y="540080"/>
                        <a:pt x="1184965" y="536747"/>
                        <a:pt x="1184965" y="532857"/>
                      </a:cubicBezTo>
                      <a:cubicBezTo>
                        <a:pt x="1184965" y="528968"/>
                        <a:pt x="1187392" y="525634"/>
                        <a:pt x="1191273" y="525634"/>
                      </a:cubicBezTo>
                      <a:close/>
                      <a:moveTo>
                        <a:pt x="1076271" y="525634"/>
                      </a:moveTo>
                      <a:cubicBezTo>
                        <a:pt x="1079667" y="525634"/>
                        <a:pt x="1082579" y="528968"/>
                        <a:pt x="1082579" y="532857"/>
                      </a:cubicBezTo>
                      <a:cubicBezTo>
                        <a:pt x="1082579" y="536747"/>
                        <a:pt x="1079667" y="540080"/>
                        <a:pt x="1076271" y="540080"/>
                      </a:cubicBezTo>
                      <a:cubicBezTo>
                        <a:pt x="1072874" y="540080"/>
                        <a:pt x="1069963" y="536747"/>
                        <a:pt x="1069963" y="532857"/>
                      </a:cubicBezTo>
                      <a:cubicBezTo>
                        <a:pt x="1069963" y="528968"/>
                        <a:pt x="1072874" y="525634"/>
                        <a:pt x="1076271" y="525634"/>
                      </a:cubicBezTo>
                      <a:close/>
                      <a:moveTo>
                        <a:pt x="1057346" y="525634"/>
                      </a:moveTo>
                      <a:cubicBezTo>
                        <a:pt x="1060743" y="525634"/>
                        <a:pt x="1063169" y="528968"/>
                        <a:pt x="1063169" y="532857"/>
                      </a:cubicBezTo>
                      <a:cubicBezTo>
                        <a:pt x="1063169" y="536747"/>
                        <a:pt x="1060743" y="540080"/>
                        <a:pt x="1057346" y="540080"/>
                      </a:cubicBezTo>
                      <a:cubicBezTo>
                        <a:pt x="1053950" y="540080"/>
                        <a:pt x="1051038" y="536747"/>
                        <a:pt x="1051038" y="532857"/>
                      </a:cubicBezTo>
                      <a:cubicBezTo>
                        <a:pt x="1051038" y="528968"/>
                        <a:pt x="1053950" y="525634"/>
                        <a:pt x="1057346" y="525634"/>
                      </a:cubicBezTo>
                      <a:close/>
                      <a:moveTo>
                        <a:pt x="1037936" y="525634"/>
                      </a:moveTo>
                      <a:cubicBezTo>
                        <a:pt x="1041333" y="525634"/>
                        <a:pt x="1044245" y="528968"/>
                        <a:pt x="1044245" y="532857"/>
                      </a:cubicBezTo>
                      <a:cubicBezTo>
                        <a:pt x="1044245" y="536747"/>
                        <a:pt x="1041333" y="540080"/>
                        <a:pt x="1037936" y="540080"/>
                      </a:cubicBezTo>
                      <a:cubicBezTo>
                        <a:pt x="1034540" y="540080"/>
                        <a:pt x="1031628" y="536747"/>
                        <a:pt x="1031628" y="532857"/>
                      </a:cubicBezTo>
                      <a:cubicBezTo>
                        <a:pt x="1031628" y="528968"/>
                        <a:pt x="1034540" y="525634"/>
                        <a:pt x="1037936" y="525634"/>
                      </a:cubicBezTo>
                      <a:close/>
                      <a:moveTo>
                        <a:pt x="999602" y="525634"/>
                      </a:moveTo>
                      <a:cubicBezTo>
                        <a:pt x="1002999" y="525634"/>
                        <a:pt x="1005910" y="528968"/>
                        <a:pt x="1005910" y="532857"/>
                      </a:cubicBezTo>
                      <a:cubicBezTo>
                        <a:pt x="1005910" y="536747"/>
                        <a:pt x="1002999" y="540080"/>
                        <a:pt x="999602" y="540080"/>
                      </a:cubicBezTo>
                      <a:cubicBezTo>
                        <a:pt x="996206" y="540080"/>
                        <a:pt x="993779" y="536747"/>
                        <a:pt x="993779" y="532857"/>
                      </a:cubicBezTo>
                      <a:cubicBezTo>
                        <a:pt x="993779" y="528968"/>
                        <a:pt x="996206" y="525634"/>
                        <a:pt x="999602" y="525634"/>
                      </a:cubicBezTo>
                      <a:close/>
                      <a:moveTo>
                        <a:pt x="980678" y="525634"/>
                      </a:moveTo>
                      <a:cubicBezTo>
                        <a:pt x="984074" y="525634"/>
                        <a:pt x="986986" y="528968"/>
                        <a:pt x="986986" y="532857"/>
                      </a:cubicBezTo>
                      <a:cubicBezTo>
                        <a:pt x="986986" y="536747"/>
                        <a:pt x="984074" y="540080"/>
                        <a:pt x="980678" y="540080"/>
                      </a:cubicBezTo>
                      <a:cubicBezTo>
                        <a:pt x="977281" y="540080"/>
                        <a:pt x="974370" y="536747"/>
                        <a:pt x="974370" y="532857"/>
                      </a:cubicBezTo>
                      <a:cubicBezTo>
                        <a:pt x="974370" y="528968"/>
                        <a:pt x="977281" y="525634"/>
                        <a:pt x="980678" y="525634"/>
                      </a:cubicBezTo>
                      <a:close/>
                      <a:moveTo>
                        <a:pt x="961268" y="525634"/>
                      </a:moveTo>
                      <a:cubicBezTo>
                        <a:pt x="964665" y="525634"/>
                        <a:pt x="967576" y="528968"/>
                        <a:pt x="967576" y="532857"/>
                      </a:cubicBezTo>
                      <a:cubicBezTo>
                        <a:pt x="967576" y="536747"/>
                        <a:pt x="964665" y="540080"/>
                        <a:pt x="961268" y="540080"/>
                      </a:cubicBezTo>
                      <a:cubicBezTo>
                        <a:pt x="957871" y="540080"/>
                        <a:pt x="955445" y="536747"/>
                        <a:pt x="955445" y="532857"/>
                      </a:cubicBezTo>
                      <a:cubicBezTo>
                        <a:pt x="955445" y="528968"/>
                        <a:pt x="957871" y="525634"/>
                        <a:pt x="961268" y="525634"/>
                      </a:cubicBezTo>
                      <a:close/>
                      <a:moveTo>
                        <a:pt x="942343" y="525634"/>
                      </a:moveTo>
                      <a:cubicBezTo>
                        <a:pt x="945740" y="525634"/>
                        <a:pt x="948652" y="528968"/>
                        <a:pt x="948652" y="532857"/>
                      </a:cubicBezTo>
                      <a:cubicBezTo>
                        <a:pt x="948652" y="536747"/>
                        <a:pt x="945740" y="540080"/>
                        <a:pt x="942343" y="540080"/>
                      </a:cubicBezTo>
                      <a:cubicBezTo>
                        <a:pt x="938947" y="540080"/>
                        <a:pt x="936035" y="536747"/>
                        <a:pt x="936035" y="532857"/>
                      </a:cubicBezTo>
                      <a:cubicBezTo>
                        <a:pt x="936035" y="528968"/>
                        <a:pt x="938947" y="525634"/>
                        <a:pt x="942343" y="525634"/>
                      </a:cubicBezTo>
                      <a:close/>
                      <a:moveTo>
                        <a:pt x="923419" y="525634"/>
                      </a:moveTo>
                      <a:cubicBezTo>
                        <a:pt x="926816" y="525634"/>
                        <a:pt x="929242" y="528968"/>
                        <a:pt x="929242" y="532857"/>
                      </a:cubicBezTo>
                      <a:cubicBezTo>
                        <a:pt x="929242" y="536747"/>
                        <a:pt x="926816" y="540080"/>
                        <a:pt x="923419" y="540080"/>
                      </a:cubicBezTo>
                      <a:cubicBezTo>
                        <a:pt x="920022" y="540080"/>
                        <a:pt x="917111" y="536747"/>
                        <a:pt x="917111" y="532857"/>
                      </a:cubicBezTo>
                      <a:cubicBezTo>
                        <a:pt x="917111" y="528968"/>
                        <a:pt x="920022" y="525634"/>
                        <a:pt x="923419" y="525634"/>
                      </a:cubicBezTo>
                      <a:close/>
                      <a:moveTo>
                        <a:pt x="904009" y="525634"/>
                      </a:moveTo>
                      <a:cubicBezTo>
                        <a:pt x="907406" y="525634"/>
                        <a:pt x="910317" y="528968"/>
                        <a:pt x="910317" y="532857"/>
                      </a:cubicBezTo>
                      <a:cubicBezTo>
                        <a:pt x="910317" y="536747"/>
                        <a:pt x="907406" y="540080"/>
                        <a:pt x="904009" y="540080"/>
                      </a:cubicBezTo>
                      <a:cubicBezTo>
                        <a:pt x="900613" y="540080"/>
                        <a:pt x="897701" y="536747"/>
                        <a:pt x="897701" y="532857"/>
                      </a:cubicBezTo>
                      <a:cubicBezTo>
                        <a:pt x="897701" y="528968"/>
                        <a:pt x="900613" y="525634"/>
                        <a:pt x="904009" y="525634"/>
                      </a:cubicBezTo>
                      <a:close/>
                      <a:moveTo>
                        <a:pt x="885085" y="525634"/>
                      </a:moveTo>
                      <a:cubicBezTo>
                        <a:pt x="888481" y="525634"/>
                        <a:pt x="890908" y="528968"/>
                        <a:pt x="890908" y="532857"/>
                      </a:cubicBezTo>
                      <a:cubicBezTo>
                        <a:pt x="890908" y="536747"/>
                        <a:pt x="888481" y="540080"/>
                        <a:pt x="885085" y="540080"/>
                      </a:cubicBezTo>
                      <a:cubicBezTo>
                        <a:pt x="881688" y="540080"/>
                        <a:pt x="878777" y="536747"/>
                        <a:pt x="878777" y="532857"/>
                      </a:cubicBezTo>
                      <a:cubicBezTo>
                        <a:pt x="878777" y="528968"/>
                        <a:pt x="881688" y="525634"/>
                        <a:pt x="885085" y="525634"/>
                      </a:cubicBezTo>
                      <a:close/>
                      <a:moveTo>
                        <a:pt x="865675" y="525634"/>
                      </a:moveTo>
                      <a:cubicBezTo>
                        <a:pt x="869072" y="525634"/>
                        <a:pt x="871983" y="528968"/>
                        <a:pt x="871983" y="532857"/>
                      </a:cubicBezTo>
                      <a:cubicBezTo>
                        <a:pt x="871983" y="536747"/>
                        <a:pt x="869072" y="540080"/>
                        <a:pt x="865675" y="540080"/>
                      </a:cubicBezTo>
                      <a:cubicBezTo>
                        <a:pt x="862278" y="540080"/>
                        <a:pt x="859852" y="536747"/>
                        <a:pt x="859852" y="532857"/>
                      </a:cubicBezTo>
                      <a:cubicBezTo>
                        <a:pt x="859852" y="528968"/>
                        <a:pt x="862278" y="525634"/>
                        <a:pt x="865675" y="525634"/>
                      </a:cubicBezTo>
                      <a:close/>
                      <a:moveTo>
                        <a:pt x="846750" y="525634"/>
                      </a:moveTo>
                      <a:cubicBezTo>
                        <a:pt x="850147" y="525634"/>
                        <a:pt x="853059" y="528968"/>
                        <a:pt x="853059" y="532857"/>
                      </a:cubicBezTo>
                      <a:cubicBezTo>
                        <a:pt x="853059" y="536747"/>
                        <a:pt x="850147" y="540080"/>
                        <a:pt x="846750" y="540080"/>
                      </a:cubicBezTo>
                      <a:cubicBezTo>
                        <a:pt x="843354" y="540080"/>
                        <a:pt x="840442" y="536747"/>
                        <a:pt x="840442" y="532857"/>
                      </a:cubicBezTo>
                      <a:cubicBezTo>
                        <a:pt x="840442" y="528968"/>
                        <a:pt x="843354" y="525634"/>
                        <a:pt x="846750" y="525634"/>
                      </a:cubicBezTo>
                      <a:close/>
                      <a:moveTo>
                        <a:pt x="827341" y="525634"/>
                      </a:moveTo>
                      <a:cubicBezTo>
                        <a:pt x="831223" y="525634"/>
                        <a:pt x="833649" y="528968"/>
                        <a:pt x="833649" y="532857"/>
                      </a:cubicBezTo>
                      <a:cubicBezTo>
                        <a:pt x="833649" y="536747"/>
                        <a:pt x="831223" y="540080"/>
                        <a:pt x="827341" y="540080"/>
                      </a:cubicBezTo>
                      <a:cubicBezTo>
                        <a:pt x="823944" y="540080"/>
                        <a:pt x="821518" y="536747"/>
                        <a:pt x="821518" y="532857"/>
                      </a:cubicBezTo>
                      <a:cubicBezTo>
                        <a:pt x="821518" y="528968"/>
                        <a:pt x="823944" y="525634"/>
                        <a:pt x="827341" y="525634"/>
                      </a:cubicBezTo>
                      <a:close/>
                      <a:moveTo>
                        <a:pt x="808416" y="525634"/>
                      </a:moveTo>
                      <a:cubicBezTo>
                        <a:pt x="811813" y="525634"/>
                        <a:pt x="814724" y="528968"/>
                        <a:pt x="814724" y="532857"/>
                      </a:cubicBezTo>
                      <a:cubicBezTo>
                        <a:pt x="814724" y="536747"/>
                        <a:pt x="811813" y="540080"/>
                        <a:pt x="808416" y="540080"/>
                      </a:cubicBezTo>
                      <a:cubicBezTo>
                        <a:pt x="805020" y="540080"/>
                        <a:pt x="802108" y="536747"/>
                        <a:pt x="802108" y="532857"/>
                      </a:cubicBezTo>
                      <a:cubicBezTo>
                        <a:pt x="802108" y="528968"/>
                        <a:pt x="805020" y="525634"/>
                        <a:pt x="808416" y="525634"/>
                      </a:cubicBezTo>
                      <a:close/>
                      <a:moveTo>
                        <a:pt x="789492" y="525634"/>
                      </a:moveTo>
                      <a:cubicBezTo>
                        <a:pt x="792888" y="525634"/>
                        <a:pt x="795315" y="528968"/>
                        <a:pt x="795315" y="532857"/>
                      </a:cubicBezTo>
                      <a:cubicBezTo>
                        <a:pt x="795315" y="536747"/>
                        <a:pt x="792888" y="540080"/>
                        <a:pt x="789492" y="540080"/>
                      </a:cubicBezTo>
                      <a:cubicBezTo>
                        <a:pt x="786095" y="540080"/>
                        <a:pt x="783184" y="536747"/>
                        <a:pt x="783184" y="532857"/>
                      </a:cubicBezTo>
                      <a:cubicBezTo>
                        <a:pt x="783184" y="528968"/>
                        <a:pt x="786095" y="525634"/>
                        <a:pt x="789492" y="525634"/>
                      </a:cubicBezTo>
                      <a:close/>
                      <a:moveTo>
                        <a:pt x="770082" y="525634"/>
                      </a:moveTo>
                      <a:cubicBezTo>
                        <a:pt x="773479" y="525634"/>
                        <a:pt x="776390" y="528968"/>
                        <a:pt x="776390" y="532857"/>
                      </a:cubicBezTo>
                      <a:cubicBezTo>
                        <a:pt x="776390" y="536747"/>
                        <a:pt x="773479" y="540080"/>
                        <a:pt x="770082" y="540080"/>
                      </a:cubicBezTo>
                      <a:cubicBezTo>
                        <a:pt x="766685" y="540080"/>
                        <a:pt x="763774" y="536747"/>
                        <a:pt x="763774" y="532857"/>
                      </a:cubicBezTo>
                      <a:cubicBezTo>
                        <a:pt x="763774" y="528968"/>
                        <a:pt x="766685" y="525634"/>
                        <a:pt x="770082" y="525634"/>
                      </a:cubicBezTo>
                      <a:close/>
                      <a:moveTo>
                        <a:pt x="751157" y="525634"/>
                      </a:moveTo>
                      <a:cubicBezTo>
                        <a:pt x="754554" y="525634"/>
                        <a:pt x="757466" y="528968"/>
                        <a:pt x="757466" y="532857"/>
                      </a:cubicBezTo>
                      <a:cubicBezTo>
                        <a:pt x="757466" y="536747"/>
                        <a:pt x="754554" y="540080"/>
                        <a:pt x="751157" y="540080"/>
                      </a:cubicBezTo>
                      <a:cubicBezTo>
                        <a:pt x="747761" y="540080"/>
                        <a:pt x="744849" y="536747"/>
                        <a:pt x="744849" y="532857"/>
                      </a:cubicBezTo>
                      <a:cubicBezTo>
                        <a:pt x="744849" y="528968"/>
                        <a:pt x="747761" y="525634"/>
                        <a:pt x="751157" y="525634"/>
                      </a:cubicBezTo>
                      <a:close/>
                      <a:moveTo>
                        <a:pt x="368300" y="525634"/>
                      </a:moveTo>
                      <a:cubicBezTo>
                        <a:pt x="371697" y="525634"/>
                        <a:pt x="374608" y="528968"/>
                        <a:pt x="374608" y="532857"/>
                      </a:cubicBezTo>
                      <a:cubicBezTo>
                        <a:pt x="374608" y="536747"/>
                        <a:pt x="371697" y="540080"/>
                        <a:pt x="368300" y="540080"/>
                      </a:cubicBezTo>
                      <a:cubicBezTo>
                        <a:pt x="364903" y="540080"/>
                        <a:pt x="362477" y="536747"/>
                        <a:pt x="362477" y="532857"/>
                      </a:cubicBezTo>
                      <a:cubicBezTo>
                        <a:pt x="362477" y="528968"/>
                        <a:pt x="364903" y="525634"/>
                        <a:pt x="368300" y="525634"/>
                      </a:cubicBezTo>
                      <a:close/>
                      <a:moveTo>
                        <a:pt x="349376" y="525634"/>
                      </a:moveTo>
                      <a:cubicBezTo>
                        <a:pt x="352772" y="525634"/>
                        <a:pt x="355684" y="528968"/>
                        <a:pt x="355684" y="532857"/>
                      </a:cubicBezTo>
                      <a:cubicBezTo>
                        <a:pt x="355684" y="536747"/>
                        <a:pt x="352772" y="540080"/>
                        <a:pt x="349376" y="540080"/>
                      </a:cubicBezTo>
                      <a:cubicBezTo>
                        <a:pt x="345979" y="540080"/>
                        <a:pt x="343068" y="536747"/>
                        <a:pt x="343068" y="532857"/>
                      </a:cubicBezTo>
                      <a:cubicBezTo>
                        <a:pt x="343068" y="528968"/>
                        <a:pt x="345979" y="525634"/>
                        <a:pt x="349376" y="525634"/>
                      </a:cubicBezTo>
                      <a:close/>
                      <a:moveTo>
                        <a:pt x="1191273" y="503964"/>
                      </a:moveTo>
                      <a:cubicBezTo>
                        <a:pt x="1194670" y="503964"/>
                        <a:pt x="1197096" y="506742"/>
                        <a:pt x="1197096" y="510632"/>
                      </a:cubicBezTo>
                      <a:cubicBezTo>
                        <a:pt x="1197096" y="514521"/>
                        <a:pt x="1194670" y="517855"/>
                        <a:pt x="1191273" y="517855"/>
                      </a:cubicBezTo>
                      <a:cubicBezTo>
                        <a:pt x="1187392" y="517855"/>
                        <a:pt x="1184965" y="514521"/>
                        <a:pt x="1184965" y="510632"/>
                      </a:cubicBezTo>
                      <a:cubicBezTo>
                        <a:pt x="1184965" y="506742"/>
                        <a:pt x="1187392" y="503964"/>
                        <a:pt x="1191273" y="503964"/>
                      </a:cubicBezTo>
                      <a:close/>
                      <a:moveTo>
                        <a:pt x="1095195" y="503964"/>
                      </a:moveTo>
                      <a:cubicBezTo>
                        <a:pt x="1098592" y="503964"/>
                        <a:pt x="1101503" y="506742"/>
                        <a:pt x="1101503" y="510632"/>
                      </a:cubicBezTo>
                      <a:cubicBezTo>
                        <a:pt x="1101503" y="514521"/>
                        <a:pt x="1098592" y="517855"/>
                        <a:pt x="1095195" y="517855"/>
                      </a:cubicBezTo>
                      <a:cubicBezTo>
                        <a:pt x="1091799" y="517855"/>
                        <a:pt x="1089372" y="514521"/>
                        <a:pt x="1089372" y="510632"/>
                      </a:cubicBezTo>
                      <a:cubicBezTo>
                        <a:pt x="1089372" y="506742"/>
                        <a:pt x="1091799" y="503964"/>
                        <a:pt x="1095195" y="503964"/>
                      </a:cubicBezTo>
                      <a:close/>
                      <a:moveTo>
                        <a:pt x="1076271" y="503964"/>
                      </a:moveTo>
                      <a:cubicBezTo>
                        <a:pt x="1079667" y="503964"/>
                        <a:pt x="1082579" y="506742"/>
                        <a:pt x="1082579" y="510632"/>
                      </a:cubicBezTo>
                      <a:cubicBezTo>
                        <a:pt x="1082579" y="514521"/>
                        <a:pt x="1079667" y="517855"/>
                        <a:pt x="1076271" y="517855"/>
                      </a:cubicBezTo>
                      <a:cubicBezTo>
                        <a:pt x="1072874" y="517855"/>
                        <a:pt x="1069963" y="514521"/>
                        <a:pt x="1069963" y="510632"/>
                      </a:cubicBezTo>
                      <a:cubicBezTo>
                        <a:pt x="1069963" y="506742"/>
                        <a:pt x="1072874" y="503964"/>
                        <a:pt x="1076271" y="503964"/>
                      </a:cubicBezTo>
                      <a:close/>
                      <a:moveTo>
                        <a:pt x="1057346" y="503964"/>
                      </a:moveTo>
                      <a:cubicBezTo>
                        <a:pt x="1060743" y="503964"/>
                        <a:pt x="1063169" y="506742"/>
                        <a:pt x="1063169" y="510632"/>
                      </a:cubicBezTo>
                      <a:cubicBezTo>
                        <a:pt x="1063169" y="514521"/>
                        <a:pt x="1060743" y="517855"/>
                        <a:pt x="1057346" y="517855"/>
                      </a:cubicBezTo>
                      <a:cubicBezTo>
                        <a:pt x="1053950" y="517855"/>
                        <a:pt x="1051038" y="514521"/>
                        <a:pt x="1051038" y="510632"/>
                      </a:cubicBezTo>
                      <a:cubicBezTo>
                        <a:pt x="1051038" y="506742"/>
                        <a:pt x="1053950" y="503964"/>
                        <a:pt x="1057346" y="503964"/>
                      </a:cubicBezTo>
                      <a:close/>
                      <a:moveTo>
                        <a:pt x="1037936" y="503964"/>
                      </a:moveTo>
                      <a:cubicBezTo>
                        <a:pt x="1041333" y="503964"/>
                        <a:pt x="1044245" y="506742"/>
                        <a:pt x="1044245" y="510632"/>
                      </a:cubicBezTo>
                      <a:cubicBezTo>
                        <a:pt x="1044245" y="514521"/>
                        <a:pt x="1041333" y="517855"/>
                        <a:pt x="1037936" y="517855"/>
                      </a:cubicBezTo>
                      <a:cubicBezTo>
                        <a:pt x="1034540" y="517855"/>
                        <a:pt x="1031628" y="514521"/>
                        <a:pt x="1031628" y="510632"/>
                      </a:cubicBezTo>
                      <a:cubicBezTo>
                        <a:pt x="1031628" y="506742"/>
                        <a:pt x="1034540" y="503964"/>
                        <a:pt x="1037936" y="503964"/>
                      </a:cubicBezTo>
                      <a:close/>
                      <a:moveTo>
                        <a:pt x="1019012" y="503964"/>
                      </a:moveTo>
                      <a:cubicBezTo>
                        <a:pt x="1022409" y="503964"/>
                        <a:pt x="1024835" y="506742"/>
                        <a:pt x="1024835" y="510632"/>
                      </a:cubicBezTo>
                      <a:cubicBezTo>
                        <a:pt x="1024835" y="514521"/>
                        <a:pt x="1022409" y="517855"/>
                        <a:pt x="1019012" y="517855"/>
                      </a:cubicBezTo>
                      <a:cubicBezTo>
                        <a:pt x="1015615" y="517855"/>
                        <a:pt x="1012704" y="514521"/>
                        <a:pt x="1012704" y="510632"/>
                      </a:cubicBezTo>
                      <a:cubicBezTo>
                        <a:pt x="1012704" y="506742"/>
                        <a:pt x="1015615" y="503964"/>
                        <a:pt x="1019012" y="503964"/>
                      </a:cubicBezTo>
                      <a:close/>
                      <a:moveTo>
                        <a:pt x="999602" y="503964"/>
                      </a:moveTo>
                      <a:cubicBezTo>
                        <a:pt x="1002999" y="503964"/>
                        <a:pt x="1005910" y="506742"/>
                        <a:pt x="1005910" y="510632"/>
                      </a:cubicBezTo>
                      <a:cubicBezTo>
                        <a:pt x="1005910" y="514521"/>
                        <a:pt x="1002999" y="517855"/>
                        <a:pt x="999602" y="517855"/>
                      </a:cubicBezTo>
                      <a:cubicBezTo>
                        <a:pt x="996206" y="517855"/>
                        <a:pt x="993779" y="514521"/>
                        <a:pt x="993779" y="510632"/>
                      </a:cubicBezTo>
                      <a:cubicBezTo>
                        <a:pt x="993779" y="506742"/>
                        <a:pt x="996206" y="503964"/>
                        <a:pt x="999602" y="503964"/>
                      </a:cubicBezTo>
                      <a:close/>
                      <a:moveTo>
                        <a:pt x="980678" y="503964"/>
                      </a:moveTo>
                      <a:cubicBezTo>
                        <a:pt x="984074" y="503964"/>
                        <a:pt x="986986" y="506742"/>
                        <a:pt x="986986" y="510632"/>
                      </a:cubicBezTo>
                      <a:cubicBezTo>
                        <a:pt x="986986" y="514521"/>
                        <a:pt x="984074" y="517855"/>
                        <a:pt x="980678" y="517855"/>
                      </a:cubicBezTo>
                      <a:cubicBezTo>
                        <a:pt x="977281" y="517855"/>
                        <a:pt x="974370" y="514521"/>
                        <a:pt x="974370" y="510632"/>
                      </a:cubicBezTo>
                      <a:cubicBezTo>
                        <a:pt x="974370" y="506742"/>
                        <a:pt x="977281" y="503964"/>
                        <a:pt x="980678" y="503964"/>
                      </a:cubicBezTo>
                      <a:close/>
                      <a:moveTo>
                        <a:pt x="961268" y="503964"/>
                      </a:moveTo>
                      <a:cubicBezTo>
                        <a:pt x="964665" y="503964"/>
                        <a:pt x="967576" y="506742"/>
                        <a:pt x="967576" y="510632"/>
                      </a:cubicBezTo>
                      <a:cubicBezTo>
                        <a:pt x="967576" y="514521"/>
                        <a:pt x="964665" y="517855"/>
                        <a:pt x="961268" y="517855"/>
                      </a:cubicBezTo>
                      <a:cubicBezTo>
                        <a:pt x="957871" y="517855"/>
                        <a:pt x="955445" y="514521"/>
                        <a:pt x="955445" y="510632"/>
                      </a:cubicBezTo>
                      <a:cubicBezTo>
                        <a:pt x="955445" y="506742"/>
                        <a:pt x="957871" y="503964"/>
                        <a:pt x="961268" y="503964"/>
                      </a:cubicBezTo>
                      <a:close/>
                      <a:moveTo>
                        <a:pt x="942343" y="503964"/>
                      </a:moveTo>
                      <a:cubicBezTo>
                        <a:pt x="945740" y="503964"/>
                        <a:pt x="948652" y="506742"/>
                        <a:pt x="948652" y="510632"/>
                      </a:cubicBezTo>
                      <a:cubicBezTo>
                        <a:pt x="948652" y="514521"/>
                        <a:pt x="945740" y="517855"/>
                        <a:pt x="942343" y="517855"/>
                      </a:cubicBezTo>
                      <a:cubicBezTo>
                        <a:pt x="938947" y="517855"/>
                        <a:pt x="936035" y="514521"/>
                        <a:pt x="936035" y="510632"/>
                      </a:cubicBezTo>
                      <a:cubicBezTo>
                        <a:pt x="936035" y="506742"/>
                        <a:pt x="938947" y="503964"/>
                        <a:pt x="942343" y="503964"/>
                      </a:cubicBezTo>
                      <a:close/>
                      <a:moveTo>
                        <a:pt x="923419" y="503964"/>
                      </a:moveTo>
                      <a:cubicBezTo>
                        <a:pt x="926816" y="503964"/>
                        <a:pt x="929242" y="506742"/>
                        <a:pt x="929242" y="510632"/>
                      </a:cubicBezTo>
                      <a:cubicBezTo>
                        <a:pt x="929242" y="514521"/>
                        <a:pt x="926816" y="517855"/>
                        <a:pt x="923419" y="517855"/>
                      </a:cubicBezTo>
                      <a:cubicBezTo>
                        <a:pt x="920022" y="517855"/>
                        <a:pt x="917111" y="514521"/>
                        <a:pt x="917111" y="510632"/>
                      </a:cubicBezTo>
                      <a:cubicBezTo>
                        <a:pt x="917111" y="506742"/>
                        <a:pt x="920022" y="503964"/>
                        <a:pt x="923419" y="503964"/>
                      </a:cubicBezTo>
                      <a:close/>
                      <a:moveTo>
                        <a:pt x="904009" y="503964"/>
                      </a:moveTo>
                      <a:cubicBezTo>
                        <a:pt x="907406" y="503964"/>
                        <a:pt x="910317" y="506742"/>
                        <a:pt x="910317" y="510632"/>
                      </a:cubicBezTo>
                      <a:cubicBezTo>
                        <a:pt x="910317" y="514521"/>
                        <a:pt x="907406" y="517855"/>
                        <a:pt x="904009" y="517855"/>
                      </a:cubicBezTo>
                      <a:cubicBezTo>
                        <a:pt x="900613" y="517855"/>
                        <a:pt x="897701" y="514521"/>
                        <a:pt x="897701" y="510632"/>
                      </a:cubicBezTo>
                      <a:cubicBezTo>
                        <a:pt x="897701" y="506742"/>
                        <a:pt x="900613" y="503964"/>
                        <a:pt x="904009" y="503964"/>
                      </a:cubicBezTo>
                      <a:close/>
                      <a:moveTo>
                        <a:pt x="885085" y="503964"/>
                      </a:moveTo>
                      <a:cubicBezTo>
                        <a:pt x="888481" y="503964"/>
                        <a:pt x="890908" y="506742"/>
                        <a:pt x="890908" y="510632"/>
                      </a:cubicBezTo>
                      <a:cubicBezTo>
                        <a:pt x="890908" y="514521"/>
                        <a:pt x="888481" y="517855"/>
                        <a:pt x="885085" y="517855"/>
                      </a:cubicBezTo>
                      <a:cubicBezTo>
                        <a:pt x="881688" y="517855"/>
                        <a:pt x="878777" y="514521"/>
                        <a:pt x="878777" y="510632"/>
                      </a:cubicBezTo>
                      <a:cubicBezTo>
                        <a:pt x="878777" y="506742"/>
                        <a:pt x="881688" y="503964"/>
                        <a:pt x="885085" y="503964"/>
                      </a:cubicBezTo>
                      <a:close/>
                      <a:moveTo>
                        <a:pt x="865675" y="503964"/>
                      </a:moveTo>
                      <a:cubicBezTo>
                        <a:pt x="869072" y="503964"/>
                        <a:pt x="871983" y="506742"/>
                        <a:pt x="871983" y="510632"/>
                      </a:cubicBezTo>
                      <a:cubicBezTo>
                        <a:pt x="871983" y="514521"/>
                        <a:pt x="869072" y="517855"/>
                        <a:pt x="865675" y="517855"/>
                      </a:cubicBezTo>
                      <a:cubicBezTo>
                        <a:pt x="862278" y="517855"/>
                        <a:pt x="859852" y="514521"/>
                        <a:pt x="859852" y="510632"/>
                      </a:cubicBezTo>
                      <a:cubicBezTo>
                        <a:pt x="859852" y="506742"/>
                        <a:pt x="862278" y="503964"/>
                        <a:pt x="865675" y="503964"/>
                      </a:cubicBezTo>
                      <a:close/>
                      <a:moveTo>
                        <a:pt x="846750" y="503964"/>
                      </a:moveTo>
                      <a:cubicBezTo>
                        <a:pt x="850147" y="503964"/>
                        <a:pt x="853059" y="506742"/>
                        <a:pt x="853059" y="510632"/>
                      </a:cubicBezTo>
                      <a:cubicBezTo>
                        <a:pt x="853059" y="514521"/>
                        <a:pt x="850147" y="517855"/>
                        <a:pt x="846750" y="517855"/>
                      </a:cubicBezTo>
                      <a:cubicBezTo>
                        <a:pt x="843354" y="517855"/>
                        <a:pt x="840442" y="514521"/>
                        <a:pt x="840442" y="510632"/>
                      </a:cubicBezTo>
                      <a:cubicBezTo>
                        <a:pt x="840442" y="506742"/>
                        <a:pt x="843354" y="503964"/>
                        <a:pt x="846750" y="503964"/>
                      </a:cubicBezTo>
                      <a:close/>
                      <a:moveTo>
                        <a:pt x="827341" y="503964"/>
                      </a:moveTo>
                      <a:cubicBezTo>
                        <a:pt x="831223" y="503964"/>
                        <a:pt x="833649" y="506742"/>
                        <a:pt x="833649" y="510632"/>
                      </a:cubicBezTo>
                      <a:cubicBezTo>
                        <a:pt x="833649" y="514521"/>
                        <a:pt x="831223" y="517855"/>
                        <a:pt x="827341" y="517855"/>
                      </a:cubicBezTo>
                      <a:cubicBezTo>
                        <a:pt x="823944" y="517855"/>
                        <a:pt x="821518" y="514521"/>
                        <a:pt x="821518" y="510632"/>
                      </a:cubicBezTo>
                      <a:cubicBezTo>
                        <a:pt x="821518" y="506742"/>
                        <a:pt x="823944" y="503964"/>
                        <a:pt x="827341" y="503964"/>
                      </a:cubicBezTo>
                      <a:close/>
                      <a:moveTo>
                        <a:pt x="808416" y="503964"/>
                      </a:moveTo>
                      <a:cubicBezTo>
                        <a:pt x="811813" y="503964"/>
                        <a:pt x="814724" y="506742"/>
                        <a:pt x="814724" y="510632"/>
                      </a:cubicBezTo>
                      <a:cubicBezTo>
                        <a:pt x="814724" y="514521"/>
                        <a:pt x="811813" y="517855"/>
                        <a:pt x="808416" y="517855"/>
                      </a:cubicBezTo>
                      <a:cubicBezTo>
                        <a:pt x="805020" y="517855"/>
                        <a:pt x="802108" y="514521"/>
                        <a:pt x="802108" y="510632"/>
                      </a:cubicBezTo>
                      <a:cubicBezTo>
                        <a:pt x="802108" y="506742"/>
                        <a:pt x="805020" y="503964"/>
                        <a:pt x="808416" y="503964"/>
                      </a:cubicBezTo>
                      <a:close/>
                      <a:moveTo>
                        <a:pt x="789492" y="503964"/>
                      </a:moveTo>
                      <a:cubicBezTo>
                        <a:pt x="792888" y="503964"/>
                        <a:pt x="795315" y="506742"/>
                        <a:pt x="795315" y="510632"/>
                      </a:cubicBezTo>
                      <a:cubicBezTo>
                        <a:pt x="795315" y="514521"/>
                        <a:pt x="792888" y="517855"/>
                        <a:pt x="789492" y="517855"/>
                      </a:cubicBezTo>
                      <a:cubicBezTo>
                        <a:pt x="786095" y="517855"/>
                        <a:pt x="783184" y="514521"/>
                        <a:pt x="783184" y="510632"/>
                      </a:cubicBezTo>
                      <a:cubicBezTo>
                        <a:pt x="783184" y="506742"/>
                        <a:pt x="786095" y="503964"/>
                        <a:pt x="789492" y="503964"/>
                      </a:cubicBezTo>
                      <a:close/>
                      <a:moveTo>
                        <a:pt x="770082" y="503964"/>
                      </a:moveTo>
                      <a:cubicBezTo>
                        <a:pt x="773479" y="503964"/>
                        <a:pt x="776390" y="506742"/>
                        <a:pt x="776390" y="510632"/>
                      </a:cubicBezTo>
                      <a:cubicBezTo>
                        <a:pt x="776390" y="514521"/>
                        <a:pt x="773479" y="517855"/>
                        <a:pt x="770082" y="517855"/>
                      </a:cubicBezTo>
                      <a:cubicBezTo>
                        <a:pt x="766685" y="517855"/>
                        <a:pt x="763774" y="514521"/>
                        <a:pt x="763774" y="510632"/>
                      </a:cubicBezTo>
                      <a:cubicBezTo>
                        <a:pt x="763774" y="506742"/>
                        <a:pt x="766685" y="503964"/>
                        <a:pt x="770082" y="503964"/>
                      </a:cubicBezTo>
                      <a:close/>
                      <a:moveTo>
                        <a:pt x="751157" y="503964"/>
                      </a:moveTo>
                      <a:cubicBezTo>
                        <a:pt x="754554" y="503964"/>
                        <a:pt x="757466" y="506742"/>
                        <a:pt x="757466" y="510632"/>
                      </a:cubicBezTo>
                      <a:cubicBezTo>
                        <a:pt x="757466" y="514521"/>
                        <a:pt x="754554" y="517855"/>
                        <a:pt x="751157" y="517855"/>
                      </a:cubicBezTo>
                      <a:cubicBezTo>
                        <a:pt x="747761" y="517855"/>
                        <a:pt x="744849" y="514521"/>
                        <a:pt x="744849" y="510632"/>
                      </a:cubicBezTo>
                      <a:cubicBezTo>
                        <a:pt x="744849" y="506742"/>
                        <a:pt x="747761" y="503964"/>
                        <a:pt x="751157" y="503964"/>
                      </a:cubicBezTo>
                      <a:close/>
                      <a:moveTo>
                        <a:pt x="444969" y="503964"/>
                      </a:moveTo>
                      <a:cubicBezTo>
                        <a:pt x="448365" y="503964"/>
                        <a:pt x="451277" y="506742"/>
                        <a:pt x="451277" y="510632"/>
                      </a:cubicBezTo>
                      <a:cubicBezTo>
                        <a:pt x="451277" y="514521"/>
                        <a:pt x="448365" y="517855"/>
                        <a:pt x="444969" y="517855"/>
                      </a:cubicBezTo>
                      <a:cubicBezTo>
                        <a:pt x="441572" y="517855"/>
                        <a:pt x="438661" y="514521"/>
                        <a:pt x="438661" y="510632"/>
                      </a:cubicBezTo>
                      <a:cubicBezTo>
                        <a:pt x="438661" y="506742"/>
                        <a:pt x="441572" y="503964"/>
                        <a:pt x="444969" y="503964"/>
                      </a:cubicBezTo>
                      <a:close/>
                      <a:moveTo>
                        <a:pt x="387710" y="503964"/>
                      </a:moveTo>
                      <a:cubicBezTo>
                        <a:pt x="391107" y="503964"/>
                        <a:pt x="393533" y="506742"/>
                        <a:pt x="393533" y="510632"/>
                      </a:cubicBezTo>
                      <a:cubicBezTo>
                        <a:pt x="393533" y="514521"/>
                        <a:pt x="391107" y="517855"/>
                        <a:pt x="387710" y="517855"/>
                      </a:cubicBezTo>
                      <a:cubicBezTo>
                        <a:pt x="384313" y="517855"/>
                        <a:pt x="381402" y="514521"/>
                        <a:pt x="381402" y="510632"/>
                      </a:cubicBezTo>
                      <a:cubicBezTo>
                        <a:pt x="381402" y="506742"/>
                        <a:pt x="384313" y="503964"/>
                        <a:pt x="387710" y="503964"/>
                      </a:cubicBezTo>
                      <a:close/>
                      <a:moveTo>
                        <a:pt x="329966" y="503964"/>
                      </a:moveTo>
                      <a:cubicBezTo>
                        <a:pt x="333363" y="503964"/>
                        <a:pt x="336274" y="506742"/>
                        <a:pt x="336274" y="510632"/>
                      </a:cubicBezTo>
                      <a:cubicBezTo>
                        <a:pt x="336274" y="514521"/>
                        <a:pt x="333363" y="517855"/>
                        <a:pt x="329966" y="517855"/>
                      </a:cubicBezTo>
                      <a:cubicBezTo>
                        <a:pt x="326569" y="517855"/>
                        <a:pt x="324143" y="514521"/>
                        <a:pt x="324143" y="510632"/>
                      </a:cubicBezTo>
                      <a:cubicBezTo>
                        <a:pt x="324143" y="506742"/>
                        <a:pt x="326569" y="503964"/>
                        <a:pt x="329966" y="503964"/>
                      </a:cubicBezTo>
                      <a:close/>
                      <a:moveTo>
                        <a:pt x="311041" y="503964"/>
                      </a:moveTo>
                      <a:cubicBezTo>
                        <a:pt x="314438" y="503964"/>
                        <a:pt x="317350" y="506742"/>
                        <a:pt x="317350" y="510632"/>
                      </a:cubicBezTo>
                      <a:cubicBezTo>
                        <a:pt x="317350" y="514521"/>
                        <a:pt x="314438" y="517855"/>
                        <a:pt x="311041" y="517855"/>
                      </a:cubicBezTo>
                      <a:cubicBezTo>
                        <a:pt x="307645" y="517855"/>
                        <a:pt x="304733" y="514521"/>
                        <a:pt x="304733" y="510632"/>
                      </a:cubicBezTo>
                      <a:cubicBezTo>
                        <a:pt x="304733" y="506742"/>
                        <a:pt x="307645" y="503964"/>
                        <a:pt x="311041" y="503964"/>
                      </a:cubicBezTo>
                      <a:close/>
                      <a:moveTo>
                        <a:pt x="1191273" y="481738"/>
                      </a:moveTo>
                      <a:cubicBezTo>
                        <a:pt x="1194670" y="481738"/>
                        <a:pt x="1197096" y="485072"/>
                        <a:pt x="1197096" y="488962"/>
                      </a:cubicBezTo>
                      <a:cubicBezTo>
                        <a:pt x="1197096" y="492851"/>
                        <a:pt x="1194670" y="496185"/>
                        <a:pt x="1191273" y="496185"/>
                      </a:cubicBezTo>
                      <a:cubicBezTo>
                        <a:pt x="1187392" y="496185"/>
                        <a:pt x="1184965" y="492851"/>
                        <a:pt x="1184965" y="488962"/>
                      </a:cubicBezTo>
                      <a:cubicBezTo>
                        <a:pt x="1184965" y="485072"/>
                        <a:pt x="1187392" y="481738"/>
                        <a:pt x="1191273" y="481738"/>
                      </a:cubicBezTo>
                      <a:close/>
                      <a:moveTo>
                        <a:pt x="1171864" y="481738"/>
                      </a:moveTo>
                      <a:cubicBezTo>
                        <a:pt x="1175260" y="481738"/>
                        <a:pt x="1178172" y="485072"/>
                        <a:pt x="1178172" y="488962"/>
                      </a:cubicBezTo>
                      <a:cubicBezTo>
                        <a:pt x="1178172" y="492851"/>
                        <a:pt x="1175260" y="496185"/>
                        <a:pt x="1171864" y="496185"/>
                      </a:cubicBezTo>
                      <a:cubicBezTo>
                        <a:pt x="1168467" y="496185"/>
                        <a:pt x="1165556" y="492851"/>
                        <a:pt x="1165556" y="488962"/>
                      </a:cubicBezTo>
                      <a:cubicBezTo>
                        <a:pt x="1165556" y="485072"/>
                        <a:pt x="1168467" y="481738"/>
                        <a:pt x="1171864" y="481738"/>
                      </a:cubicBezTo>
                      <a:close/>
                      <a:moveTo>
                        <a:pt x="1095195" y="481738"/>
                      </a:moveTo>
                      <a:cubicBezTo>
                        <a:pt x="1098592" y="481738"/>
                        <a:pt x="1101503" y="485072"/>
                        <a:pt x="1101503" y="488962"/>
                      </a:cubicBezTo>
                      <a:cubicBezTo>
                        <a:pt x="1101503" y="492851"/>
                        <a:pt x="1098592" y="496185"/>
                        <a:pt x="1095195" y="496185"/>
                      </a:cubicBezTo>
                      <a:cubicBezTo>
                        <a:pt x="1091799" y="496185"/>
                        <a:pt x="1089372" y="492851"/>
                        <a:pt x="1089372" y="488962"/>
                      </a:cubicBezTo>
                      <a:cubicBezTo>
                        <a:pt x="1089372" y="485072"/>
                        <a:pt x="1091799" y="481738"/>
                        <a:pt x="1095195" y="481738"/>
                      </a:cubicBezTo>
                      <a:close/>
                      <a:moveTo>
                        <a:pt x="1076271" y="481738"/>
                      </a:moveTo>
                      <a:cubicBezTo>
                        <a:pt x="1079667" y="481738"/>
                        <a:pt x="1082579" y="485072"/>
                        <a:pt x="1082579" y="488962"/>
                      </a:cubicBezTo>
                      <a:cubicBezTo>
                        <a:pt x="1082579" y="492851"/>
                        <a:pt x="1079667" y="496185"/>
                        <a:pt x="1076271" y="496185"/>
                      </a:cubicBezTo>
                      <a:cubicBezTo>
                        <a:pt x="1072874" y="496185"/>
                        <a:pt x="1069963" y="492851"/>
                        <a:pt x="1069963" y="488962"/>
                      </a:cubicBezTo>
                      <a:cubicBezTo>
                        <a:pt x="1069963" y="485072"/>
                        <a:pt x="1072874" y="481738"/>
                        <a:pt x="1076271" y="481738"/>
                      </a:cubicBezTo>
                      <a:close/>
                      <a:moveTo>
                        <a:pt x="1057346" y="481738"/>
                      </a:moveTo>
                      <a:cubicBezTo>
                        <a:pt x="1060743" y="481738"/>
                        <a:pt x="1063169" y="485072"/>
                        <a:pt x="1063169" y="488962"/>
                      </a:cubicBezTo>
                      <a:cubicBezTo>
                        <a:pt x="1063169" y="492851"/>
                        <a:pt x="1060743" y="496185"/>
                        <a:pt x="1057346" y="496185"/>
                      </a:cubicBezTo>
                      <a:cubicBezTo>
                        <a:pt x="1053950" y="496185"/>
                        <a:pt x="1051038" y="492851"/>
                        <a:pt x="1051038" y="488962"/>
                      </a:cubicBezTo>
                      <a:cubicBezTo>
                        <a:pt x="1051038" y="485072"/>
                        <a:pt x="1053950" y="481738"/>
                        <a:pt x="1057346" y="481738"/>
                      </a:cubicBezTo>
                      <a:close/>
                      <a:moveTo>
                        <a:pt x="1037936" y="481738"/>
                      </a:moveTo>
                      <a:cubicBezTo>
                        <a:pt x="1041333" y="481738"/>
                        <a:pt x="1044245" y="485072"/>
                        <a:pt x="1044245" y="488962"/>
                      </a:cubicBezTo>
                      <a:cubicBezTo>
                        <a:pt x="1044245" y="492851"/>
                        <a:pt x="1041333" y="496185"/>
                        <a:pt x="1037936" y="496185"/>
                      </a:cubicBezTo>
                      <a:cubicBezTo>
                        <a:pt x="1034540" y="496185"/>
                        <a:pt x="1031628" y="492851"/>
                        <a:pt x="1031628" y="488962"/>
                      </a:cubicBezTo>
                      <a:cubicBezTo>
                        <a:pt x="1031628" y="485072"/>
                        <a:pt x="1034540" y="481738"/>
                        <a:pt x="1037936" y="481738"/>
                      </a:cubicBezTo>
                      <a:close/>
                      <a:moveTo>
                        <a:pt x="1019012" y="481738"/>
                      </a:moveTo>
                      <a:cubicBezTo>
                        <a:pt x="1022409" y="481738"/>
                        <a:pt x="1024835" y="485072"/>
                        <a:pt x="1024835" y="488962"/>
                      </a:cubicBezTo>
                      <a:cubicBezTo>
                        <a:pt x="1024835" y="492851"/>
                        <a:pt x="1022409" y="496185"/>
                        <a:pt x="1019012" y="496185"/>
                      </a:cubicBezTo>
                      <a:cubicBezTo>
                        <a:pt x="1015615" y="496185"/>
                        <a:pt x="1012704" y="492851"/>
                        <a:pt x="1012704" y="488962"/>
                      </a:cubicBezTo>
                      <a:cubicBezTo>
                        <a:pt x="1012704" y="485072"/>
                        <a:pt x="1015615" y="481738"/>
                        <a:pt x="1019012" y="481738"/>
                      </a:cubicBezTo>
                      <a:close/>
                      <a:moveTo>
                        <a:pt x="980678" y="481738"/>
                      </a:moveTo>
                      <a:cubicBezTo>
                        <a:pt x="984074" y="481738"/>
                        <a:pt x="986986" y="485072"/>
                        <a:pt x="986986" y="488962"/>
                      </a:cubicBezTo>
                      <a:cubicBezTo>
                        <a:pt x="986986" y="492851"/>
                        <a:pt x="984074" y="496185"/>
                        <a:pt x="980678" y="496185"/>
                      </a:cubicBezTo>
                      <a:cubicBezTo>
                        <a:pt x="977281" y="496185"/>
                        <a:pt x="974370" y="492851"/>
                        <a:pt x="974370" y="488962"/>
                      </a:cubicBezTo>
                      <a:cubicBezTo>
                        <a:pt x="974370" y="485072"/>
                        <a:pt x="977281" y="481738"/>
                        <a:pt x="980678" y="481738"/>
                      </a:cubicBezTo>
                      <a:close/>
                      <a:moveTo>
                        <a:pt x="961268" y="481738"/>
                      </a:moveTo>
                      <a:cubicBezTo>
                        <a:pt x="964665" y="481738"/>
                        <a:pt x="967576" y="485072"/>
                        <a:pt x="967576" y="488962"/>
                      </a:cubicBezTo>
                      <a:cubicBezTo>
                        <a:pt x="967576" y="492851"/>
                        <a:pt x="964665" y="496185"/>
                        <a:pt x="961268" y="496185"/>
                      </a:cubicBezTo>
                      <a:cubicBezTo>
                        <a:pt x="957871" y="496185"/>
                        <a:pt x="955445" y="492851"/>
                        <a:pt x="955445" y="488962"/>
                      </a:cubicBezTo>
                      <a:cubicBezTo>
                        <a:pt x="955445" y="485072"/>
                        <a:pt x="957871" y="481738"/>
                        <a:pt x="961268" y="481738"/>
                      </a:cubicBezTo>
                      <a:close/>
                      <a:moveTo>
                        <a:pt x="942343" y="481738"/>
                      </a:moveTo>
                      <a:cubicBezTo>
                        <a:pt x="945740" y="481738"/>
                        <a:pt x="948652" y="485072"/>
                        <a:pt x="948652" y="488962"/>
                      </a:cubicBezTo>
                      <a:cubicBezTo>
                        <a:pt x="948652" y="492851"/>
                        <a:pt x="945740" y="496185"/>
                        <a:pt x="942343" y="496185"/>
                      </a:cubicBezTo>
                      <a:cubicBezTo>
                        <a:pt x="938947" y="496185"/>
                        <a:pt x="936035" y="492851"/>
                        <a:pt x="936035" y="488962"/>
                      </a:cubicBezTo>
                      <a:cubicBezTo>
                        <a:pt x="936035" y="485072"/>
                        <a:pt x="938947" y="481738"/>
                        <a:pt x="942343" y="481738"/>
                      </a:cubicBezTo>
                      <a:close/>
                      <a:moveTo>
                        <a:pt x="923419" y="481738"/>
                      </a:moveTo>
                      <a:cubicBezTo>
                        <a:pt x="926816" y="481738"/>
                        <a:pt x="929242" y="485072"/>
                        <a:pt x="929242" y="488962"/>
                      </a:cubicBezTo>
                      <a:cubicBezTo>
                        <a:pt x="929242" y="492851"/>
                        <a:pt x="926816" y="496185"/>
                        <a:pt x="923419" y="496185"/>
                      </a:cubicBezTo>
                      <a:cubicBezTo>
                        <a:pt x="920022" y="496185"/>
                        <a:pt x="917111" y="492851"/>
                        <a:pt x="917111" y="488962"/>
                      </a:cubicBezTo>
                      <a:cubicBezTo>
                        <a:pt x="917111" y="485072"/>
                        <a:pt x="920022" y="481738"/>
                        <a:pt x="923419" y="481738"/>
                      </a:cubicBezTo>
                      <a:close/>
                      <a:moveTo>
                        <a:pt x="904009" y="481738"/>
                      </a:moveTo>
                      <a:cubicBezTo>
                        <a:pt x="907406" y="481738"/>
                        <a:pt x="910317" y="485072"/>
                        <a:pt x="910317" y="488962"/>
                      </a:cubicBezTo>
                      <a:cubicBezTo>
                        <a:pt x="910317" y="492851"/>
                        <a:pt x="907406" y="496185"/>
                        <a:pt x="904009" y="496185"/>
                      </a:cubicBezTo>
                      <a:cubicBezTo>
                        <a:pt x="900613" y="496185"/>
                        <a:pt x="897701" y="492851"/>
                        <a:pt x="897701" y="488962"/>
                      </a:cubicBezTo>
                      <a:cubicBezTo>
                        <a:pt x="897701" y="485072"/>
                        <a:pt x="900613" y="481738"/>
                        <a:pt x="904009" y="481738"/>
                      </a:cubicBezTo>
                      <a:close/>
                      <a:moveTo>
                        <a:pt x="885085" y="481738"/>
                      </a:moveTo>
                      <a:cubicBezTo>
                        <a:pt x="888481" y="481738"/>
                        <a:pt x="890908" y="485072"/>
                        <a:pt x="890908" y="488962"/>
                      </a:cubicBezTo>
                      <a:cubicBezTo>
                        <a:pt x="890908" y="492851"/>
                        <a:pt x="888481" y="496185"/>
                        <a:pt x="885085" y="496185"/>
                      </a:cubicBezTo>
                      <a:cubicBezTo>
                        <a:pt x="881688" y="496185"/>
                        <a:pt x="878777" y="492851"/>
                        <a:pt x="878777" y="488962"/>
                      </a:cubicBezTo>
                      <a:cubicBezTo>
                        <a:pt x="878777" y="485072"/>
                        <a:pt x="881688" y="481738"/>
                        <a:pt x="885085" y="481738"/>
                      </a:cubicBezTo>
                      <a:close/>
                      <a:moveTo>
                        <a:pt x="865675" y="481738"/>
                      </a:moveTo>
                      <a:cubicBezTo>
                        <a:pt x="869072" y="481738"/>
                        <a:pt x="871983" y="485072"/>
                        <a:pt x="871983" y="488962"/>
                      </a:cubicBezTo>
                      <a:cubicBezTo>
                        <a:pt x="871983" y="492851"/>
                        <a:pt x="869072" y="496185"/>
                        <a:pt x="865675" y="496185"/>
                      </a:cubicBezTo>
                      <a:cubicBezTo>
                        <a:pt x="862278" y="496185"/>
                        <a:pt x="859852" y="492851"/>
                        <a:pt x="859852" y="488962"/>
                      </a:cubicBezTo>
                      <a:cubicBezTo>
                        <a:pt x="859852" y="485072"/>
                        <a:pt x="862278" y="481738"/>
                        <a:pt x="865675" y="481738"/>
                      </a:cubicBezTo>
                      <a:close/>
                      <a:moveTo>
                        <a:pt x="846750" y="481738"/>
                      </a:moveTo>
                      <a:cubicBezTo>
                        <a:pt x="850147" y="481738"/>
                        <a:pt x="853059" y="485072"/>
                        <a:pt x="853059" y="488962"/>
                      </a:cubicBezTo>
                      <a:cubicBezTo>
                        <a:pt x="853059" y="492851"/>
                        <a:pt x="850147" y="496185"/>
                        <a:pt x="846750" y="496185"/>
                      </a:cubicBezTo>
                      <a:cubicBezTo>
                        <a:pt x="843354" y="496185"/>
                        <a:pt x="840442" y="492851"/>
                        <a:pt x="840442" y="488962"/>
                      </a:cubicBezTo>
                      <a:cubicBezTo>
                        <a:pt x="840442" y="485072"/>
                        <a:pt x="843354" y="481738"/>
                        <a:pt x="846750" y="481738"/>
                      </a:cubicBezTo>
                      <a:close/>
                      <a:moveTo>
                        <a:pt x="827341" y="481738"/>
                      </a:moveTo>
                      <a:cubicBezTo>
                        <a:pt x="831223" y="481738"/>
                        <a:pt x="833649" y="485072"/>
                        <a:pt x="833649" y="488962"/>
                      </a:cubicBezTo>
                      <a:cubicBezTo>
                        <a:pt x="833649" y="492851"/>
                        <a:pt x="831223" y="496185"/>
                        <a:pt x="827341" y="496185"/>
                      </a:cubicBezTo>
                      <a:cubicBezTo>
                        <a:pt x="823944" y="496185"/>
                        <a:pt x="821518" y="492851"/>
                        <a:pt x="821518" y="488962"/>
                      </a:cubicBezTo>
                      <a:cubicBezTo>
                        <a:pt x="821518" y="485072"/>
                        <a:pt x="823944" y="481738"/>
                        <a:pt x="827341" y="481738"/>
                      </a:cubicBezTo>
                      <a:close/>
                      <a:moveTo>
                        <a:pt x="808416" y="481738"/>
                      </a:moveTo>
                      <a:cubicBezTo>
                        <a:pt x="811813" y="481738"/>
                        <a:pt x="814724" y="485072"/>
                        <a:pt x="814724" y="488962"/>
                      </a:cubicBezTo>
                      <a:cubicBezTo>
                        <a:pt x="814724" y="492851"/>
                        <a:pt x="811813" y="496185"/>
                        <a:pt x="808416" y="496185"/>
                      </a:cubicBezTo>
                      <a:cubicBezTo>
                        <a:pt x="805020" y="496185"/>
                        <a:pt x="802108" y="492851"/>
                        <a:pt x="802108" y="488962"/>
                      </a:cubicBezTo>
                      <a:cubicBezTo>
                        <a:pt x="802108" y="485072"/>
                        <a:pt x="805020" y="481738"/>
                        <a:pt x="808416" y="481738"/>
                      </a:cubicBezTo>
                      <a:close/>
                      <a:moveTo>
                        <a:pt x="789492" y="481738"/>
                      </a:moveTo>
                      <a:cubicBezTo>
                        <a:pt x="792888" y="481738"/>
                        <a:pt x="795315" y="485072"/>
                        <a:pt x="795315" y="488962"/>
                      </a:cubicBezTo>
                      <a:cubicBezTo>
                        <a:pt x="795315" y="492851"/>
                        <a:pt x="792888" y="496185"/>
                        <a:pt x="789492" y="496185"/>
                      </a:cubicBezTo>
                      <a:cubicBezTo>
                        <a:pt x="786095" y="496185"/>
                        <a:pt x="783184" y="492851"/>
                        <a:pt x="783184" y="488962"/>
                      </a:cubicBezTo>
                      <a:cubicBezTo>
                        <a:pt x="783184" y="485072"/>
                        <a:pt x="786095" y="481738"/>
                        <a:pt x="789492" y="481738"/>
                      </a:cubicBezTo>
                      <a:close/>
                      <a:moveTo>
                        <a:pt x="770082" y="481738"/>
                      </a:moveTo>
                      <a:cubicBezTo>
                        <a:pt x="773479" y="481738"/>
                        <a:pt x="776390" y="485072"/>
                        <a:pt x="776390" y="488962"/>
                      </a:cubicBezTo>
                      <a:cubicBezTo>
                        <a:pt x="776390" y="492851"/>
                        <a:pt x="773479" y="496185"/>
                        <a:pt x="770082" y="496185"/>
                      </a:cubicBezTo>
                      <a:cubicBezTo>
                        <a:pt x="766685" y="496185"/>
                        <a:pt x="763774" y="492851"/>
                        <a:pt x="763774" y="488962"/>
                      </a:cubicBezTo>
                      <a:cubicBezTo>
                        <a:pt x="763774" y="485072"/>
                        <a:pt x="766685" y="481738"/>
                        <a:pt x="770082" y="481738"/>
                      </a:cubicBezTo>
                      <a:close/>
                      <a:moveTo>
                        <a:pt x="751157" y="481738"/>
                      </a:moveTo>
                      <a:cubicBezTo>
                        <a:pt x="754554" y="481738"/>
                        <a:pt x="757466" y="485072"/>
                        <a:pt x="757466" y="488962"/>
                      </a:cubicBezTo>
                      <a:cubicBezTo>
                        <a:pt x="757466" y="492851"/>
                        <a:pt x="754554" y="496185"/>
                        <a:pt x="751157" y="496185"/>
                      </a:cubicBezTo>
                      <a:cubicBezTo>
                        <a:pt x="747761" y="496185"/>
                        <a:pt x="744849" y="492851"/>
                        <a:pt x="744849" y="488962"/>
                      </a:cubicBezTo>
                      <a:cubicBezTo>
                        <a:pt x="744849" y="485072"/>
                        <a:pt x="747761" y="481738"/>
                        <a:pt x="751157" y="481738"/>
                      </a:cubicBezTo>
                      <a:close/>
                      <a:moveTo>
                        <a:pt x="329966" y="481738"/>
                      </a:moveTo>
                      <a:cubicBezTo>
                        <a:pt x="333363" y="481738"/>
                        <a:pt x="336274" y="485072"/>
                        <a:pt x="336274" y="488962"/>
                      </a:cubicBezTo>
                      <a:cubicBezTo>
                        <a:pt x="336274" y="492851"/>
                        <a:pt x="333363" y="496185"/>
                        <a:pt x="329966" y="496185"/>
                      </a:cubicBezTo>
                      <a:cubicBezTo>
                        <a:pt x="326569" y="496185"/>
                        <a:pt x="324143" y="492851"/>
                        <a:pt x="324143" y="488962"/>
                      </a:cubicBezTo>
                      <a:cubicBezTo>
                        <a:pt x="324143" y="485072"/>
                        <a:pt x="326569" y="481738"/>
                        <a:pt x="329966" y="481738"/>
                      </a:cubicBezTo>
                      <a:close/>
                      <a:moveTo>
                        <a:pt x="311041" y="481738"/>
                      </a:moveTo>
                      <a:cubicBezTo>
                        <a:pt x="314438" y="481738"/>
                        <a:pt x="317350" y="485072"/>
                        <a:pt x="317350" y="488962"/>
                      </a:cubicBezTo>
                      <a:cubicBezTo>
                        <a:pt x="317350" y="492851"/>
                        <a:pt x="314438" y="496185"/>
                        <a:pt x="311041" y="496185"/>
                      </a:cubicBezTo>
                      <a:cubicBezTo>
                        <a:pt x="307645" y="496185"/>
                        <a:pt x="304733" y="492851"/>
                        <a:pt x="304733" y="488962"/>
                      </a:cubicBezTo>
                      <a:cubicBezTo>
                        <a:pt x="304733" y="485072"/>
                        <a:pt x="307645" y="481738"/>
                        <a:pt x="311041" y="481738"/>
                      </a:cubicBezTo>
                      <a:close/>
                      <a:moveTo>
                        <a:pt x="1191273" y="460068"/>
                      </a:moveTo>
                      <a:cubicBezTo>
                        <a:pt x="1194670" y="460068"/>
                        <a:pt x="1197096" y="463402"/>
                        <a:pt x="1197096" y="467292"/>
                      </a:cubicBezTo>
                      <a:cubicBezTo>
                        <a:pt x="1197096" y="471181"/>
                        <a:pt x="1194670" y="473959"/>
                        <a:pt x="1191273" y="473959"/>
                      </a:cubicBezTo>
                      <a:cubicBezTo>
                        <a:pt x="1187392" y="473959"/>
                        <a:pt x="1184965" y="471181"/>
                        <a:pt x="1184965" y="467292"/>
                      </a:cubicBezTo>
                      <a:cubicBezTo>
                        <a:pt x="1184965" y="463402"/>
                        <a:pt x="1187392" y="460068"/>
                        <a:pt x="1191273" y="460068"/>
                      </a:cubicBezTo>
                      <a:close/>
                      <a:moveTo>
                        <a:pt x="1171864" y="460068"/>
                      </a:moveTo>
                      <a:cubicBezTo>
                        <a:pt x="1175260" y="460068"/>
                        <a:pt x="1178172" y="463402"/>
                        <a:pt x="1178172" y="467292"/>
                      </a:cubicBezTo>
                      <a:cubicBezTo>
                        <a:pt x="1178172" y="471181"/>
                        <a:pt x="1175260" y="473959"/>
                        <a:pt x="1171864" y="473959"/>
                      </a:cubicBezTo>
                      <a:cubicBezTo>
                        <a:pt x="1168467" y="473959"/>
                        <a:pt x="1165556" y="471181"/>
                        <a:pt x="1165556" y="467292"/>
                      </a:cubicBezTo>
                      <a:cubicBezTo>
                        <a:pt x="1165556" y="463402"/>
                        <a:pt x="1168467" y="460068"/>
                        <a:pt x="1171864" y="460068"/>
                      </a:cubicBezTo>
                      <a:close/>
                      <a:moveTo>
                        <a:pt x="1152939" y="460068"/>
                      </a:moveTo>
                      <a:cubicBezTo>
                        <a:pt x="1156336" y="460068"/>
                        <a:pt x="1158762" y="463402"/>
                        <a:pt x="1158762" y="467292"/>
                      </a:cubicBezTo>
                      <a:cubicBezTo>
                        <a:pt x="1158762" y="471181"/>
                        <a:pt x="1156336" y="473959"/>
                        <a:pt x="1152939" y="473959"/>
                      </a:cubicBezTo>
                      <a:cubicBezTo>
                        <a:pt x="1149543" y="473959"/>
                        <a:pt x="1146631" y="471181"/>
                        <a:pt x="1146631" y="467292"/>
                      </a:cubicBezTo>
                      <a:cubicBezTo>
                        <a:pt x="1146631" y="463402"/>
                        <a:pt x="1149543" y="460068"/>
                        <a:pt x="1152939" y="460068"/>
                      </a:cubicBezTo>
                      <a:close/>
                      <a:moveTo>
                        <a:pt x="1133529" y="460068"/>
                      </a:moveTo>
                      <a:cubicBezTo>
                        <a:pt x="1136926" y="460068"/>
                        <a:pt x="1139838" y="463402"/>
                        <a:pt x="1139838" y="467292"/>
                      </a:cubicBezTo>
                      <a:cubicBezTo>
                        <a:pt x="1139838" y="471181"/>
                        <a:pt x="1136926" y="473959"/>
                        <a:pt x="1133529" y="473959"/>
                      </a:cubicBezTo>
                      <a:cubicBezTo>
                        <a:pt x="1130133" y="473959"/>
                        <a:pt x="1127221" y="471181"/>
                        <a:pt x="1127221" y="467292"/>
                      </a:cubicBezTo>
                      <a:cubicBezTo>
                        <a:pt x="1127221" y="463402"/>
                        <a:pt x="1130133" y="460068"/>
                        <a:pt x="1133529" y="460068"/>
                      </a:cubicBezTo>
                      <a:close/>
                      <a:moveTo>
                        <a:pt x="1114605" y="460068"/>
                      </a:moveTo>
                      <a:cubicBezTo>
                        <a:pt x="1118002" y="460068"/>
                        <a:pt x="1120913" y="463402"/>
                        <a:pt x="1120913" y="467292"/>
                      </a:cubicBezTo>
                      <a:cubicBezTo>
                        <a:pt x="1120913" y="471181"/>
                        <a:pt x="1118002" y="473959"/>
                        <a:pt x="1114605" y="473959"/>
                      </a:cubicBezTo>
                      <a:cubicBezTo>
                        <a:pt x="1111208" y="473959"/>
                        <a:pt x="1108297" y="471181"/>
                        <a:pt x="1108297" y="467292"/>
                      </a:cubicBezTo>
                      <a:cubicBezTo>
                        <a:pt x="1108297" y="463402"/>
                        <a:pt x="1111208" y="460068"/>
                        <a:pt x="1114605" y="460068"/>
                      </a:cubicBezTo>
                      <a:close/>
                      <a:moveTo>
                        <a:pt x="1095195" y="460068"/>
                      </a:moveTo>
                      <a:cubicBezTo>
                        <a:pt x="1098592" y="460068"/>
                        <a:pt x="1101503" y="463402"/>
                        <a:pt x="1101503" y="467292"/>
                      </a:cubicBezTo>
                      <a:cubicBezTo>
                        <a:pt x="1101503" y="471181"/>
                        <a:pt x="1098592" y="473959"/>
                        <a:pt x="1095195" y="473959"/>
                      </a:cubicBezTo>
                      <a:cubicBezTo>
                        <a:pt x="1091799" y="473959"/>
                        <a:pt x="1089372" y="471181"/>
                        <a:pt x="1089372" y="467292"/>
                      </a:cubicBezTo>
                      <a:cubicBezTo>
                        <a:pt x="1089372" y="463402"/>
                        <a:pt x="1091799" y="460068"/>
                        <a:pt x="1095195" y="460068"/>
                      </a:cubicBezTo>
                      <a:close/>
                      <a:moveTo>
                        <a:pt x="1057346" y="460068"/>
                      </a:moveTo>
                      <a:cubicBezTo>
                        <a:pt x="1060743" y="460068"/>
                        <a:pt x="1063169" y="463402"/>
                        <a:pt x="1063169" y="467292"/>
                      </a:cubicBezTo>
                      <a:cubicBezTo>
                        <a:pt x="1063169" y="471181"/>
                        <a:pt x="1060743" y="473959"/>
                        <a:pt x="1057346" y="473959"/>
                      </a:cubicBezTo>
                      <a:cubicBezTo>
                        <a:pt x="1053950" y="473959"/>
                        <a:pt x="1051038" y="471181"/>
                        <a:pt x="1051038" y="467292"/>
                      </a:cubicBezTo>
                      <a:cubicBezTo>
                        <a:pt x="1051038" y="463402"/>
                        <a:pt x="1053950" y="460068"/>
                        <a:pt x="1057346" y="460068"/>
                      </a:cubicBezTo>
                      <a:close/>
                      <a:moveTo>
                        <a:pt x="1037936" y="460068"/>
                      </a:moveTo>
                      <a:cubicBezTo>
                        <a:pt x="1041333" y="460068"/>
                        <a:pt x="1044245" y="463402"/>
                        <a:pt x="1044245" y="467292"/>
                      </a:cubicBezTo>
                      <a:cubicBezTo>
                        <a:pt x="1044245" y="471181"/>
                        <a:pt x="1041333" y="473959"/>
                        <a:pt x="1037936" y="473959"/>
                      </a:cubicBezTo>
                      <a:cubicBezTo>
                        <a:pt x="1034540" y="473959"/>
                        <a:pt x="1031628" y="471181"/>
                        <a:pt x="1031628" y="467292"/>
                      </a:cubicBezTo>
                      <a:cubicBezTo>
                        <a:pt x="1031628" y="463402"/>
                        <a:pt x="1034540" y="460068"/>
                        <a:pt x="1037936" y="460068"/>
                      </a:cubicBezTo>
                      <a:close/>
                      <a:moveTo>
                        <a:pt x="1019012" y="460068"/>
                      </a:moveTo>
                      <a:cubicBezTo>
                        <a:pt x="1022409" y="460068"/>
                        <a:pt x="1024835" y="463402"/>
                        <a:pt x="1024835" y="467292"/>
                      </a:cubicBezTo>
                      <a:cubicBezTo>
                        <a:pt x="1024835" y="471181"/>
                        <a:pt x="1022409" y="473959"/>
                        <a:pt x="1019012" y="473959"/>
                      </a:cubicBezTo>
                      <a:cubicBezTo>
                        <a:pt x="1015615" y="473959"/>
                        <a:pt x="1012704" y="471181"/>
                        <a:pt x="1012704" y="467292"/>
                      </a:cubicBezTo>
                      <a:cubicBezTo>
                        <a:pt x="1012704" y="463402"/>
                        <a:pt x="1015615" y="460068"/>
                        <a:pt x="1019012" y="460068"/>
                      </a:cubicBezTo>
                      <a:close/>
                      <a:moveTo>
                        <a:pt x="999602" y="460068"/>
                      </a:moveTo>
                      <a:cubicBezTo>
                        <a:pt x="1002999" y="460068"/>
                        <a:pt x="1005910" y="463402"/>
                        <a:pt x="1005910" y="467292"/>
                      </a:cubicBezTo>
                      <a:cubicBezTo>
                        <a:pt x="1005910" y="471181"/>
                        <a:pt x="1002999" y="473959"/>
                        <a:pt x="999602" y="473959"/>
                      </a:cubicBezTo>
                      <a:cubicBezTo>
                        <a:pt x="996206" y="473959"/>
                        <a:pt x="993779" y="471181"/>
                        <a:pt x="993779" y="467292"/>
                      </a:cubicBezTo>
                      <a:cubicBezTo>
                        <a:pt x="993779" y="463402"/>
                        <a:pt x="996206" y="460068"/>
                        <a:pt x="999602" y="460068"/>
                      </a:cubicBezTo>
                      <a:close/>
                      <a:moveTo>
                        <a:pt x="980678" y="460068"/>
                      </a:moveTo>
                      <a:cubicBezTo>
                        <a:pt x="984074" y="460068"/>
                        <a:pt x="986986" y="463402"/>
                        <a:pt x="986986" y="467292"/>
                      </a:cubicBezTo>
                      <a:cubicBezTo>
                        <a:pt x="986986" y="471181"/>
                        <a:pt x="984074" y="473959"/>
                        <a:pt x="980678" y="473959"/>
                      </a:cubicBezTo>
                      <a:cubicBezTo>
                        <a:pt x="977281" y="473959"/>
                        <a:pt x="974370" y="471181"/>
                        <a:pt x="974370" y="467292"/>
                      </a:cubicBezTo>
                      <a:cubicBezTo>
                        <a:pt x="974370" y="463402"/>
                        <a:pt x="977281" y="460068"/>
                        <a:pt x="980678" y="460068"/>
                      </a:cubicBezTo>
                      <a:close/>
                      <a:moveTo>
                        <a:pt x="961268" y="460068"/>
                      </a:moveTo>
                      <a:cubicBezTo>
                        <a:pt x="964665" y="460068"/>
                        <a:pt x="967576" y="463402"/>
                        <a:pt x="967576" y="467292"/>
                      </a:cubicBezTo>
                      <a:cubicBezTo>
                        <a:pt x="967576" y="471181"/>
                        <a:pt x="964665" y="473959"/>
                        <a:pt x="961268" y="473959"/>
                      </a:cubicBezTo>
                      <a:cubicBezTo>
                        <a:pt x="957871" y="473959"/>
                        <a:pt x="955445" y="471181"/>
                        <a:pt x="955445" y="467292"/>
                      </a:cubicBezTo>
                      <a:cubicBezTo>
                        <a:pt x="955445" y="463402"/>
                        <a:pt x="957871" y="460068"/>
                        <a:pt x="961268" y="460068"/>
                      </a:cubicBezTo>
                      <a:close/>
                      <a:moveTo>
                        <a:pt x="942343" y="460068"/>
                      </a:moveTo>
                      <a:cubicBezTo>
                        <a:pt x="945740" y="460068"/>
                        <a:pt x="948652" y="463402"/>
                        <a:pt x="948652" y="467292"/>
                      </a:cubicBezTo>
                      <a:cubicBezTo>
                        <a:pt x="948652" y="471181"/>
                        <a:pt x="945740" y="473959"/>
                        <a:pt x="942343" y="473959"/>
                      </a:cubicBezTo>
                      <a:cubicBezTo>
                        <a:pt x="938947" y="473959"/>
                        <a:pt x="936035" y="471181"/>
                        <a:pt x="936035" y="467292"/>
                      </a:cubicBezTo>
                      <a:cubicBezTo>
                        <a:pt x="936035" y="463402"/>
                        <a:pt x="938947" y="460068"/>
                        <a:pt x="942343" y="460068"/>
                      </a:cubicBezTo>
                      <a:close/>
                      <a:moveTo>
                        <a:pt x="923419" y="460068"/>
                      </a:moveTo>
                      <a:cubicBezTo>
                        <a:pt x="926816" y="460068"/>
                        <a:pt x="929242" y="463402"/>
                        <a:pt x="929242" y="467292"/>
                      </a:cubicBezTo>
                      <a:cubicBezTo>
                        <a:pt x="929242" y="471181"/>
                        <a:pt x="926816" y="473959"/>
                        <a:pt x="923419" y="473959"/>
                      </a:cubicBezTo>
                      <a:cubicBezTo>
                        <a:pt x="920022" y="473959"/>
                        <a:pt x="917111" y="471181"/>
                        <a:pt x="917111" y="467292"/>
                      </a:cubicBezTo>
                      <a:cubicBezTo>
                        <a:pt x="917111" y="463402"/>
                        <a:pt x="920022" y="460068"/>
                        <a:pt x="923419" y="460068"/>
                      </a:cubicBezTo>
                      <a:close/>
                      <a:moveTo>
                        <a:pt x="904009" y="460068"/>
                      </a:moveTo>
                      <a:cubicBezTo>
                        <a:pt x="907406" y="460068"/>
                        <a:pt x="910317" y="463402"/>
                        <a:pt x="910317" y="467292"/>
                      </a:cubicBezTo>
                      <a:cubicBezTo>
                        <a:pt x="910317" y="471181"/>
                        <a:pt x="907406" y="473959"/>
                        <a:pt x="904009" y="473959"/>
                      </a:cubicBezTo>
                      <a:cubicBezTo>
                        <a:pt x="900613" y="473959"/>
                        <a:pt x="897701" y="471181"/>
                        <a:pt x="897701" y="467292"/>
                      </a:cubicBezTo>
                      <a:cubicBezTo>
                        <a:pt x="897701" y="463402"/>
                        <a:pt x="900613" y="460068"/>
                        <a:pt x="904009" y="460068"/>
                      </a:cubicBezTo>
                      <a:close/>
                      <a:moveTo>
                        <a:pt x="885085" y="460068"/>
                      </a:moveTo>
                      <a:cubicBezTo>
                        <a:pt x="888481" y="460068"/>
                        <a:pt x="890908" y="463402"/>
                        <a:pt x="890908" y="467292"/>
                      </a:cubicBezTo>
                      <a:cubicBezTo>
                        <a:pt x="890908" y="471181"/>
                        <a:pt x="888481" y="473959"/>
                        <a:pt x="885085" y="473959"/>
                      </a:cubicBezTo>
                      <a:cubicBezTo>
                        <a:pt x="881688" y="473959"/>
                        <a:pt x="878777" y="471181"/>
                        <a:pt x="878777" y="467292"/>
                      </a:cubicBezTo>
                      <a:cubicBezTo>
                        <a:pt x="878777" y="463402"/>
                        <a:pt x="881688" y="460068"/>
                        <a:pt x="885085" y="460068"/>
                      </a:cubicBezTo>
                      <a:close/>
                      <a:moveTo>
                        <a:pt x="865675" y="460068"/>
                      </a:moveTo>
                      <a:cubicBezTo>
                        <a:pt x="869072" y="460068"/>
                        <a:pt x="871983" y="463402"/>
                        <a:pt x="871983" y="467292"/>
                      </a:cubicBezTo>
                      <a:cubicBezTo>
                        <a:pt x="871983" y="471181"/>
                        <a:pt x="869072" y="473959"/>
                        <a:pt x="865675" y="473959"/>
                      </a:cubicBezTo>
                      <a:cubicBezTo>
                        <a:pt x="862278" y="473959"/>
                        <a:pt x="859852" y="471181"/>
                        <a:pt x="859852" y="467292"/>
                      </a:cubicBezTo>
                      <a:cubicBezTo>
                        <a:pt x="859852" y="463402"/>
                        <a:pt x="862278" y="460068"/>
                        <a:pt x="865675" y="460068"/>
                      </a:cubicBezTo>
                      <a:close/>
                      <a:moveTo>
                        <a:pt x="846750" y="460068"/>
                      </a:moveTo>
                      <a:cubicBezTo>
                        <a:pt x="850147" y="460068"/>
                        <a:pt x="853059" y="463402"/>
                        <a:pt x="853059" y="467292"/>
                      </a:cubicBezTo>
                      <a:cubicBezTo>
                        <a:pt x="853059" y="471181"/>
                        <a:pt x="850147" y="473959"/>
                        <a:pt x="846750" y="473959"/>
                      </a:cubicBezTo>
                      <a:cubicBezTo>
                        <a:pt x="843354" y="473959"/>
                        <a:pt x="840442" y="471181"/>
                        <a:pt x="840442" y="467292"/>
                      </a:cubicBezTo>
                      <a:cubicBezTo>
                        <a:pt x="840442" y="463402"/>
                        <a:pt x="843354" y="460068"/>
                        <a:pt x="846750" y="460068"/>
                      </a:cubicBezTo>
                      <a:close/>
                      <a:moveTo>
                        <a:pt x="827341" y="460068"/>
                      </a:moveTo>
                      <a:cubicBezTo>
                        <a:pt x="831223" y="460068"/>
                        <a:pt x="833649" y="463402"/>
                        <a:pt x="833649" y="467292"/>
                      </a:cubicBezTo>
                      <a:cubicBezTo>
                        <a:pt x="833649" y="471181"/>
                        <a:pt x="831223" y="473959"/>
                        <a:pt x="827341" y="473959"/>
                      </a:cubicBezTo>
                      <a:cubicBezTo>
                        <a:pt x="823944" y="473959"/>
                        <a:pt x="821518" y="471181"/>
                        <a:pt x="821518" y="467292"/>
                      </a:cubicBezTo>
                      <a:cubicBezTo>
                        <a:pt x="821518" y="463402"/>
                        <a:pt x="823944" y="460068"/>
                        <a:pt x="827341" y="460068"/>
                      </a:cubicBezTo>
                      <a:close/>
                      <a:moveTo>
                        <a:pt x="808416" y="460068"/>
                      </a:moveTo>
                      <a:cubicBezTo>
                        <a:pt x="811813" y="460068"/>
                        <a:pt x="814724" y="463402"/>
                        <a:pt x="814724" y="467292"/>
                      </a:cubicBezTo>
                      <a:cubicBezTo>
                        <a:pt x="814724" y="471181"/>
                        <a:pt x="811813" y="473959"/>
                        <a:pt x="808416" y="473959"/>
                      </a:cubicBezTo>
                      <a:cubicBezTo>
                        <a:pt x="805020" y="473959"/>
                        <a:pt x="802108" y="471181"/>
                        <a:pt x="802108" y="467292"/>
                      </a:cubicBezTo>
                      <a:cubicBezTo>
                        <a:pt x="802108" y="463402"/>
                        <a:pt x="805020" y="460068"/>
                        <a:pt x="808416" y="460068"/>
                      </a:cubicBezTo>
                      <a:close/>
                      <a:moveTo>
                        <a:pt x="789492" y="460068"/>
                      </a:moveTo>
                      <a:cubicBezTo>
                        <a:pt x="792888" y="460068"/>
                        <a:pt x="795315" y="463402"/>
                        <a:pt x="795315" y="467292"/>
                      </a:cubicBezTo>
                      <a:cubicBezTo>
                        <a:pt x="795315" y="471181"/>
                        <a:pt x="792888" y="473959"/>
                        <a:pt x="789492" y="473959"/>
                      </a:cubicBezTo>
                      <a:cubicBezTo>
                        <a:pt x="786095" y="473959"/>
                        <a:pt x="783184" y="471181"/>
                        <a:pt x="783184" y="467292"/>
                      </a:cubicBezTo>
                      <a:cubicBezTo>
                        <a:pt x="783184" y="463402"/>
                        <a:pt x="786095" y="460068"/>
                        <a:pt x="789492" y="460068"/>
                      </a:cubicBezTo>
                      <a:close/>
                      <a:moveTo>
                        <a:pt x="770082" y="460068"/>
                      </a:moveTo>
                      <a:cubicBezTo>
                        <a:pt x="773479" y="460068"/>
                        <a:pt x="776390" y="463402"/>
                        <a:pt x="776390" y="467292"/>
                      </a:cubicBezTo>
                      <a:cubicBezTo>
                        <a:pt x="776390" y="471181"/>
                        <a:pt x="773479" y="473959"/>
                        <a:pt x="770082" y="473959"/>
                      </a:cubicBezTo>
                      <a:cubicBezTo>
                        <a:pt x="766685" y="473959"/>
                        <a:pt x="763774" y="471181"/>
                        <a:pt x="763774" y="467292"/>
                      </a:cubicBezTo>
                      <a:cubicBezTo>
                        <a:pt x="763774" y="463402"/>
                        <a:pt x="766685" y="460068"/>
                        <a:pt x="770082" y="460068"/>
                      </a:cubicBezTo>
                      <a:close/>
                      <a:moveTo>
                        <a:pt x="426044" y="460068"/>
                      </a:moveTo>
                      <a:cubicBezTo>
                        <a:pt x="429441" y="460068"/>
                        <a:pt x="431867" y="463402"/>
                        <a:pt x="431867" y="467292"/>
                      </a:cubicBezTo>
                      <a:cubicBezTo>
                        <a:pt x="431867" y="471181"/>
                        <a:pt x="429441" y="473959"/>
                        <a:pt x="426044" y="473959"/>
                      </a:cubicBezTo>
                      <a:cubicBezTo>
                        <a:pt x="422647" y="473959"/>
                        <a:pt x="419736" y="471181"/>
                        <a:pt x="419736" y="467292"/>
                      </a:cubicBezTo>
                      <a:cubicBezTo>
                        <a:pt x="419736" y="463402"/>
                        <a:pt x="422647" y="460068"/>
                        <a:pt x="426044" y="460068"/>
                      </a:cubicBezTo>
                      <a:close/>
                      <a:moveTo>
                        <a:pt x="329966" y="460068"/>
                      </a:moveTo>
                      <a:cubicBezTo>
                        <a:pt x="333363" y="460068"/>
                        <a:pt x="336274" y="463402"/>
                        <a:pt x="336274" y="467292"/>
                      </a:cubicBezTo>
                      <a:cubicBezTo>
                        <a:pt x="336274" y="471181"/>
                        <a:pt x="333363" y="473959"/>
                        <a:pt x="329966" y="473959"/>
                      </a:cubicBezTo>
                      <a:cubicBezTo>
                        <a:pt x="326569" y="473959"/>
                        <a:pt x="324143" y="471181"/>
                        <a:pt x="324143" y="467292"/>
                      </a:cubicBezTo>
                      <a:cubicBezTo>
                        <a:pt x="324143" y="463402"/>
                        <a:pt x="326569" y="460068"/>
                        <a:pt x="329966" y="460068"/>
                      </a:cubicBezTo>
                      <a:close/>
                      <a:moveTo>
                        <a:pt x="311041" y="460068"/>
                      </a:moveTo>
                      <a:cubicBezTo>
                        <a:pt x="314438" y="460068"/>
                        <a:pt x="317350" y="463402"/>
                        <a:pt x="317350" y="467292"/>
                      </a:cubicBezTo>
                      <a:cubicBezTo>
                        <a:pt x="317350" y="471181"/>
                        <a:pt x="314438" y="473959"/>
                        <a:pt x="311041" y="473959"/>
                      </a:cubicBezTo>
                      <a:cubicBezTo>
                        <a:pt x="307645" y="473959"/>
                        <a:pt x="304733" y="471181"/>
                        <a:pt x="304733" y="467292"/>
                      </a:cubicBezTo>
                      <a:cubicBezTo>
                        <a:pt x="304733" y="463402"/>
                        <a:pt x="307645" y="460068"/>
                        <a:pt x="311041" y="460068"/>
                      </a:cubicBezTo>
                      <a:close/>
                      <a:moveTo>
                        <a:pt x="292117" y="460068"/>
                      </a:moveTo>
                      <a:cubicBezTo>
                        <a:pt x="295514" y="460068"/>
                        <a:pt x="297940" y="463402"/>
                        <a:pt x="297940" y="467292"/>
                      </a:cubicBezTo>
                      <a:cubicBezTo>
                        <a:pt x="297940" y="471181"/>
                        <a:pt x="295514" y="473959"/>
                        <a:pt x="292117" y="473959"/>
                      </a:cubicBezTo>
                      <a:cubicBezTo>
                        <a:pt x="288720" y="473959"/>
                        <a:pt x="285809" y="471181"/>
                        <a:pt x="285809" y="467292"/>
                      </a:cubicBezTo>
                      <a:cubicBezTo>
                        <a:pt x="285809" y="463402"/>
                        <a:pt x="288720" y="460068"/>
                        <a:pt x="292117" y="460068"/>
                      </a:cubicBezTo>
                      <a:close/>
                      <a:moveTo>
                        <a:pt x="1204308" y="444587"/>
                      </a:moveTo>
                      <a:lnTo>
                        <a:pt x="1204222" y="445446"/>
                      </a:lnTo>
                      <a:lnTo>
                        <a:pt x="1203890" y="445066"/>
                      </a:lnTo>
                      <a:close/>
                      <a:moveTo>
                        <a:pt x="1191273" y="437843"/>
                      </a:moveTo>
                      <a:cubicBezTo>
                        <a:pt x="1194670" y="437843"/>
                        <a:pt x="1197096" y="441177"/>
                        <a:pt x="1197096" y="445066"/>
                      </a:cubicBezTo>
                      <a:cubicBezTo>
                        <a:pt x="1197096" y="448956"/>
                        <a:pt x="1194670" y="452290"/>
                        <a:pt x="1191273" y="452290"/>
                      </a:cubicBezTo>
                      <a:cubicBezTo>
                        <a:pt x="1187392" y="452290"/>
                        <a:pt x="1184965" y="448956"/>
                        <a:pt x="1184965" y="445066"/>
                      </a:cubicBezTo>
                      <a:cubicBezTo>
                        <a:pt x="1184965" y="441177"/>
                        <a:pt x="1187392" y="437843"/>
                        <a:pt x="1191273" y="437843"/>
                      </a:cubicBezTo>
                      <a:close/>
                      <a:moveTo>
                        <a:pt x="1171864" y="437843"/>
                      </a:moveTo>
                      <a:cubicBezTo>
                        <a:pt x="1175260" y="437843"/>
                        <a:pt x="1178172" y="441177"/>
                        <a:pt x="1178172" y="445066"/>
                      </a:cubicBezTo>
                      <a:cubicBezTo>
                        <a:pt x="1178172" y="448956"/>
                        <a:pt x="1175260" y="452290"/>
                        <a:pt x="1171864" y="452290"/>
                      </a:cubicBezTo>
                      <a:cubicBezTo>
                        <a:pt x="1168467" y="452290"/>
                        <a:pt x="1165556" y="448956"/>
                        <a:pt x="1165556" y="445066"/>
                      </a:cubicBezTo>
                      <a:cubicBezTo>
                        <a:pt x="1165556" y="441177"/>
                        <a:pt x="1168467" y="437843"/>
                        <a:pt x="1171864" y="437843"/>
                      </a:cubicBezTo>
                      <a:close/>
                      <a:moveTo>
                        <a:pt x="1152939" y="437843"/>
                      </a:moveTo>
                      <a:cubicBezTo>
                        <a:pt x="1156336" y="437843"/>
                        <a:pt x="1158762" y="441177"/>
                        <a:pt x="1158762" y="445066"/>
                      </a:cubicBezTo>
                      <a:cubicBezTo>
                        <a:pt x="1158762" y="448956"/>
                        <a:pt x="1156336" y="452290"/>
                        <a:pt x="1152939" y="452290"/>
                      </a:cubicBezTo>
                      <a:cubicBezTo>
                        <a:pt x="1149543" y="452290"/>
                        <a:pt x="1146631" y="448956"/>
                        <a:pt x="1146631" y="445066"/>
                      </a:cubicBezTo>
                      <a:cubicBezTo>
                        <a:pt x="1146631" y="441177"/>
                        <a:pt x="1149543" y="437843"/>
                        <a:pt x="1152939" y="437843"/>
                      </a:cubicBezTo>
                      <a:close/>
                      <a:moveTo>
                        <a:pt x="1133529" y="437843"/>
                      </a:moveTo>
                      <a:cubicBezTo>
                        <a:pt x="1136926" y="437843"/>
                        <a:pt x="1139838" y="441177"/>
                        <a:pt x="1139838" y="445066"/>
                      </a:cubicBezTo>
                      <a:cubicBezTo>
                        <a:pt x="1139838" y="448956"/>
                        <a:pt x="1136926" y="452290"/>
                        <a:pt x="1133529" y="452290"/>
                      </a:cubicBezTo>
                      <a:cubicBezTo>
                        <a:pt x="1130133" y="452290"/>
                        <a:pt x="1127221" y="448956"/>
                        <a:pt x="1127221" y="445066"/>
                      </a:cubicBezTo>
                      <a:cubicBezTo>
                        <a:pt x="1127221" y="441177"/>
                        <a:pt x="1130133" y="437843"/>
                        <a:pt x="1133529" y="437843"/>
                      </a:cubicBezTo>
                      <a:close/>
                      <a:moveTo>
                        <a:pt x="1114605" y="437843"/>
                      </a:moveTo>
                      <a:cubicBezTo>
                        <a:pt x="1118002" y="437843"/>
                        <a:pt x="1120913" y="441177"/>
                        <a:pt x="1120913" y="445066"/>
                      </a:cubicBezTo>
                      <a:cubicBezTo>
                        <a:pt x="1120913" y="448956"/>
                        <a:pt x="1118002" y="452290"/>
                        <a:pt x="1114605" y="452290"/>
                      </a:cubicBezTo>
                      <a:cubicBezTo>
                        <a:pt x="1111208" y="452290"/>
                        <a:pt x="1108297" y="448956"/>
                        <a:pt x="1108297" y="445066"/>
                      </a:cubicBezTo>
                      <a:cubicBezTo>
                        <a:pt x="1108297" y="441177"/>
                        <a:pt x="1111208" y="437843"/>
                        <a:pt x="1114605" y="437843"/>
                      </a:cubicBezTo>
                      <a:close/>
                      <a:moveTo>
                        <a:pt x="1095195" y="437843"/>
                      </a:moveTo>
                      <a:cubicBezTo>
                        <a:pt x="1098592" y="437843"/>
                        <a:pt x="1101503" y="441177"/>
                        <a:pt x="1101503" y="445066"/>
                      </a:cubicBezTo>
                      <a:cubicBezTo>
                        <a:pt x="1101503" y="448956"/>
                        <a:pt x="1098592" y="452290"/>
                        <a:pt x="1095195" y="452290"/>
                      </a:cubicBezTo>
                      <a:cubicBezTo>
                        <a:pt x="1091799" y="452290"/>
                        <a:pt x="1089372" y="448956"/>
                        <a:pt x="1089372" y="445066"/>
                      </a:cubicBezTo>
                      <a:cubicBezTo>
                        <a:pt x="1089372" y="441177"/>
                        <a:pt x="1091799" y="437843"/>
                        <a:pt x="1095195" y="437843"/>
                      </a:cubicBezTo>
                      <a:close/>
                      <a:moveTo>
                        <a:pt x="1076271" y="437843"/>
                      </a:moveTo>
                      <a:cubicBezTo>
                        <a:pt x="1079667" y="437843"/>
                        <a:pt x="1082579" y="441177"/>
                        <a:pt x="1082579" y="445066"/>
                      </a:cubicBezTo>
                      <a:cubicBezTo>
                        <a:pt x="1082579" y="448956"/>
                        <a:pt x="1079667" y="452290"/>
                        <a:pt x="1076271" y="452290"/>
                      </a:cubicBezTo>
                      <a:cubicBezTo>
                        <a:pt x="1072874" y="452290"/>
                        <a:pt x="1069963" y="448956"/>
                        <a:pt x="1069963" y="445066"/>
                      </a:cubicBezTo>
                      <a:cubicBezTo>
                        <a:pt x="1069963" y="441177"/>
                        <a:pt x="1072874" y="437843"/>
                        <a:pt x="1076271" y="437843"/>
                      </a:cubicBezTo>
                      <a:close/>
                      <a:moveTo>
                        <a:pt x="1057346" y="437843"/>
                      </a:moveTo>
                      <a:cubicBezTo>
                        <a:pt x="1060743" y="437843"/>
                        <a:pt x="1063169" y="441177"/>
                        <a:pt x="1063169" y="445066"/>
                      </a:cubicBezTo>
                      <a:cubicBezTo>
                        <a:pt x="1063169" y="448956"/>
                        <a:pt x="1060743" y="452290"/>
                        <a:pt x="1057346" y="452290"/>
                      </a:cubicBezTo>
                      <a:cubicBezTo>
                        <a:pt x="1053950" y="452290"/>
                        <a:pt x="1051038" y="448956"/>
                        <a:pt x="1051038" y="445066"/>
                      </a:cubicBezTo>
                      <a:cubicBezTo>
                        <a:pt x="1051038" y="441177"/>
                        <a:pt x="1053950" y="437843"/>
                        <a:pt x="1057346" y="437843"/>
                      </a:cubicBezTo>
                      <a:close/>
                      <a:moveTo>
                        <a:pt x="1037936" y="437843"/>
                      </a:moveTo>
                      <a:cubicBezTo>
                        <a:pt x="1041333" y="437843"/>
                        <a:pt x="1044245" y="441177"/>
                        <a:pt x="1044245" y="445066"/>
                      </a:cubicBezTo>
                      <a:cubicBezTo>
                        <a:pt x="1044245" y="448956"/>
                        <a:pt x="1041333" y="452290"/>
                        <a:pt x="1037936" y="452290"/>
                      </a:cubicBezTo>
                      <a:cubicBezTo>
                        <a:pt x="1034540" y="452290"/>
                        <a:pt x="1031628" y="448956"/>
                        <a:pt x="1031628" y="445066"/>
                      </a:cubicBezTo>
                      <a:cubicBezTo>
                        <a:pt x="1031628" y="441177"/>
                        <a:pt x="1034540" y="437843"/>
                        <a:pt x="1037936" y="437843"/>
                      </a:cubicBezTo>
                      <a:close/>
                      <a:moveTo>
                        <a:pt x="1019012" y="437843"/>
                      </a:moveTo>
                      <a:cubicBezTo>
                        <a:pt x="1022409" y="437843"/>
                        <a:pt x="1024835" y="441177"/>
                        <a:pt x="1024835" y="445066"/>
                      </a:cubicBezTo>
                      <a:cubicBezTo>
                        <a:pt x="1024835" y="448956"/>
                        <a:pt x="1022409" y="452290"/>
                        <a:pt x="1019012" y="452290"/>
                      </a:cubicBezTo>
                      <a:cubicBezTo>
                        <a:pt x="1015615" y="452290"/>
                        <a:pt x="1012704" y="448956"/>
                        <a:pt x="1012704" y="445066"/>
                      </a:cubicBezTo>
                      <a:cubicBezTo>
                        <a:pt x="1012704" y="441177"/>
                        <a:pt x="1015615" y="437843"/>
                        <a:pt x="1019012" y="437843"/>
                      </a:cubicBezTo>
                      <a:close/>
                      <a:moveTo>
                        <a:pt x="999602" y="437843"/>
                      </a:moveTo>
                      <a:cubicBezTo>
                        <a:pt x="1002999" y="437843"/>
                        <a:pt x="1005910" y="441177"/>
                        <a:pt x="1005910" y="445066"/>
                      </a:cubicBezTo>
                      <a:cubicBezTo>
                        <a:pt x="1005910" y="448956"/>
                        <a:pt x="1002999" y="452290"/>
                        <a:pt x="999602" y="452290"/>
                      </a:cubicBezTo>
                      <a:cubicBezTo>
                        <a:pt x="996206" y="452290"/>
                        <a:pt x="993779" y="448956"/>
                        <a:pt x="993779" y="445066"/>
                      </a:cubicBezTo>
                      <a:cubicBezTo>
                        <a:pt x="993779" y="441177"/>
                        <a:pt x="996206" y="437843"/>
                        <a:pt x="999602" y="437843"/>
                      </a:cubicBezTo>
                      <a:close/>
                      <a:moveTo>
                        <a:pt x="980678" y="437843"/>
                      </a:moveTo>
                      <a:cubicBezTo>
                        <a:pt x="984074" y="437843"/>
                        <a:pt x="986986" y="441177"/>
                        <a:pt x="986986" y="445066"/>
                      </a:cubicBezTo>
                      <a:cubicBezTo>
                        <a:pt x="986986" y="448956"/>
                        <a:pt x="984074" y="452290"/>
                        <a:pt x="980678" y="452290"/>
                      </a:cubicBezTo>
                      <a:cubicBezTo>
                        <a:pt x="977281" y="452290"/>
                        <a:pt x="974370" y="448956"/>
                        <a:pt x="974370" y="445066"/>
                      </a:cubicBezTo>
                      <a:cubicBezTo>
                        <a:pt x="974370" y="441177"/>
                        <a:pt x="977281" y="437843"/>
                        <a:pt x="980678" y="437843"/>
                      </a:cubicBezTo>
                      <a:close/>
                      <a:moveTo>
                        <a:pt x="942343" y="437843"/>
                      </a:moveTo>
                      <a:cubicBezTo>
                        <a:pt x="945740" y="437843"/>
                        <a:pt x="948652" y="441177"/>
                        <a:pt x="948652" y="445066"/>
                      </a:cubicBezTo>
                      <a:cubicBezTo>
                        <a:pt x="948652" y="448956"/>
                        <a:pt x="945740" y="452290"/>
                        <a:pt x="942343" y="452290"/>
                      </a:cubicBezTo>
                      <a:cubicBezTo>
                        <a:pt x="938947" y="452290"/>
                        <a:pt x="936035" y="448956"/>
                        <a:pt x="936035" y="445066"/>
                      </a:cubicBezTo>
                      <a:cubicBezTo>
                        <a:pt x="936035" y="441177"/>
                        <a:pt x="938947" y="437843"/>
                        <a:pt x="942343" y="437843"/>
                      </a:cubicBezTo>
                      <a:close/>
                      <a:moveTo>
                        <a:pt x="923419" y="437843"/>
                      </a:moveTo>
                      <a:cubicBezTo>
                        <a:pt x="926816" y="437843"/>
                        <a:pt x="929242" y="441177"/>
                        <a:pt x="929242" y="445066"/>
                      </a:cubicBezTo>
                      <a:cubicBezTo>
                        <a:pt x="929242" y="448956"/>
                        <a:pt x="926816" y="452290"/>
                        <a:pt x="923419" y="452290"/>
                      </a:cubicBezTo>
                      <a:cubicBezTo>
                        <a:pt x="920022" y="452290"/>
                        <a:pt x="917111" y="448956"/>
                        <a:pt x="917111" y="445066"/>
                      </a:cubicBezTo>
                      <a:cubicBezTo>
                        <a:pt x="917111" y="441177"/>
                        <a:pt x="920022" y="437843"/>
                        <a:pt x="923419" y="437843"/>
                      </a:cubicBezTo>
                      <a:close/>
                      <a:moveTo>
                        <a:pt x="885085" y="437843"/>
                      </a:moveTo>
                      <a:cubicBezTo>
                        <a:pt x="888481" y="437843"/>
                        <a:pt x="890908" y="441177"/>
                        <a:pt x="890908" y="445066"/>
                      </a:cubicBezTo>
                      <a:cubicBezTo>
                        <a:pt x="890908" y="448956"/>
                        <a:pt x="888481" y="452290"/>
                        <a:pt x="885085" y="452290"/>
                      </a:cubicBezTo>
                      <a:cubicBezTo>
                        <a:pt x="881688" y="452290"/>
                        <a:pt x="878777" y="448956"/>
                        <a:pt x="878777" y="445066"/>
                      </a:cubicBezTo>
                      <a:cubicBezTo>
                        <a:pt x="878777" y="441177"/>
                        <a:pt x="881688" y="437843"/>
                        <a:pt x="885085" y="437843"/>
                      </a:cubicBezTo>
                      <a:close/>
                      <a:moveTo>
                        <a:pt x="865675" y="437843"/>
                      </a:moveTo>
                      <a:cubicBezTo>
                        <a:pt x="869072" y="437843"/>
                        <a:pt x="871983" y="441177"/>
                        <a:pt x="871983" y="445066"/>
                      </a:cubicBezTo>
                      <a:cubicBezTo>
                        <a:pt x="871983" y="448956"/>
                        <a:pt x="869072" y="452290"/>
                        <a:pt x="865675" y="452290"/>
                      </a:cubicBezTo>
                      <a:cubicBezTo>
                        <a:pt x="862278" y="452290"/>
                        <a:pt x="859852" y="448956"/>
                        <a:pt x="859852" y="445066"/>
                      </a:cubicBezTo>
                      <a:cubicBezTo>
                        <a:pt x="859852" y="441177"/>
                        <a:pt x="862278" y="437843"/>
                        <a:pt x="865675" y="437843"/>
                      </a:cubicBezTo>
                      <a:close/>
                      <a:moveTo>
                        <a:pt x="846750" y="437843"/>
                      </a:moveTo>
                      <a:cubicBezTo>
                        <a:pt x="850147" y="437843"/>
                        <a:pt x="853059" y="441177"/>
                        <a:pt x="853059" y="445066"/>
                      </a:cubicBezTo>
                      <a:cubicBezTo>
                        <a:pt x="853059" y="448956"/>
                        <a:pt x="850147" y="452290"/>
                        <a:pt x="846750" y="452290"/>
                      </a:cubicBezTo>
                      <a:cubicBezTo>
                        <a:pt x="843354" y="452290"/>
                        <a:pt x="840442" y="448956"/>
                        <a:pt x="840442" y="445066"/>
                      </a:cubicBezTo>
                      <a:cubicBezTo>
                        <a:pt x="840442" y="441177"/>
                        <a:pt x="843354" y="437843"/>
                        <a:pt x="846750" y="437843"/>
                      </a:cubicBezTo>
                      <a:close/>
                      <a:moveTo>
                        <a:pt x="827341" y="437843"/>
                      </a:moveTo>
                      <a:cubicBezTo>
                        <a:pt x="831223" y="437843"/>
                        <a:pt x="833649" y="441177"/>
                        <a:pt x="833649" y="445066"/>
                      </a:cubicBezTo>
                      <a:cubicBezTo>
                        <a:pt x="833649" y="448956"/>
                        <a:pt x="831223" y="452290"/>
                        <a:pt x="827341" y="452290"/>
                      </a:cubicBezTo>
                      <a:cubicBezTo>
                        <a:pt x="823944" y="452290"/>
                        <a:pt x="821518" y="448956"/>
                        <a:pt x="821518" y="445066"/>
                      </a:cubicBezTo>
                      <a:cubicBezTo>
                        <a:pt x="821518" y="441177"/>
                        <a:pt x="823944" y="437843"/>
                        <a:pt x="827341" y="437843"/>
                      </a:cubicBezTo>
                      <a:close/>
                      <a:moveTo>
                        <a:pt x="808416" y="437843"/>
                      </a:moveTo>
                      <a:cubicBezTo>
                        <a:pt x="811813" y="437843"/>
                        <a:pt x="814724" y="441177"/>
                        <a:pt x="814724" y="445066"/>
                      </a:cubicBezTo>
                      <a:cubicBezTo>
                        <a:pt x="814724" y="448956"/>
                        <a:pt x="811813" y="452290"/>
                        <a:pt x="808416" y="452290"/>
                      </a:cubicBezTo>
                      <a:cubicBezTo>
                        <a:pt x="805020" y="452290"/>
                        <a:pt x="802108" y="448956"/>
                        <a:pt x="802108" y="445066"/>
                      </a:cubicBezTo>
                      <a:cubicBezTo>
                        <a:pt x="802108" y="441177"/>
                        <a:pt x="805020" y="437843"/>
                        <a:pt x="808416" y="437843"/>
                      </a:cubicBezTo>
                      <a:close/>
                      <a:moveTo>
                        <a:pt x="789492" y="437843"/>
                      </a:moveTo>
                      <a:cubicBezTo>
                        <a:pt x="792888" y="437843"/>
                        <a:pt x="795315" y="441177"/>
                        <a:pt x="795315" y="445066"/>
                      </a:cubicBezTo>
                      <a:cubicBezTo>
                        <a:pt x="795315" y="448956"/>
                        <a:pt x="792888" y="452290"/>
                        <a:pt x="789492" y="452290"/>
                      </a:cubicBezTo>
                      <a:cubicBezTo>
                        <a:pt x="786095" y="452290"/>
                        <a:pt x="783184" y="448956"/>
                        <a:pt x="783184" y="445066"/>
                      </a:cubicBezTo>
                      <a:cubicBezTo>
                        <a:pt x="783184" y="441177"/>
                        <a:pt x="786095" y="437843"/>
                        <a:pt x="789492" y="437843"/>
                      </a:cubicBezTo>
                      <a:close/>
                      <a:moveTo>
                        <a:pt x="406634" y="437843"/>
                      </a:moveTo>
                      <a:cubicBezTo>
                        <a:pt x="410031" y="437843"/>
                        <a:pt x="412943" y="441177"/>
                        <a:pt x="412943" y="445066"/>
                      </a:cubicBezTo>
                      <a:cubicBezTo>
                        <a:pt x="412943" y="448956"/>
                        <a:pt x="410031" y="452290"/>
                        <a:pt x="406634" y="452290"/>
                      </a:cubicBezTo>
                      <a:cubicBezTo>
                        <a:pt x="403238" y="452290"/>
                        <a:pt x="400326" y="448956"/>
                        <a:pt x="400326" y="445066"/>
                      </a:cubicBezTo>
                      <a:cubicBezTo>
                        <a:pt x="400326" y="441177"/>
                        <a:pt x="403238" y="437843"/>
                        <a:pt x="406634" y="437843"/>
                      </a:cubicBezTo>
                      <a:close/>
                      <a:moveTo>
                        <a:pt x="387710" y="437843"/>
                      </a:moveTo>
                      <a:cubicBezTo>
                        <a:pt x="391107" y="437843"/>
                        <a:pt x="393533" y="441177"/>
                        <a:pt x="393533" y="445066"/>
                      </a:cubicBezTo>
                      <a:cubicBezTo>
                        <a:pt x="393533" y="448956"/>
                        <a:pt x="391107" y="452290"/>
                        <a:pt x="387710" y="452290"/>
                      </a:cubicBezTo>
                      <a:cubicBezTo>
                        <a:pt x="384313" y="452290"/>
                        <a:pt x="381402" y="448956"/>
                        <a:pt x="381402" y="445066"/>
                      </a:cubicBezTo>
                      <a:cubicBezTo>
                        <a:pt x="381402" y="441177"/>
                        <a:pt x="384313" y="437843"/>
                        <a:pt x="387710" y="437843"/>
                      </a:cubicBezTo>
                      <a:close/>
                      <a:moveTo>
                        <a:pt x="368300" y="437843"/>
                      </a:moveTo>
                      <a:cubicBezTo>
                        <a:pt x="371697" y="437843"/>
                        <a:pt x="374608" y="441177"/>
                        <a:pt x="374608" y="445066"/>
                      </a:cubicBezTo>
                      <a:cubicBezTo>
                        <a:pt x="374608" y="448956"/>
                        <a:pt x="371697" y="452290"/>
                        <a:pt x="368300" y="452290"/>
                      </a:cubicBezTo>
                      <a:cubicBezTo>
                        <a:pt x="364903" y="452290"/>
                        <a:pt x="362477" y="448956"/>
                        <a:pt x="362477" y="445066"/>
                      </a:cubicBezTo>
                      <a:cubicBezTo>
                        <a:pt x="362477" y="441177"/>
                        <a:pt x="364903" y="437843"/>
                        <a:pt x="368300" y="437843"/>
                      </a:cubicBezTo>
                      <a:close/>
                      <a:moveTo>
                        <a:pt x="349376" y="437843"/>
                      </a:moveTo>
                      <a:cubicBezTo>
                        <a:pt x="352772" y="437843"/>
                        <a:pt x="355684" y="441177"/>
                        <a:pt x="355684" y="445066"/>
                      </a:cubicBezTo>
                      <a:cubicBezTo>
                        <a:pt x="355684" y="448956"/>
                        <a:pt x="352772" y="452290"/>
                        <a:pt x="349376" y="452290"/>
                      </a:cubicBezTo>
                      <a:cubicBezTo>
                        <a:pt x="345979" y="452290"/>
                        <a:pt x="343068" y="448956"/>
                        <a:pt x="343068" y="445066"/>
                      </a:cubicBezTo>
                      <a:cubicBezTo>
                        <a:pt x="343068" y="441177"/>
                        <a:pt x="345979" y="437843"/>
                        <a:pt x="349376" y="437843"/>
                      </a:cubicBezTo>
                      <a:close/>
                      <a:moveTo>
                        <a:pt x="329966" y="437843"/>
                      </a:moveTo>
                      <a:cubicBezTo>
                        <a:pt x="333363" y="437843"/>
                        <a:pt x="336274" y="441177"/>
                        <a:pt x="336274" y="445066"/>
                      </a:cubicBezTo>
                      <a:cubicBezTo>
                        <a:pt x="336274" y="448956"/>
                        <a:pt x="333363" y="452290"/>
                        <a:pt x="329966" y="452290"/>
                      </a:cubicBezTo>
                      <a:cubicBezTo>
                        <a:pt x="326569" y="452290"/>
                        <a:pt x="324143" y="448956"/>
                        <a:pt x="324143" y="445066"/>
                      </a:cubicBezTo>
                      <a:cubicBezTo>
                        <a:pt x="324143" y="441177"/>
                        <a:pt x="326569" y="437843"/>
                        <a:pt x="329966" y="437843"/>
                      </a:cubicBezTo>
                      <a:close/>
                      <a:moveTo>
                        <a:pt x="311041" y="437843"/>
                      </a:moveTo>
                      <a:cubicBezTo>
                        <a:pt x="314438" y="437843"/>
                        <a:pt x="317350" y="441177"/>
                        <a:pt x="317350" y="445066"/>
                      </a:cubicBezTo>
                      <a:cubicBezTo>
                        <a:pt x="317350" y="448956"/>
                        <a:pt x="314438" y="452290"/>
                        <a:pt x="311041" y="452290"/>
                      </a:cubicBezTo>
                      <a:cubicBezTo>
                        <a:pt x="307645" y="452290"/>
                        <a:pt x="304733" y="448956"/>
                        <a:pt x="304733" y="445066"/>
                      </a:cubicBezTo>
                      <a:cubicBezTo>
                        <a:pt x="304733" y="441177"/>
                        <a:pt x="307645" y="437843"/>
                        <a:pt x="311041" y="437843"/>
                      </a:cubicBezTo>
                      <a:close/>
                      <a:moveTo>
                        <a:pt x="292117" y="437843"/>
                      </a:moveTo>
                      <a:cubicBezTo>
                        <a:pt x="295514" y="437843"/>
                        <a:pt x="297940" y="441177"/>
                        <a:pt x="297940" y="445066"/>
                      </a:cubicBezTo>
                      <a:cubicBezTo>
                        <a:pt x="297940" y="448956"/>
                        <a:pt x="295514" y="452290"/>
                        <a:pt x="292117" y="452290"/>
                      </a:cubicBezTo>
                      <a:cubicBezTo>
                        <a:pt x="288720" y="452290"/>
                        <a:pt x="285809" y="448956"/>
                        <a:pt x="285809" y="445066"/>
                      </a:cubicBezTo>
                      <a:cubicBezTo>
                        <a:pt x="285809" y="441177"/>
                        <a:pt x="288720" y="437843"/>
                        <a:pt x="292117" y="437843"/>
                      </a:cubicBezTo>
                      <a:close/>
                      <a:moveTo>
                        <a:pt x="272707" y="437843"/>
                      </a:moveTo>
                      <a:cubicBezTo>
                        <a:pt x="276104" y="437843"/>
                        <a:pt x="279015" y="441177"/>
                        <a:pt x="279015" y="445066"/>
                      </a:cubicBezTo>
                      <a:cubicBezTo>
                        <a:pt x="279015" y="448956"/>
                        <a:pt x="276104" y="452290"/>
                        <a:pt x="272707" y="452290"/>
                      </a:cubicBezTo>
                      <a:cubicBezTo>
                        <a:pt x="269310" y="452290"/>
                        <a:pt x="266399" y="448956"/>
                        <a:pt x="266399" y="445066"/>
                      </a:cubicBezTo>
                      <a:cubicBezTo>
                        <a:pt x="266399" y="441177"/>
                        <a:pt x="269310" y="437843"/>
                        <a:pt x="272707" y="437843"/>
                      </a:cubicBezTo>
                      <a:close/>
                      <a:moveTo>
                        <a:pt x="253783" y="437843"/>
                      </a:moveTo>
                      <a:cubicBezTo>
                        <a:pt x="257179" y="437843"/>
                        <a:pt x="259606" y="441177"/>
                        <a:pt x="259606" y="445066"/>
                      </a:cubicBezTo>
                      <a:cubicBezTo>
                        <a:pt x="259606" y="448956"/>
                        <a:pt x="257179" y="452290"/>
                        <a:pt x="253783" y="452290"/>
                      </a:cubicBezTo>
                      <a:cubicBezTo>
                        <a:pt x="250386" y="452290"/>
                        <a:pt x="247475" y="448956"/>
                        <a:pt x="247475" y="445066"/>
                      </a:cubicBezTo>
                      <a:cubicBezTo>
                        <a:pt x="247475" y="441177"/>
                        <a:pt x="250386" y="437843"/>
                        <a:pt x="253783" y="437843"/>
                      </a:cubicBezTo>
                      <a:close/>
                      <a:moveTo>
                        <a:pt x="1206778" y="420089"/>
                      </a:moveTo>
                      <a:lnTo>
                        <a:pt x="1206198" y="425837"/>
                      </a:lnTo>
                      <a:lnTo>
                        <a:pt x="1203890" y="423396"/>
                      </a:lnTo>
                      <a:close/>
                      <a:moveTo>
                        <a:pt x="999602" y="417840"/>
                      </a:moveTo>
                      <a:cubicBezTo>
                        <a:pt x="1002028" y="417840"/>
                        <a:pt x="1004455" y="420618"/>
                        <a:pt x="1004455" y="423396"/>
                      </a:cubicBezTo>
                      <a:cubicBezTo>
                        <a:pt x="1004455" y="426175"/>
                        <a:pt x="1002028" y="428397"/>
                        <a:pt x="999602" y="428397"/>
                      </a:cubicBezTo>
                      <a:cubicBezTo>
                        <a:pt x="997176" y="428397"/>
                        <a:pt x="995235" y="426175"/>
                        <a:pt x="995235" y="423396"/>
                      </a:cubicBezTo>
                      <a:cubicBezTo>
                        <a:pt x="995235" y="420618"/>
                        <a:pt x="997176" y="417840"/>
                        <a:pt x="999602" y="417840"/>
                      </a:cubicBezTo>
                      <a:close/>
                      <a:moveTo>
                        <a:pt x="1191273" y="416173"/>
                      </a:moveTo>
                      <a:cubicBezTo>
                        <a:pt x="1194670" y="416173"/>
                        <a:pt x="1197096" y="419507"/>
                        <a:pt x="1197096" y="423396"/>
                      </a:cubicBezTo>
                      <a:cubicBezTo>
                        <a:pt x="1197096" y="427286"/>
                        <a:pt x="1194670" y="430064"/>
                        <a:pt x="1191273" y="430064"/>
                      </a:cubicBezTo>
                      <a:cubicBezTo>
                        <a:pt x="1187392" y="430064"/>
                        <a:pt x="1184965" y="427286"/>
                        <a:pt x="1184965" y="423396"/>
                      </a:cubicBezTo>
                      <a:cubicBezTo>
                        <a:pt x="1184965" y="419507"/>
                        <a:pt x="1187392" y="416173"/>
                        <a:pt x="1191273" y="416173"/>
                      </a:cubicBezTo>
                      <a:close/>
                      <a:moveTo>
                        <a:pt x="1171864" y="416173"/>
                      </a:moveTo>
                      <a:cubicBezTo>
                        <a:pt x="1175260" y="416173"/>
                        <a:pt x="1178172" y="419507"/>
                        <a:pt x="1178172" y="423396"/>
                      </a:cubicBezTo>
                      <a:cubicBezTo>
                        <a:pt x="1178172" y="427286"/>
                        <a:pt x="1175260" y="430064"/>
                        <a:pt x="1171864" y="430064"/>
                      </a:cubicBezTo>
                      <a:cubicBezTo>
                        <a:pt x="1168467" y="430064"/>
                        <a:pt x="1165556" y="427286"/>
                        <a:pt x="1165556" y="423396"/>
                      </a:cubicBezTo>
                      <a:cubicBezTo>
                        <a:pt x="1165556" y="419507"/>
                        <a:pt x="1168467" y="416173"/>
                        <a:pt x="1171864" y="416173"/>
                      </a:cubicBezTo>
                      <a:close/>
                      <a:moveTo>
                        <a:pt x="1152939" y="416173"/>
                      </a:moveTo>
                      <a:cubicBezTo>
                        <a:pt x="1156336" y="416173"/>
                        <a:pt x="1158762" y="419507"/>
                        <a:pt x="1158762" y="423396"/>
                      </a:cubicBezTo>
                      <a:cubicBezTo>
                        <a:pt x="1158762" y="427286"/>
                        <a:pt x="1156336" y="430064"/>
                        <a:pt x="1152939" y="430064"/>
                      </a:cubicBezTo>
                      <a:cubicBezTo>
                        <a:pt x="1149543" y="430064"/>
                        <a:pt x="1146631" y="427286"/>
                        <a:pt x="1146631" y="423396"/>
                      </a:cubicBezTo>
                      <a:cubicBezTo>
                        <a:pt x="1146631" y="419507"/>
                        <a:pt x="1149543" y="416173"/>
                        <a:pt x="1152939" y="416173"/>
                      </a:cubicBezTo>
                      <a:close/>
                      <a:moveTo>
                        <a:pt x="1133529" y="416173"/>
                      </a:moveTo>
                      <a:cubicBezTo>
                        <a:pt x="1136926" y="416173"/>
                        <a:pt x="1139838" y="419507"/>
                        <a:pt x="1139838" y="423396"/>
                      </a:cubicBezTo>
                      <a:cubicBezTo>
                        <a:pt x="1139838" y="427286"/>
                        <a:pt x="1136926" y="430064"/>
                        <a:pt x="1133529" y="430064"/>
                      </a:cubicBezTo>
                      <a:cubicBezTo>
                        <a:pt x="1130133" y="430064"/>
                        <a:pt x="1127221" y="427286"/>
                        <a:pt x="1127221" y="423396"/>
                      </a:cubicBezTo>
                      <a:cubicBezTo>
                        <a:pt x="1127221" y="419507"/>
                        <a:pt x="1130133" y="416173"/>
                        <a:pt x="1133529" y="416173"/>
                      </a:cubicBezTo>
                      <a:close/>
                      <a:moveTo>
                        <a:pt x="1114605" y="416173"/>
                      </a:moveTo>
                      <a:cubicBezTo>
                        <a:pt x="1118002" y="416173"/>
                        <a:pt x="1120913" y="419507"/>
                        <a:pt x="1120913" y="423396"/>
                      </a:cubicBezTo>
                      <a:cubicBezTo>
                        <a:pt x="1120913" y="427286"/>
                        <a:pt x="1118002" y="430064"/>
                        <a:pt x="1114605" y="430064"/>
                      </a:cubicBezTo>
                      <a:cubicBezTo>
                        <a:pt x="1111208" y="430064"/>
                        <a:pt x="1108297" y="427286"/>
                        <a:pt x="1108297" y="423396"/>
                      </a:cubicBezTo>
                      <a:cubicBezTo>
                        <a:pt x="1108297" y="419507"/>
                        <a:pt x="1111208" y="416173"/>
                        <a:pt x="1114605" y="416173"/>
                      </a:cubicBezTo>
                      <a:close/>
                      <a:moveTo>
                        <a:pt x="1095195" y="416173"/>
                      </a:moveTo>
                      <a:cubicBezTo>
                        <a:pt x="1098592" y="416173"/>
                        <a:pt x="1101503" y="419507"/>
                        <a:pt x="1101503" y="423396"/>
                      </a:cubicBezTo>
                      <a:cubicBezTo>
                        <a:pt x="1101503" y="427286"/>
                        <a:pt x="1098592" y="430064"/>
                        <a:pt x="1095195" y="430064"/>
                      </a:cubicBezTo>
                      <a:cubicBezTo>
                        <a:pt x="1091799" y="430064"/>
                        <a:pt x="1089372" y="427286"/>
                        <a:pt x="1089372" y="423396"/>
                      </a:cubicBezTo>
                      <a:cubicBezTo>
                        <a:pt x="1089372" y="419507"/>
                        <a:pt x="1091799" y="416173"/>
                        <a:pt x="1095195" y="416173"/>
                      </a:cubicBezTo>
                      <a:close/>
                      <a:moveTo>
                        <a:pt x="1076271" y="416173"/>
                      </a:moveTo>
                      <a:cubicBezTo>
                        <a:pt x="1079667" y="416173"/>
                        <a:pt x="1082579" y="419507"/>
                        <a:pt x="1082579" y="423396"/>
                      </a:cubicBezTo>
                      <a:cubicBezTo>
                        <a:pt x="1082579" y="427286"/>
                        <a:pt x="1079667" y="430064"/>
                        <a:pt x="1076271" y="430064"/>
                      </a:cubicBezTo>
                      <a:cubicBezTo>
                        <a:pt x="1072874" y="430064"/>
                        <a:pt x="1069963" y="427286"/>
                        <a:pt x="1069963" y="423396"/>
                      </a:cubicBezTo>
                      <a:cubicBezTo>
                        <a:pt x="1069963" y="419507"/>
                        <a:pt x="1072874" y="416173"/>
                        <a:pt x="1076271" y="416173"/>
                      </a:cubicBezTo>
                      <a:close/>
                      <a:moveTo>
                        <a:pt x="1057346" y="416173"/>
                      </a:moveTo>
                      <a:cubicBezTo>
                        <a:pt x="1060743" y="416173"/>
                        <a:pt x="1063169" y="419507"/>
                        <a:pt x="1063169" y="423396"/>
                      </a:cubicBezTo>
                      <a:cubicBezTo>
                        <a:pt x="1063169" y="427286"/>
                        <a:pt x="1060743" y="430064"/>
                        <a:pt x="1057346" y="430064"/>
                      </a:cubicBezTo>
                      <a:cubicBezTo>
                        <a:pt x="1053950" y="430064"/>
                        <a:pt x="1051038" y="427286"/>
                        <a:pt x="1051038" y="423396"/>
                      </a:cubicBezTo>
                      <a:cubicBezTo>
                        <a:pt x="1051038" y="419507"/>
                        <a:pt x="1053950" y="416173"/>
                        <a:pt x="1057346" y="416173"/>
                      </a:cubicBezTo>
                      <a:close/>
                      <a:moveTo>
                        <a:pt x="1037936" y="416173"/>
                      </a:moveTo>
                      <a:cubicBezTo>
                        <a:pt x="1041333" y="416173"/>
                        <a:pt x="1044245" y="419507"/>
                        <a:pt x="1044245" y="423396"/>
                      </a:cubicBezTo>
                      <a:cubicBezTo>
                        <a:pt x="1044245" y="427286"/>
                        <a:pt x="1041333" y="430064"/>
                        <a:pt x="1037936" y="430064"/>
                      </a:cubicBezTo>
                      <a:cubicBezTo>
                        <a:pt x="1034540" y="430064"/>
                        <a:pt x="1031628" y="427286"/>
                        <a:pt x="1031628" y="423396"/>
                      </a:cubicBezTo>
                      <a:cubicBezTo>
                        <a:pt x="1031628" y="419507"/>
                        <a:pt x="1034540" y="416173"/>
                        <a:pt x="1037936" y="416173"/>
                      </a:cubicBezTo>
                      <a:close/>
                      <a:moveTo>
                        <a:pt x="1019012" y="416173"/>
                      </a:moveTo>
                      <a:cubicBezTo>
                        <a:pt x="1022409" y="416173"/>
                        <a:pt x="1024835" y="419507"/>
                        <a:pt x="1024835" y="423396"/>
                      </a:cubicBezTo>
                      <a:cubicBezTo>
                        <a:pt x="1024835" y="427286"/>
                        <a:pt x="1022409" y="430064"/>
                        <a:pt x="1019012" y="430064"/>
                      </a:cubicBezTo>
                      <a:cubicBezTo>
                        <a:pt x="1015615" y="430064"/>
                        <a:pt x="1012704" y="427286"/>
                        <a:pt x="1012704" y="423396"/>
                      </a:cubicBezTo>
                      <a:cubicBezTo>
                        <a:pt x="1012704" y="419507"/>
                        <a:pt x="1015615" y="416173"/>
                        <a:pt x="1019012" y="416173"/>
                      </a:cubicBezTo>
                      <a:close/>
                      <a:moveTo>
                        <a:pt x="865675" y="416173"/>
                      </a:moveTo>
                      <a:cubicBezTo>
                        <a:pt x="869072" y="416173"/>
                        <a:pt x="871983" y="419507"/>
                        <a:pt x="871983" y="423396"/>
                      </a:cubicBezTo>
                      <a:cubicBezTo>
                        <a:pt x="871983" y="427286"/>
                        <a:pt x="869072" y="430064"/>
                        <a:pt x="865675" y="430064"/>
                      </a:cubicBezTo>
                      <a:cubicBezTo>
                        <a:pt x="862278" y="430064"/>
                        <a:pt x="859852" y="427286"/>
                        <a:pt x="859852" y="423396"/>
                      </a:cubicBezTo>
                      <a:cubicBezTo>
                        <a:pt x="859852" y="419507"/>
                        <a:pt x="862278" y="416173"/>
                        <a:pt x="865675" y="416173"/>
                      </a:cubicBezTo>
                      <a:close/>
                      <a:moveTo>
                        <a:pt x="846750" y="416173"/>
                      </a:moveTo>
                      <a:cubicBezTo>
                        <a:pt x="850147" y="416173"/>
                        <a:pt x="853059" y="419507"/>
                        <a:pt x="853059" y="423396"/>
                      </a:cubicBezTo>
                      <a:cubicBezTo>
                        <a:pt x="853059" y="427286"/>
                        <a:pt x="850147" y="430064"/>
                        <a:pt x="846750" y="430064"/>
                      </a:cubicBezTo>
                      <a:cubicBezTo>
                        <a:pt x="843354" y="430064"/>
                        <a:pt x="840442" y="427286"/>
                        <a:pt x="840442" y="423396"/>
                      </a:cubicBezTo>
                      <a:cubicBezTo>
                        <a:pt x="840442" y="419507"/>
                        <a:pt x="843354" y="416173"/>
                        <a:pt x="846750" y="416173"/>
                      </a:cubicBezTo>
                      <a:close/>
                      <a:moveTo>
                        <a:pt x="827341" y="416173"/>
                      </a:moveTo>
                      <a:cubicBezTo>
                        <a:pt x="831223" y="416173"/>
                        <a:pt x="833649" y="419507"/>
                        <a:pt x="833649" y="423396"/>
                      </a:cubicBezTo>
                      <a:cubicBezTo>
                        <a:pt x="833649" y="427286"/>
                        <a:pt x="831223" y="430064"/>
                        <a:pt x="827341" y="430064"/>
                      </a:cubicBezTo>
                      <a:cubicBezTo>
                        <a:pt x="823944" y="430064"/>
                        <a:pt x="821518" y="427286"/>
                        <a:pt x="821518" y="423396"/>
                      </a:cubicBezTo>
                      <a:cubicBezTo>
                        <a:pt x="821518" y="419507"/>
                        <a:pt x="823944" y="416173"/>
                        <a:pt x="827341" y="416173"/>
                      </a:cubicBezTo>
                      <a:close/>
                      <a:moveTo>
                        <a:pt x="808416" y="416173"/>
                      </a:moveTo>
                      <a:cubicBezTo>
                        <a:pt x="811813" y="416173"/>
                        <a:pt x="814724" y="419507"/>
                        <a:pt x="814724" y="423396"/>
                      </a:cubicBezTo>
                      <a:cubicBezTo>
                        <a:pt x="814724" y="427286"/>
                        <a:pt x="811813" y="430064"/>
                        <a:pt x="808416" y="430064"/>
                      </a:cubicBezTo>
                      <a:cubicBezTo>
                        <a:pt x="805020" y="430064"/>
                        <a:pt x="802108" y="427286"/>
                        <a:pt x="802108" y="423396"/>
                      </a:cubicBezTo>
                      <a:cubicBezTo>
                        <a:pt x="802108" y="419507"/>
                        <a:pt x="805020" y="416173"/>
                        <a:pt x="808416" y="416173"/>
                      </a:cubicBezTo>
                      <a:close/>
                      <a:moveTo>
                        <a:pt x="444969" y="416173"/>
                      </a:moveTo>
                      <a:cubicBezTo>
                        <a:pt x="448365" y="416173"/>
                        <a:pt x="451277" y="419507"/>
                        <a:pt x="451277" y="423396"/>
                      </a:cubicBezTo>
                      <a:cubicBezTo>
                        <a:pt x="451277" y="427286"/>
                        <a:pt x="448365" y="430064"/>
                        <a:pt x="444969" y="430064"/>
                      </a:cubicBezTo>
                      <a:cubicBezTo>
                        <a:pt x="441572" y="430064"/>
                        <a:pt x="438661" y="427286"/>
                        <a:pt x="438661" y="423396"/>
                      </a:cubicBezTo>
                      <a:cubicBezTo>
                        <a:pt x="438661" y="419507"/>
                        <a:pt x="441572" y="416173"/>
                        <a:pt x="444969" y="416173"/>
                      </a:cubicBezTo>
                      <a:close/>
                      <a:moveTo>
                        <a:pt x="426044" y="416173"/>
                      </a:moveTo>
                      <a:cubicBezTo>
                        <a:pt x="429441" y="416173"/>
                        <a:pt x="431867" y="419507"/>
                        <a:pt x="431867" y="423396"/>
                      </a:cubicBezTo>
                      <a:cubicBezTo>
                        <a:pt x="431867" y="427286"/>
                        <a:pt x="429441" y="430064"/>
                        <a:pt x="426044" y="430064"/>
                      </a:cubicBezTo>
                      <a:cubicBezTo>
                        <a:pt x="422647" y="430064"/>
                        <a:pt x="419736" y="427286"/>
                        <a:pt x="419736" y="423396"/>
                      </a:cubicBezTo>
                      <a:cubicBezTo>
                        <a:pt x="419736" y="419507"/>
                        <a:pt x="422647" y="416173"/>
                        <a:pt x="426044" y="416173"/>
                      </a:cubicBezTo>
                      <a:close/>
                      <a:moveTo>
                        <a:pt x="406634" y="416173"/>
                      </a:moveTo>
                      <a:cubicBezTo>
                        <a:pt x="410031" y="416173"/>
                        <a:pt x="412943" y="419507"/>
                        <a:pt x="412943" y="423396"/>
                      </a:cubicBezTo>
                      <a:cubicBezTo>
                        <a:pt x="412943" y="427286"/>
                        <a:pt x="410031" y="430064"/>
                        <a:pt x="406634" y="430064"/>
                      </a:cubicBezTo>
                      <a:cubicBezTo>
                        <a:pt x="403238" y="430064"/>
                        <a:pt x="400326" y="427286"/>
                        <a:pt x="400326" y="423396"/>
                      </a:cubicBezTo>
                      <a:cubicBezTo>
                        <a:pt x="400326" y="419507"/>
                        <a:pt x="403238" y="416173"/>
                        <a:pt x="406634" y="416173"/>
                      </a:cubicBezTo>
                      <a:close/>
                      <a:moveTo>
                        <a:pt x="387710" y="416173"/>
                      </a:moveTo>
                      <a:cubicBezTo>
                        <a:pt x="391107" y="416173"/>
                        <a:pt x="393533" y="419507"/>
                        <a:pt x="393533" y="423396"/>
                      </a:cubicBezTo>
                      <a:cubicBezTo>
                        <a:pt x="393533" y="427286"/>
                        <a:pt x="391107" y="430064"/>
                        <a:pt x="387710" y="430064"/>
                      </a:cubicBezTo>
                      <a:cubicBezTo>
                        <a:pt x="384313" y="430064"/>
                        <a:pt x="381402" y="427286"/>
                        <a:pt x="381402" y="423396"/>
                      </a:cubicBezTo>
                      <a:cubicBezTo>
                        <a:pt x="381402" y="419507"/>
                        <a:pt x="384313" y="416173"/>
                        <a:pt x="387710" y="416173"/>
                      </a:cubicBezTo>
                      <a:close/>
                      <a:moveTo>
                        <a:pt x="368300" y="416173"/>
                      </a:moveTo>
                      <a:cubicBezTo>
                        <a:pt x="371697" y="416173"/>
                        <a:pt x="374608" y="419507"/>
                        <a:pt x="374608" y="423396"/>
                      </a:cubicBezTo>
                      <a:cubicBezTo>
                        <a:pt x="374608" y="427286"/>
                        <a:pt x="371697" y="430064"/>
                        <a:pt x="368300" y="430064"/>
                      </a:cubicBezTo>
                      <a:cubicBezTo>
                        <a:pt x="364903" y="430064"/>
                        <a:pt x="362477" y="427286"/>
                        <a:pt x="362477" y="423396"/>
                      </a:cubicBezTo>
                      <a:cubicBezTo>
                        <a:pt x="362477" y="419507"/>
                        <a:pt x="364903" y="416173"/>
                        <a:pt x="368300" y="416173"/>
                      </a:cubicBezTo>
                      <a:close/>
                      <a:moveTo>
                        <a:pt x="349376" y="416173"/>
                      </a:moveTo>
                      <a:cubicBezTo>
                        <a:pt x="352772" y="416173"/>
                        <a:pt x="355684" y="419507"/>
                        <a:pt x="355684" y="423396"/>
                      </a:cubicBezTo>
                      <a:cubicBezTo>
                        <a:pt x="355684" y="427286"/>
                        <a:pt x="352772" y="430064"/>
                        <a:pt x="349376" y="430064"/>
                      </a:cubicBezTo>
                      <a:cubicBezTo>
                        <a:pt x="345979" y="430064"/>
                        <a:pt x="343068" y="427286"/>
                        <a:pt x="343068" y="423396"/>
                      </a:cubicBezTo>
                      <a:cubicBezTo>
                        <a:pt x="343068" y="419507"/>
                        <a:pt x="345979" y="416173"/>
                        <a:pt x="349376" y="416173"/>
                      </a:cubicBezTo>
                      <a:close/>
                      <a:moveTo>
                        <a:pt x="329966" y="416173"/>
                      </a:moveTo>
                      <a:cubicBezTo>
                        <a:pt x="333363" y="416173"/>
                        <a:pt x="336274" y="419507"/>
                        <a:pt x="336274" y="423396"/>
                      </a:cubicBezTo>
                      <a:cubicBezTo>
                        <a:pt x="336274" y="427286"/>
                        <a:pt x="333363" y="430064"/>
                        <a:pt x="329966" y="430064"/>
                      </a:cubicBezTo>
                      <a:cubicBezTo>
                        <a:pt x="326569" y="430064"/>
                        <a:pt x="324143" y="427286"/>
                        <a:pt x="324143" y="423396"/>
                      </a:cubicBezTo>
                      <a:cubicBezTo>
                        <a:pt x="324143" y="419507"/>
                        <a:pt x="326569" y="416173"/>
                        <a:pt x="329966" y="416173"/>
                      </a:cubicBezTo>
                      <a:close/>
                      <a:moveTo>
                        <a:pt x="311041" y="416173"/>
                      </a:moveTo>
                      <a:cubicBezTo>
                        <a:pt x="314438" y="416173"/>
                        <a:pt x="317350" y="419507"/>
                        <a:pt x="317350" y="423396"/>
                      </a:cubicBezTo>
                      <a:cubicBezTo>
                        <a:pt x="317350" y="427286"/>
                        <a:pt x="314438" y="430064"/>
                        <a:pt x="311041" y="430064"/>
                      </a:cubicBezTo>
                      <a:cubicBezTo>
                        <a:pt x="307645" y="430064"/>
                        <a:pt x="304733" y="427286"/>
                        <a:pt x="304733" y="423396"/>
                      </a:cubicBezTo>
                      <a:cubicBezTo>
                        <a:pt x="304733" y="419507"/>
                        <a:pt x="307645" y="416173"/>
                        <a:pt x="311041" y="416173"/>
                      </a:cubicBezTo>
                      <a:close/>
                      <a:moveTo>
                        <a:pt x="292117" y="416173"/>
                      </a:moveTo>
                      <a:cubicBezTo>
                        <a:pt x="295514" y="416173"/>
                        <a:pt x="297940" y="419507"/>
                        <a:pt x="297940" y="423396"/>
                      </a:cubicBezTo>
                      <a:cubicBezTo>
                        <a:pt x="297940" y="427286"/>
                        <a:pt x="295514" y="430064"/>
                        <a:pt x="292117" y="430064"/>
                      </a:cubicBezTo>
                      <a:cubicBezTo>
                        <a:pt x="288720" y="430064"/>
                        <a:pt x="285809" y="427286"/>
                        <a:pt x="285809" y="423396"/>
                      </a:cubicBezTo>
                      <a:cubicBezTo>
                        <a:pt x="285809" y="419507"/>
                        <a:pt x="288720" y="416173"/>
                        <a:pt x="292117" y="416173"/>
                      </a:cubicBezTo>
                      <a:close/>
                      <a:moveTo>
                        <a:pt x="272707" y="416173"/>
                      </a:moveTo>
                      <a:cubicBezTo>
                        <a:pt x="276104" y="416173"/>
                        <a:pt x="279015" y="419507"/>
                        <a:pt x="279015" y="423396"/>
                      </a:cubicBezTo>
                      <a:cubicBezTo>
                        <a:pt x="279015" y="427286"/>
                        <a:pt x="276104" y="430064"/>
                        <a:pt x="272707" y="430064"/>
                      </a:cubicBezTo>
                      <a:cubicBezTo>
                        <a:pt x="269310" y="430064"/>
                        <a:pt x="266399" y="427286"/>
                        <a:pt x="266399" y="423396"/>
                      </a:cubicBezTo>
                      <a:cubicBezTo>
                        <a:pt x="266399" y="419507"/>
                        <a:pt x="269310" y="416173"/>
                        <a:pt x="272707" y="416173"/>
                      </a:cubicBezTo>
                      <a:close/>
                      <a:moveTo>
                        <a:pt x="253783" y="416173"/>
                      </a:moveTo>
                      <a:cubicBezTo>
                        <a:pt x="257179" y="416173"/>
                        <a:pt x="259606" y="419507"/>
                        <a:pt x="259606" y="423396"/>
                      </a:cubicBezTo>
                      <a:cubicBezTo>
                        <a:pt x="259606" y="427286"/>
                        <a:pt x="257179" y="430064"/>
                        <a:pt x="253783" y="430064"/>
                      </a:cubicBezTo>
                      <a:cubicBezTo>
                        <a:pt x="250386" y="430064"/>
                        <a:pt x="247475" y="427286"/>
                        <a:pt x="247475" y="423396"/>
                      </a:cubicBezTo>
                      <a:cubicBezTo>
                        <a:pt x="247475" y="419507"/>
                        <a:pt x="250386" y="416173"/>
                        <a:pt x="253783" y="416173"/>
                      </a:cubicBezTo>
                      <a:close/>
                      <a:moveTo>
                        <a:pt x="234373" y="416173"/>
                      </a:moveTo>
                      <a:cubicBezTo>
                        <a:pt x="237770" y="416173"/>
                        <a:pt x="240681" y="419507"/>
                        <a:pt x="240681" y="423396"/>
                      </a:cubicBezTo>
                      <a:cubicBezTo>
                        <a:pt x="240681" y="427286"/>
                        <a:pt x="237770" y="430064"/>
                        <a:pt x="234373" y="430064"/>
                      </a:cubicBezTo>
                      <a:cubicBezTo>
                        <a:pt x="230976" y="430064"/>
                        <a:pt x="228550" y="427286"/>
                        <a:pt x="228550" y="423396"/>
                      </a:cubicBezTo>
                      <a:cubicBezTo>
                        <a:pt x="228550" y="419507"/>
                        <a:pt x="230976" y="416173"/>
                        <a:pt x="234373" y="416173"/>
                      </a:cubicBezTo>
                      <a:close/>
                      <a:moveTo>
                        <a:pt x="923419" y="398948"/>
                      </a:moveTo>
                      <a:cubicBezTo>
                        <a:pt x="924389" y="398948"/>
                        <a:pt x="925360" y="400060"/>
                        <a:pt x="925360" y="401171"/>
                      </a:cubicBezTo>
                      <a:cubicBezTo>
                        <a:pt x="925360" y="402838"/>
                        <a:pt x="924389" y="403393"/>
                        <a:pt x="923419" y="403393"/>
                      </a:cubicBezTo>
                      <a:cubicBezTo>
                        <a:pt x="921963" y="403393"/>
                        <a:pt x="920993" y="402838"/>
                        <a:pt x="920993" y="401171"/>
                      </a:cubicBezTo>
                      <a:cubicBezTo>
                        <a:pt x="920993" y="400060"/>
                        <a:pt x="921963" y="398948"/>
                        <a:pt x="923419" y="398948"/>
                      </a:cubicBezTo>
                      <a:close/>
                      <a:moveTo>
                        <a:pt x="1209257" y="395498"/>
                      </a:moveTo>
                      <a:lnTo>
                        <a:pt x="1208189" y="406093"/>
                      </a:lnTo>
                      <a:lnTo>
                        <a:pt x="1203890" y="401171"/>
                      </a:lnTo>
                      <a:close/>
                      <a:moveTo>
                        <a:pt x="1191273" y="394503"/>
                      </a:moveTo>
                      <a:cubicBezTo>
                        <a:pt x="1194670" y="394503"/>
                        <a:pt x="1197096" y="397281"/>
                        <a:pt x="1197096" y="401171"/>
                      </a:cubicBezTo>
                      <a:cubicBezTo>
                        <a:pt x="1197096" y="405060"/>
                        <a:pt x="1194670" y="408394"/>
                        <a:pt x="1191273" y="408394"/>
                      </a:cubicBezTo>
                      <a:cubicBezTo>
                        <a:pt x="1187392" y="408394"/>
                        <a:pt x="1184965" y="405060"/>
                        <a:pt x="1184965" y="401171"/>
                      </a:cubicBezTo>
                      <a:cubicBezTo>
                        <a:pt x="1184965" y="397281"/>
                        <a:pt x="1187392" y="394503"/>
                        <a:pt x="1191273" y="394503"/>
                      </a:cubicBezTo>
                      <a:close/>
                      <a:moveTo>
                        <a:pt x="1171864" y="394503"/>
                      </a:moveTo>
                      <a:cubicBezTo>
                        <a:pt x="1175260" y="394503"/>
                        <a:pt x="1178172" y="397281"/>
                        <a:pt x="1178172" y="401171"/>
                      </a:cubicBezTo>
                      <a:cubicBezTo>
                        <a:pt x="1178172" y="405060"/>
                        <a:pt x="1175260" y="408394"/>
                        <a:pt x="1171864" y="408394"/>
                      </a:cubicBezTo>
                      <a:cubicBezTo>
                        <a:pt x="1168467" y="408394"/>
                        <a:pt x="1165556" y="405060"/>
                        <a:pt x="1165556" y="401171"/>
                      </a:cubicBezTo>
                      <a:cubicBezTo>
                        <a:pt x="1165556" y="397281"/>
                        <a:pt x="1168467" y="394503"/>
                        <a:pt x="1171864" y="394503"/>
                      </a:cubicBezTo>
                      <a:close/>
                      <a:moveTo>
                        <a:pt x="1152939" y="394503"/>
                      </a:moveTo>
                      <a:cubicBezTo>
                        <a:pt x="1156336" y="394503"/>
                        <a:pt x="1158762" y="397281"/>
                        <a:pt x="1158762" y="401171"/>
                      </a:cubicBezTo>
                      <a:cubicBezTo>
                        <a:pt x="1158762" y="405060"/>
                        <a:pt x="1156336" y="408394"/>
                        <a:pt x="1152939" y="408394"/>
                      </a:cubicBezTo>
                      <a:cubicBezTo>
                        <a:pt x="1149543" y="408394"/>
                        <a:pt x="1146631" y="405060"/>
                        <a:pt x="1146631" y="401171"/>
                      </a:cubicBezTo>
                      <a:cubicBezTo>
                        <a:pt x="1146631" y="397281"/>
                        <a:pt x="1149543" y="394503"/>
                        <a:pt x="1152939" y="394503"/>
                      </a:cubicBezTo>
                      <a:close/>
                      <a:moveTo>
                        <a:pt x="1133529" y="394503"/>
                      </a:moveTo>
                      <a:cubicBezTo>
                        <a:pt x="1136926" y="394503"/>
                        <a:pt x="1139838" y="397281"/>
                        <a:pt x="1139838" y="401171"/>
                      </a:cubicBezTo>
                      <a:cubicBezTo>
                        <a:pt x="1139838" y="405060"/>
                        <a:pt x="1136926" y="408394"/>
                        <a:pt x="1133529" y="408394"/>
                      </a:cubicBezTo>
                      <a:cubicBezTo>
                        <a:pt x="1130133" y="408394"/>
                        <a:pt x="1127221" y="405060"/>
                        <a:pt x="1127221" y="401171"/>
                      </a:cubicBezTo>
                      <a:cubicBezTo>
                        <a:pt x="1127221" y="397281"/>
                        <a:pt x="1130133" y="394503"/>
                        <a:pt x="1133529" y="394503"/>
                      </a:cubicBezTo>
                      <a:close/>
                      <a:moveTo>
                        <a:pt x="1114605" y="394503"/>
                      </a:moveTo>
                      <a:cubicBezTo>
                        <a:pt x="1118002" y="394503"/>
                        <a:pt x="1120913" y="397281"/>
                        <a:pt x="1120913" y="401171"/>
                      </a:cubicBezTo>
                      <a:cubicBezTo>
                        <a:pt x="1120913" y="405060"/>
                        <a:pt x="1118002" y="408394"/>
                        <a:pt x="1114605" y="408394"/>
                      </a:cubicBezTo>
                      <a:cubicBezTo>
                        <a:pt x="1111208" y="408394"/>
                        <a:pt x="1108297" y="405060"/>
                        <a:pt x="1108297" y="401171"/>
                      </a:cubicBezTo>
                      <a:cubicBezTo>
                        <a:pt x="1108297" y="397281"/>
                        <a:pt x="1111208" y="394503"/>
                        <a:pt x="1114605" y="394503"/>
                      </a:cubicBezTo>
                      <a:close/>
                      <a:moveTo>
                        <a:pt x="1095195" y="394503"/>
                      </a:moveTo>
                      <a:cubicBezTo>
                        <a:pt x="1098592" y="394503"/>
                        <a:pt x="1101503" y="397281"/>
                        <a:pt x="1101503" y="401171"/>
                      </a:cubicBezTo>
                      <a:cubicBezTo>
                        <a:pt x="1101503" y="405060"/>
                        <a:pt x="1098592" y="408394"/>
                        <a:pt x="1095195" y="408394"/>
                      </a:cubicBezTo>
                      <a:cubicBezTo>
                        <a:pt x="1091799" y="408394"/>
                        <a:pt x="1089372" y="405060"/>
                        <a:pt x="1089372" y="401171"/>
                      </a:cubicBezTo>
                      <a:cubicBezTo>
                        <a:pt x="1089372" y="397281"/>
                        <a:pt x="1091799" y="394503"/>
                        <a:pt x="1095195" y="394503"/>
                      </a:cubicBezTo>
                      <a:close/>
                      <a:moveTo>
                        <a:pt x="1057346" y="394503"/>
                      </a:moveTo>
                      <a:cubicBezTo>
                        <a:pt x="1060743" y="394503"/>
                        <a:pt x="1063169" y="397281"/>
                        <a:pt x="1063169" y="401171"/>
                      </a:cubicBezTo>
                      <a:cubicBezTo>
                        <a:pt x="1063169" y="405060"/>
                        <a:pt x="1060743" y="408394"/>
                        <a:pt x="1057346" y="408394"/>
                      </a:cubicBezTo>
                      <a:cubicBezTo>
                        <a:pt x="1053950" y="408394"/>
                        <a:pt x="1051038" y="405060"/>
                        <a:pt x="1051038" y="401171"/>
                      </a:cubicBezTo>
                      <a:cubicBezTo>
                        <a:pt x="1051038" y="397281"/>
                        <a:pt x="1053950" y="394503"/>
                        <a:pt x="1057346" y="394503"/>
                      </a:cubicBezTo>
                      <a:close/>
                      <a:moveTo>
                        <a:pt x="1037936" y="394503"/>
                      </a:moveTo>
                      <a:cubicBezTo>
                        <a:pt x="1041333" y="394503"/>
                        <a:pt x="1044245" y="397281"/>
                        <a:pt x="1044245" y="401171"/>
                      </a:cubicBezTo>
                      <a:cubicBezTo>
                        <a:pt x="1044245" y="405060"/>
                        <a:pt x="1041333" y="408394"/>
                        <a:pt x="1037936" y="408394"/>
                      </a:cubicBezTo>
                      <a:cubicBezTo>
                        <a:pt x="1034540" y="408394"/>
                        <a:pt x="1031628" y="405060"/>
                        <a:pt x="1031628" y="401171"/>
                      </a:cubicBezTo>
                      <a:cubicBezTo>
                        <a:pt x="1031628" y="397281"/>
                        <a:pt x="1034540" y="394503"/>
                        <a:pt x="1037936" y="394503"/>
                      </a:cubicBezTo>
                      <a:close/>
                      <a:moveTo>
                        <a:pt x="1019012" y="394503"/>
                      </a:moveTo>
                      <a:cubicBezTo>
                        <a:pt x="1022409" y="394503"/>
                        <a:pt x="1024835" y="397281"/>
                        <a:pt x="1024835" y="401171"/>
                      </a:cubicBezTo>
                      <a:cubicBezTo>
                        <a:pt x="1024835" y="405060"/>
                        <a:pt x="1022409" y="408394"/>
                        <a:pt x="1019012" y="408394"/>
                      </a:cubicBezTo>
                      <a:cubicBezTo>
                        <a:pt x="1015615" y="408394"/>
                        <a:pt x="1012704" y="405060"/>
                        <a:pt x="1012704" y="401171"/>
                      </a:cubicBezTo>
                      <a:cubicBezTo>
                        <a:pt x="1012704" y="397281"/>
                        <a:pt x="1015615" y="394503"/>
                        <a:pt x="1019012" y="394503"/>
                      </a:cubicBezTo>
                      <a:close/>
                      <a:moveTo>
                        <a:pt x="999602" y="394503"/>
                      </a:moveTo>
                      <a:cubicBezTo>
                        <a:pt x="1002999" y="394503"/>
                        <a:pt x="1005910" y="397281"/>
                        <a:pt x="1005910" y="401171"/>
                      </a:cubicBezTo>
                      <a:cubicBezTo>
                        <a:pt x="1005910" y="405060"/>
                        <a:pt x="1002999" y="408394"/>
                        <a:pt x="999602" y="408394"/>
                      </a:cubicBezTo>
                      <a:cubicBezTo>
                        <a:pt x="996206" y="408394"/>
                        <a:pt x="993779" y="405060"/>
                        <a:pt x="993779" y="401171"/>
                      </a:cubicBezTo>
                      <a:cubicBezTo>
                        <a:pt x="993779" y="397281"/>
                        <a:pt x="996206" y="394503"/>
                        <a:pt x="999602" y="394503"/>
                      </a:cubicBezTo>
                      <a:close/>
                      <a:moveTo>
                        <a:pt x="980678" y="394503"/>
                      </a:moveTo>
                      <a:cubicBezTo>
                        <a:pt x="984074" y="394503"/>
                        <a:pt x="986986" y="397281"/>
                        <a:pt x="986986" y="401171"/>
                      </a:cubicBezTo>
                      <a:cubicBezTo>
                        <a:pt x="986986" y="405060"/>
                        <a:pt x="984074" y="408394"/>
                        <a:pt x="980678" y="408394"/>
                      </a:cubicBezTo>
                      <a:cubicBezTo>
                        <a:pt x="977281" y="408394"/>
                        <a:pt x="974370" y="405060"/>
                        <a:pt x="974370" y="401171"/>
                      </a:cubicBezTo>
                      <a:cubicBezTo>
                        <a:pt x="974370" y="397281"/>
                        <a:pt x="977281" y="394503"/>
                        <a:pt x="980678" y="394503"/>
                      </a:cubicBezTo>
                      <a:close/>
                      <a:moveTo>
                        <a:pt x="961268" y="394503"/>
                      </a:moveTo>
                      <a:cubicBezTo>
                        <a:pt x="964665" y="394503"/>
                        <a:pt x="967576" y="397281"/>
                        <a:pt x="967576" y="401171"/>
                      </a:cubicBezTo>
                      <a:cubicBezTo>
                        <a:pt x="967576" y="405060"/>
                        <a:pt x="964665" y="408394"/>
                        <a:pt x="961268" y="408394"/>
                      </a:cubicBezTo>
                      <a:cubicBezTo>
                        <a:pt x="957871" y="408394"/>
                        <a:pt x="955445" y="405060"/>
                        <a:pt x="955445" y="401171"/>
                      </a:cubicBezTo>
                      <a:cubicBezTo>
                        <a:pt x="955445" y="397281"/>
                        <a:pt x="957871" y="394503"/>
                        <a:pt x="961268" y="394503"/>
                      </a:cubicBezTo>
                      <a:close/>
                      <a:moveTo>
                        <a:pt x="942343" y="394503"/>
                      </a:moveTo>
                      <a:cubicBezTo>
                        <a:pt x="945740" y="394503"/>
                        <a:pt x="948652" y="397281"/>
                        <a:pt x="948652" y="401171"/>
                      </a:cubicBezTo>
                      <a:cubicBezTo>
                        <a:pt x="948652" y="405060"/>
                        <a:pt x="945740" y="408394"/>
                        <a:pt x="942343" y="408394"/>
                      </a:cubicBezTo>
                      <a:cubicBezTo>
                        <a:pt x="938947" y="408394"/>
                        <a:pt x="936035" y="405060"/>
                        <a:pt x="936035" y="401171"/>
                      </a:cubicBezTo>
                      <a:cubicBezTo>
                        <a:pt x="936035" y="397281"/>
                        <a:pt x="938947" y="394503"/>
                        <a:pt x="942343" y="394503"/>
                      </a:cubicBezTo>
                      <a:close/>
                      <a:moveTo>
                        <a:pt x="808416" y="394503"/>
                      </a:moveTo>
                      <a:cubicBezTo>
                        <a:pt x="811813" y="394503"/>
                        <a:pt x="814724" y="397281"/>
                        <a:pt x="814724" y="401171"/>
                      </a:cubicBezTo>
                      <a:cubicBezTo>
                        <a:pt x="814724" y="405060"/>
                        <a:pt x="811813" y="408394"/>
                        <a:pt x="808416" y="408394"/>
                      </a:cubicBezTo>
                      <a:cubicBezTo>
                        <a:pt x="805020" y="408394"/>
                        <a:pt x="802108" y="405060"/>
                        <a:pt x="802108" y="401171"/>
                      </a:cubicBezTo>
                      <a:cubicBezTo>
                        <a:pt x="802108" y="397281"/>
                        <a:pt x="805020" y="394503"/>
                        <a:pt x="808416" y="394503"/>
                      </a:cubicBezTo>
                      <a:close/>
                      <a:moveTo>
                        <a:pt x="789492" y="394503"/>
                      </a:moveTo>
                      <a:cubicBezTo>
                        <a:pt x="792888" y="394503"/>
                        <a:pt x="795315" y="397281"/>
                        <a:pt x="795315" y="401171"/>
                      </a:cubicBezTo>
                      <a:cubicBezTo>
                        <a:pt x="795315" y="405060"/>
                        <a:pt x="792888" y="408394"/>
                        <a:pt x="789492" y="408394"/>
                      </a:cubicBezTo>
                      <a:cubicBezTo>
                        <a:pt x="786095" y="408394"/>
                        <a:pt x="783184" y="405060"/>
                        <a:pt x="783184" y="401171"/>
                      </a:cubicBezTo>
                      <a:cubicBezTo>
                        <a:pt x="783184" y="397281"/>
                        <a:pt x="786095" y="394503"/>
                        <a:pt x="789492" y="394503"/>
                      </a:cubicBezTo>
                      <a:close/>
                      <a:moveTo>
                        <a:pt x="426044" y="394503"/>
                      </a:moveTo>
                      <a:cubicBezTo>
                        <a:pt x="429441" y="394503"/>
                        <a:pt x="431867" y="397281"/>
                        <a:pt x="431867" y="401171"/>
                      </a:cubicBezTo>
                      <a:cubicBezTo>
                        <a:pt x="431867" y="405060"/>
                        <a:pt x="429441" y="408394"/>
                        <a:pt x="426044" y="408394"/>
                      </a:cubicBezTo>
                      <a:cubicBezTo>
                        <a:pt x="422647" y="408394"/>
                        <a:pt x="419736" y="405060"/>
                        <a:pt x="419736" y="401171"/>
                      </a:cubicBezTo>
                      <a:cubicBezTo>
                        <a:pt x="419736" y="397281"/>
                        <a:pt x="422647" y="394503"/>
                        <a:pt x="426044" y="394503"/>
                      </a:cubicBezTo>
                      <a:close/>
                      <a:moveTo>
                        <a:pt x="406634" y="394503"/>
                      </a:moveTo>
                      <a:cubicBezTo>
                        <a:pt x="410031" y="394503"/>
                        <a:pt x="412943" y="397281"/>
                        <a:pt x="412943" y="401171"/>
                      </a:cubicBezTo>
                      <a:cubicBezTo>
                        <a:pt x="412943" y="405060"/>
                        <a:pt x="410031" y="408394"/>
                        <a:pt x="406634" y="408394"/>
                      </a:cubicBezTo>
                      <a:cubicBezTo>
                        <a:pt x="403238" y="408394"/>
                        <a:pt x="400326" y="405060"/>
                        <a:pt x="400326" y="401171"/>
                      </a:cubicBezTo>
                      <a:cubicBezTo>
                        <a:pt x="400326" y="397281"/>
                        <a:pt x="403238" y="394503"/>
                        <a:pt x="406634" y="394503"/>
                      </a:cubicBezTo>
                      <a:close/>
                      <a:moveTo>
                        <a:pt x="387710" y="394503"/>
                      </a:moveTo>
                      <a:cubicBezTo>
                        <a:pt x="391107" y="394503"/>
                        <a:pt x="393533" y="397281"/>
                        <a:pt x="393533" y="401171"/>
                      </a:cubicBezTo>
                      <a:cubicBezTo>
                        <a:pt x="393533" y="405060"/>
                        <a:pt x="391107" y="408394"/>
                        <a:pt x="387710" y="408394"/>
                      </a:cubicBezTo>
                      <a:cubicBezTo>
                        <a:pt x="384313" y="408394"/>
                        <a:pt x="381402" y="405060"/>
                        <a:pt x="381402" y="401171"/>
                      </a:cubicBezTo>
                      <a:cubicBezTo>
                        <a:pt x="381402" y="397281"/>
                        <a:pt x="384313" y="394503"/>
                        <a:pt x="387710" y="394503"/>
                      </a:cubicBezTo>
                      <a:close/>
                      <a:moveTo>
                        <a:pt x="368300" y="394503"/>
                      </a:moveTo>
                      <a:cubicBezTo>
                        <a:pt x="371697" y="394503"/>
                        <a:pt x="374608" y="397281"/>
                        <a:pt x="374608" y="401171"/>
                      </a:cubicBezTo>
                      <a:cubicBezTo>
                        <a:pt x="374608" y="405060"/>
                        <a:pt x="371697" y="408394"/>
                        <a:pt x="368300" y="408394"/>
                      </a:cubicBezTo>
                      <a:cubicBezTo>
                        <a:pt x="364903" y="408394"/>
                        <a:pt x="362477" y="405060"/>
                        <a:pt x="362477" y="401171"/>
                      </a:cubicBezTo>
                      <a:cubicBezTo>
                        <a:pt x="362477" y="397281"/>
                        <a:pt x="364903" y="394503"/>
                        <a:pt x="368300" y="394503"/>
                      </a:cubicBezTo>
                      <a:close/>
                      <a:moveTo>
                        <a:pt x="349376" y="394503"/>
                      </a:moveTo>
                      <a:cubicBezTo>
                        <a:pt x="352772" y="394503"/>
                        <a:pt x="355684" y="397281"/>
                        <a:pt x="355684" y="401171"/>
                      </a:cubicBezTo>
                      <a:cubicBezTo>
                        <a:pt x="355684" y="405060"/>
                        <a:pt x="352772" y="408394"/>
                        <a:pt x="349376" y="408394"/>
                      </a:cubicBezTo>
                      <a:cubicBezTo>
                        <a:pt x="345979" y="408394"/>
                        <a:pt x="343068" y="405060"/>
                        <a:pt x="343068" y="401171"/>
                      </a:cubicBezTo>
                      <a:cubicBezTo>
                        <a:pt x="343068" y="397281"/>
                        <a:pt x="345979" y="394503"/>
                        <a:pt x="349376" y="394503"/>
                      </a:cubicBezTo>
                      <a:close/>
                      <a:moveTo>
                        <a:pt x="329966" y="394503"/>
                      </a:moveTo>
                      <a:cubicBezTo>
                        <a:pt x="333363" y="394503"/>
                        <a:pt x="336274" y="397281"/>
                        <a:pt x="336274" y="401171"/>
                      </a:cubicBezTo>
                      <a:cubicBezTo>
                        <a:pt x="336274" y="405060"/>
                        <a:pt x="333363" y="408394"/>
                        <a:pt x="329966" y="408394"/>
                      </a:cubicBezTo>
                      <a:cubicBezTo>
                        <a:pt x="326569" y="408394"/>
                        <a:pt x="324143" y="405060"/>
                        <a:pt x="324143" y="401171"/>
                      </a:cubicBezTo>
                      <a:cubicBezTo>
                        <a:pt x="324143" y="397281"/>
                        <a:pt x="326569" y="394503"/>
                        <a:pt x="329966" y="394503"/>
                      </a:cubicBezTo>
                      <a:close/>
                      <a:moveTo>
                        <a:pt x="311041" y="394503"/>
                      </a:moveTo>
                      <a:cubicBezTo>
                        <a:pt x="314438" y="394503"/>
                        <a:pt x="317350" y="397281"/>
                        <a:pt x="317350" y="401171"/>
                      </a:cubicBezTo>
                      <a:cubicBezTo>
                        <a:pt x="317350" y="405060"/>
                        <a:pt x="314438" y="408394"/>
                        <a:pt x="311041" y="408394"/>
                      </a:cubicBezTo>
                      <a:cubicBezTo>
                        <a:pt x="307645" y="408394"/>
                        <a:pt x="304733" y="405060"/>
                        <a:pt x="304733" y="401171"/>
                      </a:cubicBezTo>
                      <a:cubicBezTo>
                        <a:pt x="304733" y="397281"/>
                        <a:pt x="307645" y="394503"/>
                        <a:pt x="311041" y="394503"/>
                      </a:cubicBezTo>
                      <a:close/>
                      <a:moveTo>
                        <a:pt x="292117" y="394503"/>
                      </a:moveTo>
                      <a:cubicBezTo>
                        <a:pt x="295514" y="394503"/>
                        <a:pt x="297940" y="397281"/>
                        <a:pt x="297940" y="401171"/>
                      </a:cubicBezTo>
                      <a:cubicBezTo>
                        <a:pt x="297940" y="405060"/>
                        <a:pt x="295514" y="408394"/>
                        <a:pt x="292117" y="408394"/>
                      </a:cubicBezTo>
                      <a:cubicBezTo>
                        <a:pt x="288720" y="408394"/>
                        <a:pt x="285809" y="405060"/>
                        <a:pt x="285809" y="401171"/>
                      </a:cubicBezTo>
                      <a:cubicBezTo>
                        <a:pt x="285809" y="397281"/>
                        <a:pt x="288720" y="394503"/>
                        <a:pt x="292117" y="394503"/>
                      </a:cubicBezTo>
                      <a:close/>
                      <a:moveTo>
                        <a:pt x="272707" y="394503"/>
                      </a:moveTo>
                      <a:cubicBezTo>
                        <a:pt x="276104" y="394503"/>
                        <a:pt x="279015" y="397281"/>
                        <a:pt x="279015" y="401171"/>
                      </a:cubicBezTo>
                      <a:cubicBezTo>
                        <a:pt x="279015" y="405060"/>
                        <a:pt x="276104" y="408394"/>
                        <a:pt x="272707" y="408394"/>
                      </a:cubicBezTo>
                      <a:cubicBezTo>
                        <a:pt x="269310" y="408394"/>
                        <a:pt x="266399" y="405060"/>
                        <a:pt x="266399" y="401171"/>
                      </a:cubicBezTo>
                      <a:cubicBezTo>
                        <a:pt x="266399" y="397281"/>
                        <a:pt x="269310" y="394503"/>
                        <a:pt x="272707" y="394503"/>
                      </a:cubicBezTo>
                      <a:close/>
                      <a:moveTo>
                        <a:pt x="253783" y="394503"/>
                      </a:moveTo>
                      <a:cubicBezTo>
                        <a:pt x="257179" y="394503"/>
                        <a:pt x="259606" y="397281"/>
                        <a:pt x="259606" y="401171"/>
                      </a:cubicBezTo>
                      <a:cubicBezTo>
                        <a:pt x="259606" y="405060"/>
                        <a:pt x="257179" y="408394"/>
                        <a:pt x="253783" y="408394"/>
                      </a:cubicBezTo>
                      <a:cubicBezTo>
                        <a:pt x="250386" y="408394"/>
                        <a:pt x="247475" y="405060"/>
                        <a:pt x="247475" y="401171"/>
                      </a:cubicBezTo>
                      <a:cubicBezTo>
                        <a:pt x="247475" y="397281"/>
                        <a:pt x="250386" y="394503"/>
                        <a:pt x="253783" y="394503"/>
                      </a:cubicBezTo>
                      <a:close/>
                      <a:moveTo>
                        <a:pt x="234373" y="394503"/>
                      </a:moveTo>
                      <a:cubicBezTo>
                        <a:pt x="237770" y="394503"/>
                        <a:pt x="240681" y="397281"/>
                        <a:pt x="240681" y="401171"/>
                      </a:cubicBezTo>
                      <a:cubicBezTo>
                        <a:pt x="240681" y="405060"/>
                        <a:pt x="237770" y="408394"/>
                        <a:pt x="234373" y="408394"/>
                      </a:cubicBezTo>
                      <a:cubicBezTo>
                        <a:pt x="230976" y="408394"/>
                        <a:pt x="228550" y="405060"/>
                        <a:pt x="228550" y="401171"/>
                      </a:cubicBezTo>
                      <a:cubicBezTo>
                        <a:pt x="228550" y="397281"/>
                        <a:pt x="230976" y="394503"/>
                        <a:pt x="234373" y="394503"/>
                      </a:cubicBezTo>
                      <a:close/>
                      <a:moveTo>
                        <a:pt x="885085" y="375611"/>
                      </a:moveTo>
                      <a:cubicBezTo>
                        <a:pt x="886540" y="375611"/>
                        <a:pt x="887996" y="377278"/>
                        <a:pt x="887996" y="379501"/>
                      </a:cubicBezTo>
                      <a:cubicBezTo>
                        <a:pt x="887996" y="381168"/>
                        <a:pt x="886540" y="382835"/>
                        <a:pt x="885085" y="382835"/>
                      </a:cubicBezTo>
                      <a:cubicBezTo>
                        <a:pt x="883144" y="382835"/>
                        <a:pt x="881688" y="381168"/>
                        <a:pt x="881688" y="379501"/>
                      </a:cubicBezTo>
                      <a:cubicBezTo>
                        <a:pt x="881688" y="377278"/>
                        <a:pt x="883144" y="375611"/>
                        <a:pt x="885085" y="375611"/>
                      </a:cubicBezTo>
                      <a:close/>
                      <a:moveTo>
                        <a:pt x="1207545" y="375316"/>
                      </a:moveTo>
                      <a:lnTo>
                        <a:pt x="1208499" y="384779"/>
                      </a:lnTo>
                      <a:lnTo>
                        <a:pt x="1203890" y="379501"/>
                      </a:lnTo>
                      <a:close/>
                      <a:moveTo>
                        <a:pt x="1191273" y="372278"/>
                      </a:moveTo>
                      <a:cubicBezTo>
                        <a:pt x="1194670" y="372278"/>
                        <a:pt x="1197096" y="375611"/>
                        <a:pt x="1197096" y="379501"/>
                      </a:cubicBezTo>
                      <a:cubicBezTo>
                        <a:pt x="1197096" y="383390"/>
                        <a:pt x="1194670" y="386724"/>
                        <a:pt x="1191273" y="386724"/>
                      </a:cubicBezTo>
                      <a:cubicBezTo>
                        <a:pt x="1187392" y="386724"/>
                        <a:pt x="1184965" y="383390"/>
                        <a:pt x="1184965" y="379501"/>
                      </a:cubicBezTo>
                      <a:cubicBezTo>
                        <a:pt x="1184965" y="375611"/>
                        <a:pt x="1187392" y="372278"/>
                        <a:pt x="1191273" y="372278"/>
                      </a:cubicBezTo>
                      <a:close/>
                      <a:moveTo>
                        <a:pt x="1171864" y="372278"/>
                      </a:moveTo>
                      <a:cubicBezTo>
                        <a:pt x="1175260" y="372278"/>
                        <a:pt x="1178172" y="375611"/>
                        <a:pt x="1178172" y="379501"/>
                      </a:cubicBezTo>
                      <a:cubicBezTo>
                        <a:pt x="1178172" y="383390"/>
                        <a:pt x="1175260" y="386724"/>
                        <a:pt x="1171864" y="386724"/>
                      </a:cubicBezTo>
                      <a:cubicBezTo>
                        <a:pt x="1168467" y="386724"/>
                        <a:pt x="1165556" y="383390"/>
                        <a:pt x="1165556" y="379501"/>
                      </a:cubicBezTo>
                      <a:cubicBezTo>
                        <a:pt x="1165556" y="375611"/>
                        <a:pt x="1168467" y="372278"/>
                        <a:pt x="1171864" y="372278"/>
                      </a:cubicBezTo>
                      <a:close/>
                      <a:moveTo>
                        <a:pt x="1152939" y="372278"/>
                      </a:moveTo>
                      <a:cubicBezTo>
                        <a:pt x="1156336" y="372278"/>
                        <a:pt x="1158762" y="375611"/>
                        <a:pt x="1158762" y="379501"/>
                      </a:cubicBezTo>
                      <a:cubicBezTo>
                        <a:pt x="1158762" y="383390"/>
                        <a:pt x="1156336" y="386724"/>
                        <a:pt x="1152939" y="386724"/>
                      </a:cubicBezTo>
                      <a:cubicBezTo>
                        <a:pt x="1149543" y="386724"/>
                        <a:pt x="1146631" y="383390"/>
                        <a:pt x="1146631" y="379501"/>
                      </a:cubicBezTo>
                      <a:cubicBezTo>
                        <a:pt x="1146631" y="375611"/>
                        <a:pt x="1149543" y="372278"/>
                        <a:pt x="1152939" y="372278"/>
                      </a:cubicBezTo>
                      <a:close/>
                      <a:moveTo>
                        <a:pt x="1133529" y="372278"/>
                      </a:moveTo>
                      <a:cubicBezTo>
                        <a:pt x="1136926" y="372278"/>
                        <a:pt x="1139838" y="375611"/>
                        <a:pt x="1139838" y="379501"/>
                      </a:cubicBezTo>
                      <a:cubicBezTo>
                        <a:pt x="1139838" y="383390"/>
                        <a:pt x="1136926" y="386724"/>
                        <a:pt x="1133529" y="386724"/>
                      </a:cubicBezTo>
                      <a:cubicBezTo>
                        <a:pt x="1130133" y="386724"/>
                        <a:pt x="1127221" y="383390"/>
                        <a:pt x="1127221" y="379501"/>
                      </a:cubicBezTo>
                      <a:cubicBezTo>
                        <a:pt x="1127221" y="375611"/>
                        <a:pt x="1130133" y="372278"/>
                        <a:pt x="1133529" y="372278"/>
                      </a:cubicBezTo>
                      <a:close/>
                      <a:moveTo>
                        <a:pt x="1114605" y="372278"/>
                      </a:moveTo>
                      <a:cubicBezTo>
                        <a:pt x="1118002" y="372278"/>
                        <a:pt x="1120913" y="375611"/>
                        <a:pt x="1120913" y="379501"/>
                      </a:cubicBezTo>
                      <a:cubicBezTo>
                        <a:pt x="1120913" y="383390"/>
                        <a:pt x="1118002" y="386724"/>
                        <a:pt x="1114605" y="386724"/>
                      </a:cubicBezTo>
                      <a:cubicBezTo>
                        <a:pt x="1111208" y="386724"/>
                        <a:pt x="1108297" y="383390"/>
                        <a:pt x="1108297" y="379501"/>
                      </a:cubicBezTo>
                      <a:cubicBezTo>
                        <a:pt x="1108297" y="375611"/>
                        <a:pt x="1111208" y="372278"/>
                        <a:pt x="1114605" y="372278"/>
                      </a:cubicBezTo>
                      <a:close/>
                      <a:moveTo>
                        <a:pt x="1095195" y="372278"/>
                      </a:moveTo>
                      <a:cubicBezTo>
                        <a:pt x="1098592" y="372278"/>
                        <a:pt x="1101503" y="375611"/>
                        <a:pt x="1101503" y="379501"/>
                      </a:cubicBezTo>
                      <a:cubicBezTo>
                        <a:pt x="1101503" y="383390"/>
                        <a:pt x="1098592" y="386724"/>
                        <a:pt x="1095195" y="386724"/>
                      </a:cubicBezTo>
                      <a:cubicBezTo>
                        <a:pt x="1091799" y="386724"/>
                        <a:pt x="1089372" y="383390"/>
                        <a:pt x="1089372" y="379501"/>
                      </a:cubicBezTo>
                      <a:cubicBezTo>
                        <a:pt x="1089372" y="375611"/>
                        <a:pt x="1091799" y="372278"/>
                        <a:pt x="1095195" y="372278"/>
                      </a:cubicBezTo>
                      <a:close/>
                      <a:moveTo>
                        <a:pt x="1057346" y="372278"/>
                      </a:moveTo>
                      <a:cubicBezTo>
                        <a:pt x="1060743" y="372278"/>
                        <a:pt x="1063169" y="375611"/>
                        <a:pt x="1063169" y="379501"/>
                      </a:cubicBezTo>
                      <a:cubicBezTo>
                        <a:pt x="1063169" y="383390"/>
                        <a:pt x="1060743" y="386724"/>
                        <a:pt x="1057346" y="386724"/>
                      </a:cubicBezTo>
                      <a:cubicBezTo>
                        <a:pt x="1053950" y="386724"/>
                        <a:pt x="1051038" y="383390"/>
                        <a:pt x="1051038" y="379501"/>
                      </a:cubicBezTo>
                      <a:cubicBezTo>
                        <a:pt x="1051038" y="375611"/>
                        <a:pt x="1053950" y="372278"/>
                        <a:pt x="1057346" y="372278"/>
                      </a:cubicBezTo>
                      <a:close/>
                      <a:moveTo>
                        <a:pt x="1037936" y="372278"/>
                      </a:moveTo>
                      <a:cubicBezTo>
                        <a:pt x="1041333" y="372278"/>
                        <a:pt x="1044245" y="375611"/>
                        <a:pt x="1044245" y="379501"/>
                      </a:cubicBezTo>
                      <a:cubicBezTo>
                        <a:pt x="1044245" y="383390"/>
                        <a:pt x="1041333" y="386724"/>
                        <a:pt x="1037936" y="386724"/>
                      </a:cubicBezTo>
                      <a:cubicBezTo>
                        <a:pt x="1034540" y="386724"/>
                        <a:pt x="1031628" y="383390"/>
                        <a:pt x="1031628" y="379501"/>
                      </a:cubicBezTo>
                      <a:cubicBezTo>
                        <a:pt x="1031628" y="375611"/>
                        <a:pt x="1034540" y="372278"/>
                        <a:pt x="1037936" y="372278"/>
                      </a:cubicBezTo>
                      <a:close/>
                      <a:moveTo>
                        <a:pt x="999602" y="372278"/>
                      </a:moveTo>
                      <a:cubicBezTo>
                        <a:pt x="1002999" y="372278"/>
                        <a:pt x="1005910" y="375611"/>
                        <a:pt x="1005910" y="379501"/>
                      </a:cubicBezTo>
                      <a:cubicBezTo>
                        <a:pt x="1005910" y="383390"/>
                        <a:pt x="1002999" y="386724"/>
                        <a:pt x="999602" y="386724"/>
                      </a:cubicBezTo>
                      <a:cubicBezTo>
                        <a:pt x="996206" y="386724"/>
                        <a:pt x="993779" y="383390"/>
                        <a:pt x="993779" y="379501"/>
                      </a:cubicBezTo>
                      <a:cubicBezTo>
                        <a:pt x="993779" y="375611"/>
                        <a:pt x="996206" y="372278"/>
                        <a:pt x="999602" y="372278"/>
                      </a:cubicBezTo>
                      <a:close/>
                      <a:moveTo>
                        <a:pt x="980678" y="372278"/>
                      </a:moveTo>
                      <a:cubicBezTo>
                        <a:pt x="984074" y="372278"/>
                        <a:pt x="986986" y="375611"/>
                        <a:pt x="986986" y="379501"/>
                      </a:cubicBezTo>
                      <a:cubicBezTo>
                        <a:pt x="986986" y="383390"/>
                        <a:pt x="984074" y="386724"/>
                        <a:pt x="980678" y="386724"/>
                      </a:cubicBezTo>
                      <a:cubicBezTo>
                        <a:pt x="977281" y="386724"/>
                        <a:pt x="974370" y="383390"/>
                        <a:pt x="974370" y="379501"/>
                      </a:cubicBezTo>
                      <a:cubicBezTo>
                        <a:pt x="974370" y="375611"/>
                        <a:pt x="977281" y="372278"/>
                        <a:pt x="980678" y="372278"/>
                      </a:cubicBezTo>
                      <a:close/>
                      <a:moveTo>
                        <a:pt x="961268" y="372278"/>
                      </a:moveTo>
                      <a:cubicBezTo>
                        <a:pt x="964665" y="372278"/>
                        <a:pt x="967576" y="375611"/>
                        <a:pt x="967576" y="379501"/>
                      </a:cubicBezTo>
                      <a:cubicBezTo>
                        <a:pt x="967576" y="383390"/>
                        <a:pt x="964665" y="386724"/>
                        <a:pt x="961268" y="386724"/>
                      </a:cubicBezTo>
                      <a:cubicBezTo>
                        <a:pt x="957871" y="386724"/>
                        <a:pt x="955445" y="383390"/>
                        <a:pt x="955445" y="379501"/>
                      </a:cubicBezTo>
                      <a:cubicBezTo>
                        <a:pt x="955445" y="375611"/>
                        <a:pt x="957871" y="372278"/>
                        <a:pt x="961268" y="372278"/>
                      </a:cubicBezTo>
                      <a:close/>
                      <a:moveTo>
                        <a:pt x="942343" y="372278"/>
                      </a:moveTo>
                      <a:cubicBezTo>
                        <a:pt x="945740" y="372278"/>
                        <a:pt x="948652" y="375611"/>
                        <a:pt x="948652" y="379501"/>
                      </a:cubicBezTo>
                      <a:cubicBezTo>
                        <a:pt x="948652" y="383390"/>
                        <a:pt x="945740" y="386724"/>
                        <a:pt x="942343" y="386724"/>
                      </a:cubicBezTo>
                      <a:cubicBezTo>
                        <a:pt x="938947" y="386724"/>
                        <a:pt x="936035" y="383390"/>
                        <a:pt x="936035" y="379501"/>
                      </a:cubicBezTo>
                      <a:cubicBezTo>
                        <a:pt x="936035" y="375611"/>
                        <a:pt x="938947" y="372278"/>
                        <a:pt x="942343" y="372278"/>
                      </a:cubicBezTo>
                      <a:close/>
                      <a:moveTo>
                        <a:pt x="923419" y="372278"/>
                      </a:moveTo>
                      <a:cubicBezTo>
                        <a:pt x="926816" y="372278"/>
                        <a:pt x="929242" y="375611"/>
                        <a:pt x="929242" y="379501"/>
                      </a:cubicBezTo>
                      <a:cubicBezTo>
                        <a:pt x="929242" y="383390"/>
                        <a:pt x="926816" y="386724"/>
                        <a:pt x="923419" y="386724"/>
                      </a:cubicBezTo>
                      <a:cubicBezTo>
                        <a:pt x="920022" y="386724"/>
                        <a:pt x="917111" y="383390"/>
                        <a:pt x="917111" y="379501"/>
                      </a:cubicBezTo>
                      <a:cubicBezTo>
                        <a:pt x="917111" y="375611"/>
                        <a:pt x="920022" y="372278"/>
                        <a:pt x="923419" y="372278"/>
                      </a:cubicBezTo>
                      <a:close/>
                      <a:moveTo>
                        <a:pt x="827341" y="372278"/>
                      </a:moveTo>
                      <a:cubicBezTo>
                        <a:pt x="830737" y="372278"/>
                        <a:pt x="833649" y="375611"/>
                        <a:pt x="833649" y="379501"/>
                      </a:cubicBezTo>
                      <a:cubicBezTo>
                        <a:pt x="833649" y="383390"/>
                        <a:pt x="830737" y="386724"/>
                        <a:pt x="827341" y="386724"/>
                      </a:cubicBezTo>
                      <a:cubicBezTo>
                        <a:pt x="823944" y="386724"/>
                        <a:pt x="821518" y="383390"/>
                        <a:pt x="821518" y="379501"/>
                      </a:cubicBezTo>
                      <a:cubicBezTo>
                        <a:pt x="821518" y="375611"/>
                        <a:pt x="823944" y="372278"/>
                        <a:pt x="827341" y="372278"/>
                      </a:cubicBezTo>
                      <a:close/>
                      <a:moveTo>
                        <a:pt x="808416" y="372278"/>
                      </a:moveTo>
                      <a:cubicBezTo>
                        <a:pt x="811813" y="372278"/>
                        <a:pt x="814724" y="375611"/>
                        <a:pt x="814724" y="379501"/>
                      </a:cubicBezTo>
                      <a:cubicBezTo>
                        <a:pt x="814724" y="383390"/>
                        <a:pt x="811813" y="386724"/>
                        <a:pt x="808416" y="386724"/>
                      </a:cubicBezTo>
                      <a:cubicBezTo>
                        <a:pt x="805020" y="386724"/>
                        <a:pt x="802108" y="383390"/>
                        <a:pt x="802108" y="379501"/>
                      </a:cubicBezTo>
                      <a:cubicBezTo>
                        <a:pt x="802108" y="375611"/>
                        <a:pt x="805020" y="372278"/>
                        <a:pt x="808416" y="372278"/>
                      </a:cubicBezTo>
                      <a:close/>
                      <a:moveTo>
                        <a:pt x="789492" y="372278"/>
                      </a:moveTo>
                      <a:cubicBezTo>
                        <a:pt x="792888" y="372278"/>
                        <a:pt x="795315" y="375611"/>
                        <a:pt x="795315" y="379501"/>
                      </a:cubicBezTo>
                      <a:cubicBezTo>
                        <a:pt x="795315" y="383390"/>
                        <a:pt x="792888" y="386724"/>
                        <a:pt x="789492" y="386724"/>
                      </a:cubicBezTo>
                      <a:cubicBezTo>
                        <a:pt x="786095" y="386724"/>
                        <a:pt x="783184" y="383390"/>
                        <a:pt x="783184" y="379501"/>
                      </a:cubicBezTo>
                      <a:cubicBezTo>
                        <a:pt x="783184" y="375611"/>
                        <a:pt x="786095" y="372278"/>
                        <a:pt x="789492" y="372278"/>
                      </a:cubicBezTo>
                      <a:close/>
                      <a:moveTo>
                        <a:pt x="463893" y="372278"/>
                      </a:moveTo>
                      <a:cubicBezTo>
                        <a:pt x="467290" y="372278"/>
                        <a:pt x="470201" y="375611"/>
                        <a:pt x="470201" y="379501"/>
                      </a:cubicBezTo>
                      <a:cubicBezTo>
                        <a:pt x="470201" y="383390"/>
                        <a:pt x="467290" y="386724"/>
                        <a:pt x="463893" y="386724"/>
                      </a:cubicBezTo>
                      <a:cubicBezTo>
                        <a:pt x="460497" y="386724"/>
                        <a:pt x="458070" y="383390"/>
                        <a:pt x="458070" y="379501"/>
                      </a:cubicBezTo>
                      <a:cubicBezTo>
                        <a:pt x="458070" y="375611"/>
                        <a:pt x="460497" y="372278"/>
                        <a:pt x="463893" y="372278"/>
                      </a:cubicBezTo>
                      <a:close/>
                      <a:moveTo>
                        <a:pt x="444969" y="372278"/>
                      </a:moveTo>
                      <a:cubicBezTo>
                        <a:pt x="448365" y="372278"/>
                        <a:pt x="451277" y="375611"/>
                        <a:pt x="451277" y="379501"/>
                      </a:cubicBezTo>
                      <a:cubicBezTo>
                        <a:pt x="451277" y="383390"/>
                        <a:pt x="448365" y="386724"/>
                        <a:pt x="444969" y="386724"/>
                      </a:cubicBezTo>
                      <a:cubicBezTo>
                        <a:pt x="441572" y="386724"/>
                        <a:pt x="438661" y="383390"/>
                        <a:pt x="438661" y="379501"/>
                      </a:cubicBezTo>
                      <a:cubicBezTo>
                        <a:pt x="438661" y="375611"/>
                        <a:pt x="441572" y="372278"/>
                        <a:pt x="444969" y="372278"/>
                      </a:cubicBezTo>
                      <a:close/>
                      <a:moveTo>
                        <a:pt x="426044" y="372278"/>
                      </a:moveTo>
                      <a:cubicBezTo>
                        <a:pt x="429441" y="372278"/>
                        <a:pt x="431867" y="375611"/>
                        <a:pt x="431867" y="379501"/>
                      </a:cubicBezTo>
                      <a:cubicBezTo>
                        <a:pt x="431867" y="383390"/>
                        <a:pt x="429441" y="386724"/>
                        <a:pt x="426044" y="386724"/>
                      </a:cubicBezTo>
                      <a:cubicBezTo>
                        <a:pt x="422647" y="386724"/>
                        <a:pt x="419736" y="383390"/>
                        <a:pt x="419736" y="379501"/>
                      </a:cubicBezTo>
                      <a:cubicBezTo>
                        <a:pt x="419736" y="375611"/>
                        <a:pt x="422647" y="372278"/>
                        <a:pt x="426044" y="372278"/>
                      </a:cubicBezTo>
                      <a:close/>
                      <a:moveTo>
                        <a:pt x="406634" y="372278"/>
                      </a:moveTo>
                      <a:cubicBezTo>
                        <a:pt x="410031" y="372278"/>
                        <a:pt x="412943" y="375611"/>
                        <a:pt x="412943" y="379501"/>
                      </a:cubicBezTo>
                      <a:cubicBezTo>
                        <a:pt x="412943" y="383390"/>
                        <a:pt x="410031" y="386724"/>
                        <a:pt x="406634" y="386724"/>
                      </a:cubicBezTo>
                      <a:cubicBezTo>
                        <a:pt x="403238" y="386724"/>
                        <a:pt x="400326" y="383390"/>
                        <a:pt x="400326" y="379501"/>
                      </a:cubicBezTo>
                      <a:cubicBezTo>
                        <a:pt x="400326" y="375611"/>
                        <a:pt x="403238" y="372278"/>
                        <a:pt x="406634" y="372278"/>
                      </a:cubicBezTo>
                      <a:close/>
                      <a:moveTo>
                        <a:pt x="387710" y="372278"/>
                      </a:moveTo>
                      <a:cubicBezTo>
                        <a:pt x="391107" y="372278"/>
                        <a:pt x="393533" y="375611"/>
                        <a:pt x="393533" y="379501"/>
                      </a:cubicBezTo>
                      <a:cubicBezTo>
                        <a:pt x="393533" y="383390"/>
                        <a:pt x="391107" y="386724"/>
                        <a:pt x="387710" y="386724"/>
                      </a:cubicBezTo>
                      <a:cubicBezTo>
                        <a:pt x="384313" y="386724"/>
                        <a:pt x="381402" y="383390"/>
                        <a:pt x="381402" y="379501"/>
                      </a:cubicBezTo>
                      <a:cubicBezTo>
                        <a:pt x="381402" y="375611"/>
                        <a:pt x="384313" y="372278"/>
                        <a:pt x="387710" y="372278"/>
                      </a:cubicBezTo>
                      <a:close/>
                      <a:moveTo>
                        <a:pt x="368300" y="372278"/>
                      </a:moveTo>
                      <a:cubicBezTo>
                        <a:pt x="371697" y="372278"/>
                        <a:pt x="374608" y="375611"/>
                        <a:pt x="374608" y="379501"/>
                      </a:cubicBezTo>
                      <a:cubicBezTo>
                        <a:pt x="374608" y="383390"/>
                        <a:pt x="371697" y="386724"/>
                        <a:pt x="368300" y="386724"/>
                      </a:cubicBezTo>
                      <a:cubicBezTo>
                        <a:pt x="364903" y="386724"/>
                        <a:pt x="362477" y="383390"/>
                        <a:pt x="362477" y="379501"/>
                      </a:cubicBezTo>
                      <a:cubicBezTo>
                        <a:pt x="362477" y="375611"/>
                        <a:pt x="364903" y="372278"/>
                        <a:pt x="368300" y="372278"/>
                      </a:cubicBezTo>
                      <a:close/>
                      <a:moveTo>
                        <a:pt x="349376" y="372278"/>
                      </a:moveTo>
                      <a:cubicBezTo>
                        <a:pt x="352772" y="372278"/>
                        <a:pt x="355684" y="375611"/>
                        <a:pt x="355684" y="379501"/>
                      </a:cubicBezTo>
                      <a:cubicBezTo>
                        <a:pt x="355684" y="383390"/>
                        <a:pt x="352772" y="386724"/>
                        <a:pt x="349376" y="386724"/>
                      </a:cubicBezTo>
                      <a:cubicBezTo>
                        <a:pt x="345979" y="386724"/>
                        <a:pt x="343068" y="383390"/>
                        <a:pt x="343068" y="379501"/>
                      </a:cubicBezTo>
                      <a:cubicBezTo>
                        <a:pt x="343068" y="375611"/>
                        <a:pt x="345979" y="372278"/>
                        <a:pt x="349376" y="372278"/>
                      </a:cubicBezTo>
                      <a:close/>
                      <a:moveTo>
                        <a:pt x="329966" y="372278"/>
                      </a:moveTo>
                      <a:cubicBezTo>
                        <a:pt x="333363" y="372278"/>
                        <a:pt x="336274" y="375611"/>
                        <a:pt x="336274" y="379501"/>
                      </a:cubicBezTo>
                      <a:cubicBezTo>
                        <a:pt x="336274" y="383390"/>
                        <a:pt x="333363" y="386724"/>
                        <a:pt x="329966" y="386724"/>
                      </a:cubicBezTo>
                      <a:cubicBezTo>
                        <a:pt x="326569" y="386724"/>
                        <a:pt x="324143" y="383390"/>
                        <a:pt x="324143" y="379501"/>
                      </a:cubicBezTo>
                      <a:cubicBezTo>
                        <a:pt x="324143" y="375611"/>
                        <a:pt x="326569" y="372278"/>
                        <a:pt x="329966" y="372278"/>
                      </a:cubicBezTo>
                      <a:close/>
                      <a:moveTo>
                        <a:pt x="311041" y="372278"/>
                      </a:moveTo>
                      <a:cubicBezTo>
                        <a:pt x="314438" y="372278"/>
                        <a:pt x="317350" y="375611"/>
                        <a:pt x="317350" y="379501"/>
                      </a:cubicBezTo>
                      <a:cubicBezTo>
                        <a:pt x="317350" y="383390"/>
                        <a:pt x="314438" y="386724"/>
                        <a:pt x="311041" y="386724"/>
                      </a:cubicBezTo>
                      <a:cubicBezTo>
                        <a:pt x="307645" y="386724"/>
                        <a:pt x="304733" y="383390"/>
                        <a:pt x="304733" y="379501"/>
                      </a:cubicBezTo>
                      <a:cubicBezTo>
                        <a:pt x="304733" y="375611"/>
                        <a:pt x="307645" y="372278"/>
                        <a:pt x="311041" y="372278"/>
                      </a:cubicBezTo>
                      <a:close/>
                      <a:moveTo>
                        <a:pt x="292117" y="372278"/>
                      </a:moveTo>
                      <a:cubicBezTo>
                        <a:pt x="295514" y="372278"/>
                        <a:pt x="297940" y="375611"/>
                        <a:pt x="297940" y="379501"/>
                      </a:cubicBezTo>
                      <a:cubicBezTo>
                        <a:pt x="297940" y="383390"/>
                        <a:pt x="295514" y="386724"/>
                        <a:pt x="292117" y="386724"/>
                      </a:cubicBezTo>
                      <a:cubicBezTo>
                        <a:pt x="288720" y="386724"/>
                        <a:pt x="285809" y="383390"/>
                        <a:pt x="285809" y="379501"/>
                      </a:cubicBezTo>
                      <a:cubicBezTo>
                        <a:pt x="285809" y="375611"/>
                        <a:pt x="288720" y="372278"/>
                        <a:pt x="292117" y="372278"/>
                      </a:cubicBezTo>
                      <a:close/>
                      <a:moveTo>
                        <a:pt x="272707" y="372278"/>
                      </a:moveTo>
                      <a:cubicBezTo>
                        <a:pt x="276104" y="372278"/>
                        <a:pt x="279015" y="375611"/>
                        <a:pt x="279015" y="379501"/>
                      </a:cubicBezTo>
                      <a:cubicBezTo>
                        <a:pt x="279015" y="383390"/>
                        <a:pt x="276104" y="386724"/>
                        <a:pt x="272707" y="386724"/>
                      </a:cubicBezTo>
                      <a:cubicBezTo>
                        <a:pt x="269310" y="386724"/>
                        <a:pt x="266399" y="383390"/>
                        <a:pt x="266399" y="379501"/>
                      </a:cubicBezTo>
                      <a:cubicBezTo>
                        <a:pt x="266399" y="375611"/>
                        <a:pt x="269310" y="372278"/>
                        <a:pt x="272707" y="372278"/>
                      </a:cubicBezTo>
                      <a:close/>
                      <a:moveTo>
                        <a:pt x="253783" y="372278"/>
                      </a:moveTo>
                      <a:cubicBezTo>
                        <a:pt x="257179" y="372278"/>
                        <a:pt x="259606" y="375611"/>
                        <a:pt x="259606" y="379501"/>
                      </a:cubicBezTo>
                      <a:cubicBezTo>
                        <a:pt x="259606" y="383390"/>
                        <a:pt x="257179" y="386724"/>
                        <a:pt x="253783" y="386724"/>
                      </a:cubicBezTo>
                      <a:cubicBezTo>
                        <a:pt x="250386" y="386724"/>
                        <a:pt x="247475" y="383390"/>
                        <a:pt x="247475" y="379501"/>
                      </a:cubicBezTo>
                      <a:cubicBezTo>
                        <a:pt x="247475" y="375611"/>
                        <a:pt x="250386" y="372278"/>
                        <a:pt x="253783" y="372278"/>
                      </a:cubicBezTo>
                      <a:close/>
                      <a:moveTo>
                        <a:pt x="234373" y="372278"/>
                      </a:moveTo>
                      <a:cubicBezTo>
                        <a:pt x="237770" y="372278"/>
                        <a:pt x="240681" y="375611"/>
                        <a:pt x="240681" y="379501"/>
                      </a:cubicBezTo>
                      <a:cubicBezTo>
                        <a:pt x="240681" y="383390"/>
                        <a:pt x="237770" y="386724"/>
                        <a:pt x="234373" y="386724"/>
                      </a:cubicBezTo>
                      <a:cubicBezTo>
                        <a:pt x="230976" y="386724"/>
                        <a:pt x="228550" y="383390"/>
                        <a:pt x="228550" y="379501"/>
                      </a:cubicBezTo>
                      <a:cubicBezTo>
                        <a:pt x="228550" y="375611"/>
                        <a:pt x="230976" y="372278"/>
                        <a:pt x="234373" y="372278"/>
                      </a:cubicBezTo>
                      <a:close/>
                      <a:moveTo>
                        <a:pt x="215448" y="372278"/>
                      </a:moveTo>
                      <a:cubicBezTo>
                        <a:pt x="218845" y="372278"/>
                        <a:pt x="221757" y="375611"/>
                        <a:pt x="221757" y="379501"/>
                      </a:cubicBezTo>
                      <a:cubicBezTo>
                        <a:pt x="221757" y="383390"/>
                        <a:pt x="218845" y="386724"/>
                        <a:pt x="215448" y="386724"/>
                      </a:cubicBezTo>
                      <a:cubicBezTo>
                        <a:pt x="212052" y="386724"/>
                        <a:pt x="209140" y="383390"/>
                        <a:pt x="209140" y="379501"/>
                      </a:cubicBezTo>
                      <a:cubicBezTo>
                        <a:pt x="209140" y="375611"/>
                        <a:pt x="212052" y="372278"/>
                        <a:pt x="215448" y="372278"/>
                      </a:cubicBezTo>
                      <a:close/>
                      <a:moveTo>
                        <a:pt x="1205550" y="355521"/>
                      </a:moveTo>
                      <a:lnTo>
                        <a:pt x="1205966" y="359653"/>
                      </a:lnTo>
                      <a:lnTo>
                        <a:pt x="1203890" y="357275"/>
                      </a:lnTo>
                      <a:close/>
                      <a:moveTo>
                        <a:pt x="1191273" y="350608"/>
                      </a:moveTo>
                      <a:cubicBezTo>
                        <a:pt x="1194670" y="350608"/>
                        <a:pt x="1197096" y="353386"/>
                        <a:pt x="1197096" y="357275"/>
                      </a:cubicBezTo>
                      <a:cubicBezTo>
                        <a:pt x="1197096" y="361721"/>
                        <a:pt x="1194670" y="364499"/>
                        <a:pt x="1191273" y="364499"/>
                      </a:cubicBezTo>
                      <a:cubicBezTo>
                        <a:pt x="1187392" y="364499"/>
                        <a:pt x="1184965" y="361721"/>
                        <a:pt x="1184965" y="357275"/>
                      </a:cubicBezTo>
                      <a:cubicBezTo>
                        <a:pt x="1184965" y="353386"/>
                        <a:pt x="1187392" y="350608"/>
                        <a:pt x="1191273" y="350608"/>
                      </a:cubicBezTo>
                      <a:close/>
                      <a:moveTo>
                        <a:pt x="1171864" y="350608"/>
                      </a:moveTo>
                      <a:cubicBezTo>
                        <a:pt x="1175260" y="350608"/>
                        <a:pt x="1178172" y="353386"/>
                        <a:pt x="1178172" y="357275"/>
                      </a:cubicBezTo>
                      <a:cubicBezTo>
                        <a:pt x="1178172" y="361721"/>
                        <a:pt x="1175260" y="364499"/>
                        <a:pt x="1171864" y="364499"/>
                      </a:cubicBezTo>
                      <a:cubicBezTo>
                        <a:pt x="1168467" y="364499"/>
                        <a:pt x="1165556" y="361721"/>
                        <a:pt x="1165556" y="357275"/>
                      </a:cubicBezTo>
                      <a:cubicBezTo>
                        <a:pt x="1165556" y="353386"/>
                        <a:pt x="1168467" y="350608"/>
                        <a:pt x="1171864" y="350608"/>
                      </a:cubicBezTo>
                      <a:close/>
                      <a:moveTo>
                        <a:pt x="1152939" y="350608"/>
                      </a:moveTo>
                      <a:cubicBezTo>
                        <a:pt x="1156336" y="350608"/>
                        <a:pt x="1158762" y="353386"/>
                        <a:pt x="1158762" y="357275"/>
                      </a:cubicBezTo>
                      <a:cubicBezTo>
                        <a:pt x="1158762" y="361721"/>
                        <a:pt x="1156336" y="364499"/>
                        <a:pt x="1152939" y="364499"/>
                      </a:cubicBezTo>
                      <a:cubicBezTo>
                        <a:pt x="1149543" y="364499"/>
                        <a:pt x="1146631" y="361721"/>
                        <a:pt x="1146631" y="357275"/>
                      </a:cubicBezTo>
                      <a:cubicBezTo>
                        <a:pt x="1146631" y="353386"/>
                        <a:pt x="1149543" y="350608"/>
                        <a:pt x="1152939" y="350608"/>
                      </a:cubicBezTo>
                      <a:close/>
                      <a:moveTo>
                        <a:pt x="1133529" y="350608"/>
                      </a:moveTo>
                      <a:cubicBezTo>
                        <a:pt x="1136926" y="350608"/>
                        <a:pt x="1139838" y="353386"/>
                        <a:pt x="1139838" y="357275"/>
                      </a:cubicBezTo>
                      <a:cubicBezTo>
                        <a:pt x="1139838" y="361721"/>
                        <a:pt x="1136926" y="364499"/>
                        <a:pt x="1133529" y="364499"/>
                      </a:cubicBezTo>
                      <a:cubicBezTo>
                        <a:pt x="1130133" y="364499"/>
                        <a:pt x="1127221" y="361721"/>
                        <a:pt x="1127221" y="357275"/>
                      </a:cubicBezTo>
                      <a:cubicBezTo>
                        <a:pt x="1127221" y="353386"/>
                        <a:pt x="1130133" y="350608"/>
                        <a:pt x="1133529" y="350608"/>
                      </a:cubicBezTo>
                      <a:close/>
                      <a:moveTo>
                        <a:pt x="1114605" y="350608"/>
                      </a:moveTo>
                      <a:cubicBezTo>
                        <a:pt x="1118002" y="350608"/>
                        <a:pt x="1120913" y="353386"/>
                        <a:pt x="1120913" y="357275"/>
                      </a:cubicBezTo>
                      <a:cubicBezTo>
                        <a:pt x="1120913" y="361165"/>
                        <a:pt x="1118002" y="364499"/>
                        <a:pt x="1114605" y="364499"/>
                      </a:cubicBezTo>
                      <a:cubicBezTo>
                        <a:pt x="1111208" y="364499"/>
                        <a:pt x="1108297" y="361165"/>
                        <a:pt x="1108297" y="357275"/>
                      </a:cubicBezTo>
                      <a:cubicBezTo>
                        <a:pt x="1108297" y="353386"/>
                        <a:pt x="1111208" y="350608"/>
                        <a:pt x="1114605" y="350608"/>
                      </a:cubicBezTo>
                      <a:close/>
                      <a:moveTo>
                        <a:pt x="1095195" y="350608"/>
                      </a:moveTo>
                      <a:cubicBezTo>
                        <a:pt x="1098592" y="350608"/>
                        <a:pt x="1101503" y="353386"/>
                        <a:pt x="1101503" y="357275"/>
                      </a:cubicBezTo>
                      <a:cubicBezTo>
                        <a:pt x="1101503" y="361721"/>
                        <a:pt x="1098592" y="364499"/>
                        <a:pt x="1095195" y="364499"/>
                      </a:cubicBezTo>
                      <a:cubicBezTo>
                        <a:pt x="1091799" y="364499"/>
                        <a:pt x="1089372" y="361721"/>
                        <a:pt x="1089372" y="357275"/>
                      </a:cubicBezTo>
                      <a:cubicBezTo>
                        <a:pt x="1089372" y="353386"/>
                        <a:pt x="1091799" y="350608"/>
                        <a:pt x="1095195" y="350608"/>
                      </a:cubicBezTo>
                      <a:close/>
                      <a:moveTo>
                        <a:pt x="1076271" y="350608"/>
                      </a:moveTo>
                      <a:cubicBezTo>
                        <a:pt x="1079667" y="350608"/>
                        <a:pt x="1082579" y="353386"/>
                        <a:pt x="1082579" y="357275"/>
                      </a:cubicBezTo>
                      <a:cubicBezTo>
                        <a:pt x="1082579" y="361165"/>
                        <a:pt x="1079667" y="364499"/>
                        <a:pt x="1076271" y="364499"/>
                      </a:cubicBezTo>
                      <a:cubicBezTo>
                        <a:pt x="1072874" y="364499"/>
                        <a:pt x="1069963" y="361165"/>
                        <a:pt x="1069963" y="357275"/>
                      </a:cubicBezTo>
                      <a:cubicBezTo>
                        <a:pt x="1069963" y="353386"/>
                        <a:pt x="1072874" y="350608"/>
                        <a:pt x="1076271" y="350608"/>
                      </a:cubicBezTo>
                      <a:close/>
                      <a:moveTo>
                        <a:pt x="1037936" y="350608"/>
                      </a:moveTo>
                      <a:cubicBezTo>
                        <a:pt x="1041333" y="350608"/>
                        <a:pt x="1044245" y="353386"/>
                        <a:pt x="1044245" y="357275"/>
                      </a:cubicBezTo>
                      <a:cubicBezTo>
                        <a:pt x="1044245" y="361721"/>
                        <a:pt x="1041333" y="364499"/>
                        <a:pt x="1037936" y="364499"/>
                      </a:cubicBezTo>
                      <a:cubicBezTo>
                        <a:pt x="1034540" y="364499"/>
                        <a:pt x="1031628" y="361721"/>
                        <a:pt x="1031628" y="357275"/>
                      </a:cubicBezTo>
                      <a:cubicBezTo>
                        <a:pt x="1031628" y="353386"/>
                        <a:pt x="1034540" y="350608"/>
                        <a:pt x="1037936" y="350608"/>
                      </a:cubicBezTo>
                      <a:close/>
                      <a:moveTo>
                        <a:pt x="1019012" y="350608"/>
                      </a:moveTo>
                      <a:cubicBezTo>
                        <a:pt x="1022409" y="350608"/>
                        <a:pt x="1024835" y="353386"/>
                        <a:pt x="1024835" y="357275"/>
                      </a:cubicBezTo>
                      <a:cubicBezTo>
                        <a:pt x="1024835" y="361721"/>
                        <a:pt x="1022409" y="364499"/>
                        <a:pt x="1019012" y="364499"/>
                      </a:cubicBezTo>
                      <a:cubicBezTo>
                        <a:pt x="1015615" y="364499"/>
                        <a:pt x="1012704" y="361721"/>
                        <a:pt x="1012704" y="357275"/>
                      </a:cubicBezTo>
                      <a:cubicBezTo>
                        <a:pt x="1012704" y="353386"/>
                        <a:pt x="1015615" y="350608"/>
                        <a:pt x="1019012" y="350608"/>
                      </a:cubicBezTo>
                      <a:close/>
                      <a:moveTo>
                        <a:pt x="961268" y="350608"/>
                      </a:moveTo>
                      <a:cubicBezTo>
                        <a:pt x="964665" y="350608"/>
                        <a:pt x="967576" y="353386"/>
                        <a:pt x="967576" y="357275"/>
                      </a:cubicBezTo>
                      <a:cubicBezTo>
                        <a:pt x="967576" y="361165"/>
                        <a:pt x="964665" y="364499"/>
                        <a:pt x="961268" y="364499"/>
                      </a:cubicBezTo>
                      <a:cubicBezTo>
                        <a:pt x="957871" y="364499"/>
                        <a:pt x="955445" y="361165"/>
                        <a:pt x="955445" y="357275"/>
                      </a:cubicBezTo>
                      <a:cubicBezTo>
                        <a:pt x="955445" y="353386"/>
                        <a:pt x="957871" y="350608"/>
                        <a:pt x="961268" y="350608"/>
                      </a:cubicBezTo>
                      <a:close/>
                      <a:moveTo>
                        <a:pt x="942343" y="350608"/>
                      </a:moveTo>
                      <a:cubicBezTo>
                        <a:pt x="945740" y="350608"/>
                        <a:pt x="948652" y="353386"/>
                        <a:pt x="948652" y="357275"/>
                      </a:cubicBezTo>
                      <a:cubicBezTo>
                        <a:pt x="948652" y="361721"/>
                        <a:pt x="945740" y="364499"/>
                        <a:pt x="942343" y="364499"/>
                      </a:cubicBezTo>
                      <a:cubicBezTo>
                        <a:pt x="938947" y="364499"/>
                        <a:pt x="936035" y="361721"/>
                        <a:pt x="936035" y="357275"/>
                      </a:cubicBezTo>
                      <a:cubicBezTo>
                        <a:pt x="936035" y="353386"/>
                        <a:pt x="938947" y="350608"/>
                        <a:pt x="942343" y="350608"/>
                      </a:cubicBezTo>
                      <a:close/>
                      <a:moveTo>
                        <a:pt x="923419" y="350608"/>
                      </a:moveTo>
                      <a:cubicBezTo>
                        <a:pt x="926816" y="350608"/>
                        <a:pt x="929242" y="353386"/>
                        <a:pt x="929242" y="357275"/>
                      </a:cubicBezTo>
                      <a:cubicBezTo>
                        <a:pt x="929242" y="361721"/>
                        <a:pt x="926816" y="364499"/>
                        <a:pt x="923419" y="364499"/>
                      </a:cubicBezTo>
                      <a:cubicBezTo>
                        <a:pt x="920022" y="364499"/>
                        <a:pt x="917111" y="361721"/>
                        <a:pt x="917111" y="357275"/>
                      </a:cubicBezTo>
                      <a:cubicBezTo>
                        <a:pt x="917111" y="353386"/>
                        <a:pt x="920022" y="350608"/>
                        <a:pt x="923419" y="350608"/>
                      </a:cubicBezTo>
                      <a:close/>
                      <a:moveTo>
                        <a:pt x="904009" y="350608"/>
                      </a:moveTo>
                      <a:cubicBezTo>
                        <a:pt x="907406" y="350608"/>
                        <a:pt x="910317" y="353386"/>
                        <a:pt x="910317" y="357275"/>
                      </a:cubicBezTo>
                      <a:cubicBezTo>
                        <a:pt x="910317" y="361721"/>
                        <a:pt x="907406" y="364499"/>
                        <a:pt x="904009" y="364499"/>
                      </a:cubicBezTo>
                      <a:cubicBezTo>
                        <a:pt x="900613" y="364499"/>
                        <a:pt x="897701" y="361721"/>
                        <a:pt x="897701" y="357275"/>
                      </a:cubicBezTo>
                      <a:cubicBezTo>
                        <a:pt x="897701" y="353386"/>
                        <a:pt x="900613" y="350608"/>
                        <a:pt x="904009" y="350608"/>
                      </a:cubicBezTo>
                      <a:close/>
                      <a:moveTo>
                        <a:pt x="865675" y="350608"/>
                      </a:moveTo>
                      <a:cubicBezTo>
                        <a:pt x="869072" y="350608"/>
                        <a:pt x="871983" y="353386"/>
                        <a:pt x="871983" y="357275"/>
                      </a:cubicBezTo>
                      <a:cubicBezTo>
                        <a:pt x="871983" y="361721"/>
                        <a:pt x="869072" y="364499"/>
                        <a:pt x="865675" y="364499"/>
                      </a:cubicBezTo>
                      <a:cubicBezTo>
                        <a:pt x="862278" y="364499"/>
                        <a:pt x="859852" y="361721"/>
                        <a:pt x="859852" y="357275"/>
                      </a:cubicBezTo>
                      <a:cubicBezTo>
                        <a:pt x="859852" y="353386"/>
                        <a:pt x="862278" y="350608"/>
                        <a:pt x="865675" y="350608"/>
                      </a:cubicBezTo>
                      <a:close/>
                      <a:moveTo>
                        <a:pt x="846750" y="350608"/>
                      </a:moveTo>
                      <a:cubicBezTo>
                        <a:pt x="850147" y="350608"/>
                        <a:pt x="853059" y="353386"/>
                        <a:pt x="853059" y="357275"/>
                      </a:cubicBezTo>
                      <a:cubicBezTo>
                        <a:pt x="853059" y="361721"/>
                        <a:pt x="850147" y="364499"/>
                        <a:pt x="846750" y="364499"/>
                      </a:cubicBezTo>
                      <a:cubicBezTo>
                        <a:pt x="843354" y="364499"/>
                        <a:pt x="840442" y="361721"/>
                        <a:pt x="840442" y="357275"/>
                      </a:cubicBezTo>
                      <a:cubicBezTo>
                        <a:pt x="840442" y="353386"/>
                        <a:pt x="843354" y="350608"/>
                        <a:pt x="846750" y="350608"/>
                      </a:cubicBezTo>
                      <a:close/>
                      <a:moveTo>
                        <a:pt x="827341" y="350608"/>
                      </a:moveTo>
                      <a:cubicBezTo>
                        <a:pt x="830737" y="350608"/>
                        <a:pt x="833649" y="353386"/>
                        <a:pt x="833649" y="357275"/>
                      </a:cubicBezTo>
                      <a:cubicBezTo>
                        <a:pt x="833649" y="361721"/>
                        <a:pt x="830737" y="364499"/>
                        <a:pt x="827341" y="364499"/>
                      </a:cubicBezTo>
                      <a:cubicBezTo>
                        <a:pt x="823944" y="364499"/>
                        <a:pt x="821518" y="361721"/>
                        <a:pt x="821518" y="357275"/>
                      </a:cubicBezTo>
                      <a:cubicBezTo>
                        <a:pt x="821518" y="353386"/>
                        <a:pt x="823944" y="350608"/>
                        <a:pt x="827341" y="350608"/>
                      </a:cubicBezTo>
                      <a:close/>
                      <a:moveTo>
                        <a:pt x="502227" y="350608"/>
                      </a:moveTo>
                      <a:cubicBezTo>
                        <a:pt x="505624" y="350608"/>
                        <a:pt x="508536" y="353386"/>
                        <a:pt x="508536" y="357275"/>
                      </a:cubicBezTo>
                      <a:cubicBezTo>
                        <a:pt x="508536" y="361721"/>
                        <a:pt x="505624" y="364499"/>
                        <a:pt x="502227" y="364499"/>
                      </a:cubicBezTo>
                      <a:cubicBezTo>
                        <a:pt x="498831" y="364499"/>
                        <a:pt x="495919" y="361721"/>
                        <a:pt x="495919" y="357275"/>
                      </a:cubicBezTo>
                      <a:cubicBezTo>
                        <a:pt x="495919" y="353386"/>
                        <a:pt x="498831" y="350608"/>
                        <a:pt x="502227" y="350608"/>
                      </a:cubicBezTo>
                      <a:close/>
                      <a:moveTo>
                        <a:pt x="483303" y="350608"/>
                      </a:moveTo>
                      <a:cubicBezTo>
                        <a:pt x="486700" y="350608"/>
                        <a:pt x="489611" y="353386"/>
                        <a:pt x="489611" y="357275"/>
                      </a:cubicBezTo>
                      <a:cubicBezTo>
                        <a:pt x="489611" y="361721"/>
                        <a:pt x="486700" y="364499"/>
                        <a:pt x="483303" y="364499"/>
                      </a:cubicBezTo>
                      <a:cubicBezTo>
                        <a:pt x="479906" y="364499"/>
                        <a:pt x="476995" y="361721"/>
                        <a:pt x="476995" y="357275"/>
                      </a:cubicBezTo>
                      <a:cubicBezTo>
                        <a:pt x="476995" y="353386"/>
                        <a:pt x="479906" y="350608"/>
                        <a:pt x="483303" y="350608"/>
                      </a:cubicBezTo>
                      <a:close/>
                      <a:moveTo>
                        <a:pt x="463893" y="350608"/>
                      </a:moveTo>
                      <a:cubicBezTo>
                        <a:pt x="467290" y="350608"/>
                        <a:pt x="470201" y="353386"/>
                        <a:pt x="470201" y="357275"/>
                      </a:cubicBezTo>
                      <a:cubicBezTo>
                        <a:pt x="470201" y="361721"/>
                        <a:pt x="467290" y="364499"/>
                        <a:pt x="463893" y="364499"/>
                      </a:cubicBezTo>
                      <a:cubicBezTo>
                        <a:pt x="460497" y="364499"/>
                        <a:pt x="458070" y="361721"/>
                        <a:pt x="458070" y="357275"/>
                      </a:cubicBezTo>
                      <a:cubicBezTo>
                        <a:pt x="458070" y="353386"/>
                        <a:pt x="460497" y="350608"/>
                        <a:pt x="463893" y="350608"/>
                      </a:cubicBezTo>
                      <a:close/>
                      <a:moveTo>
                        <a:pt x="444969" y="350608"/>
                      </a:moveTo>
                      <a:cubicBezTo>
                        <a:pt x="448365" y="350608"/>
                        <a:pt x="451277" y="353386"/>
                        <a:pt x="451277" y="357275"/>
                      </a:cubicBezTo>
                      <a:cubicBezTo>
                        <a:pt x="451277" y="361721"/>
                        <a:pt x="448365" y="364499"/>
                        <a:pt x="444969" y="364499"/>
                      </a:cubicBezTo>
                      <a:cubicBezTo>
                        <a:pt x="441572" y="364499"/>
                        <a:pt x="438661" y="361721"/>
                        <a:pt x="438661" y="357275"/>
                      </a:cubicBezTo>
                      <a:cubicBezTo>
                        <a:pt x="438661" y="353386"/>
                        <a:pt x="441572" y="350608"/>
                        <a:pt x="444969" y="350608"/>
                      </a:cubicBezTo>
                      <a:close/>
                      <a:moveTo>
                        <a:pt x="406634" y="350608"/>
                      </a:moveTo>
                      <a:cubicBezTo>
                        <a:pt x="410031" y="350608"/>
                        <a:pt x="412943" y="353386"/>
                        <a:pt x="412943" y="357275"/>
                      </a:cubicBezTo>
                      <a:cubicBezTo>
                        <a:pt x="412943" y="361721"/>
                        <a:pt x="410031" y="364499"/>
                        <a:pt x="406634" y="364499"/>
                      </a:cubicBezTo>
                      <a:cubicBezTo>
                        <a:pt x="403238" y="364499"/>
                        <a:pt x="400326" y="361721"/>
                        <a:pt x="400326" y="357275"/>
                      </a:cubicBezTo>
                      <a:cubicBezTo>
                        <a:pt x="400326" y="353386"/>
                        <a:pt x="403238" y="350608"/>
                        <a:pt x="406634" y="350608"/>
                      </a:cubicBezTo>
                      <a:close/>
                      <a:moveTo>
                        <a:pt x="387710" y="350608"/>
                      </a:moveTo>
                      <a:cubicBezTo>
                        <a:pt x="391107" y="350608"/>
                        <a:pt x="393533" y="353386"/>
                        <a:pt x="393533" y="357275"/>
                      </a:cubicBezTo>
                      <a:cubicBezTo>
                        <a:pt x="393533" y="361721"/>
                        <a:pt x="391107" y="364499"/>
                        <a:pt x="387710" y="364499"/>
                      </a:cubicBezTo>
                      <a:cubicBezTo>
                        <a:pt x="384313" y="364499"/>
                        <a:pt x="381402" y="361721"/>
                        <a:pt x="381402" y="357275"/>
                      </a:cubicBezTo>
                      <a:cubicBezTo>
                        <a:pt x="381402" y="353386"/>
                        <a:pt x="384313" y="350608"/>
                        <a:pt x="387710" y="350608"/>
                      </a:cubicBezTo>
                      <a:close/>
                      <a:moveTo>
                        <a:pt x="368300" y="350608"/>
                      </a:moveTo>
                      <a:cubicBezTo>
                        <a:pt x="371697" y="350608"/>
                        <a:pt x="374608" y="353386"/>
                        <a:pt x="374608" y="357275"/>
                      </a:cubicBezTo>
                      <a:cubicBezTo>
                        <a:pt x="374608" y="361721"/>
                        <a:pt x="371697" y="364499"/>
                        <a:pt x="368300" y="364499"/>
                      </a:cubicBezTo>
                      <a:cubicBezTo>
                        <a:pt x="364903" y="364499"/>
                        <a:pt x="362477" y="361721"/>
                        <a:pt x="362477" y="357275"/>
                      </a:cubicBezTo>
                      <a:cubicBezTo>
                        <a:pt x="362477" y="353386"/>
                        <a:pt x="364903" y="350608"/>
                        <a:pt x="368300" y="350608"/>
                      </a:cubicBezTo>
                      <a:close/>
                      <a:moveTo>
                        <a:pt x="349376" y="350608"/>
                      </a:moveTo>
                      <a:cubicBezTo>
                        <a:pt x="352772" y="350608"/>
                        <a:pt x="355684" y="353386"/>
                        <a:pt x="355684" y="357275"/>
                      </a:cubicBezTo>
                      <a:cubicBezTo>
                        <a:pt x="355684" y="361721"/>
                        <a:pt x="352772" y="364499"/>
                        <a:pt x="349376" y="364499"/>
                      </a:cubicBezTo>
                      <a:cubicBezTo>
                        <a:pt x="345979" y="364499"/>
                        <a:pt x="343068" y="361721"/>
                        <a:pt x="343068" y="357275"/>
                      </a:cubicBezTo>
                      <a:cubicBezTo>
                        <a:pt x="343068" y="353386"/>
                        <a:pt x="345979" y="350608"/>
                        <a:pt x="349376" y="350608"/>
                      </a:cubicBezTo>
                      <a:close/>
                      <a:moveTo>
                        <a:pt x="329966" y="350608"/>
                      </a:moveTo>
                      <a:cubicBezTo>
                        <a:pt x="333363" y="350608"/>
                        <a:pt x="336274" y="353386"/>
                        <a:pt x="336274" y="357275"/>
                      </a:cubicBezTo>
                      <a:cubicBezTo>
                        <a:pt x="336274" y="361721"/>
                        <a:pt x="333363" y="364499"/>
                        <a:pt x="329966" y="364499"/>
                      </a:cubicBezTo>
                      <a:cubicBezTo>
                        <a:pt x="326569" y="364499"/>
                        <a:pt x="324143" y="361721"/>
                        <a:pt x="324143" y="357275"/>
                      </a:cubicBezTo>
                      <a:cubicBezTo>
                        <a:pt x="324143" y="353386"/>
                        <a:pt x="326569" y="350608"/>
                        <a:pt x="329966" y="350608"/>
                      </a:cubicBezTo>
                      <a:close/>
                      <a:moveTo>
                        <a:pt x="311041" y="350608"/>
                      </a:moveTo>
                      <a:cubicBezTo>
                        <a:pt x="314438" y="350608"/>
                        <a:pt x="317350" y="353386"/>
                        <a:pt x="317350" y="357275"/>
                      </a:cubicBezTo>
                      <a:cubicBezTo>
                        <a:pt x="317350" y="361721"/>
                        <a:pt x="314438" y="364499"/>
                        <a:pt x="311041" y="364499"/>
                      </a:cubicBezTo>
                      <a:cubicBezTo>
                        <a:pt x="307645" y="364499"/>
                        <a:pt x="304733" y="361721"/>
                        <a:pt x="304733" y="357275"/>
                      </a:cubicBezTo>
                      <a:cubicBezTo>
                        <a:pt x="304733" y="353386"/>
                        <a:pt x="307645" y="350608"/>
                        <a:pt x="311041" y="350608"/>
                      </a:cubicBezTo>
                      <a:close/>
                      <a:moveTo>
                        <a:pt x="292117" y="350608"/>
                      </a:moveTo>
                      <a:cubicBezTo>
                        <a:pt x="295514" y="350608"/>
                        <a:pt x="297940" y="353386"/>
                        <a:pt x="297940" y="357275"/>
                      </a:cubicBezTo>
                      <a:cubicBezTo>
                        <a:pt x="297940" y="361721"/>
                        <a:pt x="295514" y="364499"/>
                        <a:pt x="292117" y="364499"/>
                      </a:cubicBezTo>
                      <a:cubicBezTo>
                        <a:pt x="288720" y="364499"/>
                        <a:pt x="285809" y="361721"/>
                        <a:pt x="285809" y="357275"/>
                      </a:cubicBezTo>
                      <a:cubicBezTo>
                        <a:pt x="285809" y="353386"/>
                        <a:pt x="288720" y="350608"/>
                        <a:pt x="292117" y="350608"/>
                      </a:cubicBezTo>
                      <a:close/>
                      <a:moveTo>
                        <a:pt x="272707" y="350608"/>
                      </a:moveTo>
                      <a:cubicBezTo>
                        <a:pt x="276104" y="350608"/>
                        <a:pt x="279015" y="353386"/>
                        <a:pt x="279015" y="357275"/>
                      </a:cubicBezTo>
                      <a:cubicBezTo>
                        <a:pt x="279015" y="361721"/>
                        <a:pt x="276104" y="364499"/>
                        <a:pt x="272707" y="364499"/>
                      </a:cubicBezTo>
                      <a:cubicBezTo>
                        <a:pt x="269310" y="364499"/>
                        <a:pt x="266399" y="361721"/>
                        <a:pt x="266399" y="357275"/>
                      </a:cubicBezTo>
                      <a:cubicBezTo>
                        <a:pt x="266399" y="353386"/>
                        <a:pt x="269310" y="350608"/>
                        <a:pt x="272707" y="350608"/>
                      </a:cubicBezTo>
                      <a:close/>
                      <a:moveTo>
                        <a:pt x="253783" y="350608"/>
                      </a:moveTo>
                      <a:cubicBezTo>
                        <a:pt x="257179" y="350608"/>
                        <a:pt x="259606" y="353386"/>
                        <a:pt x="259606" y="357275"/>
                      </a:cubicBezTo>
                      <a:cubicBezTo>
                        <a:pt x="259606" y="361721"/>
                        <a:pt x="257179" y="364499"/>
                        <a:pt x="253783" y="364499"/>
                      </a:cubicBezTo>
                      <a:cubicBezTo>
                        <a:pt x="250386" y="364499"/>
                        <a:pt x="247475" y="361721"/>
                        <a:pt x="247475" y="357275"/>
                      </a:cubicBezTo>
                      <a:cubicBezTo>
                        <a:pt x="247475" y="353386"/>
                        <a:pt x="250386" y="350608"/>
                        <a:pt x="253783" y="350608"/>
                      </a:cubicBezTo>
                      <a:close/>
                      <a:moveTo>
                        <a:pt x="234373" y="350608"/>
                      </a:moveTo>
                      <a:cubicBezTo>
                        <a:pt x="237770" y="350608"/>
                        <a:pt x="240681" y="353386"/>
                        <a:pt x="240681" y="357275"/>
                      </a:cubicBezTo>
                      <a:cubicBezTo>
                        <a:pt x="240681" y="361721"/>
                        <a:pt x="237770" y="364499"/>
                        <a:pt x="234373" y="364499"/>
                      </a:cubicBezTo>
                      <a:cubicBezTo>
                        <a:pt x="230976" y="364499"/>
                        <a:pt x="228550" y="361721"/>
                        <a:pt x="228550" y="357275"/>
                      </a:cubicBezTo>
                      <a:cubicBezTo>
                        <a:pt x="228550" y="353386"/>
                        <a:pt x="230976" y="350608"/>
                        <a:pt x="234373" y="350608"/>
                      </a:cubicBezTo>
                      <a:close/>
                      <a:moveTo>
                        <a:pt x="215448" y="350608"/>
                      </a:moveTo>
                      <a:cubicBezTo>
                        <a:pt x="218845" y="350608"/>
                        <a:pt x="221757" y="353386"/>
                        <a:pt x="221757" y="357275"/>
                      </a:cubicBezTo>
                      <a:cubicBezTo>
                        <a:pt x="221757" y="361721"/>
                        <a:pt x="218845" y="364499"/>
                        <a:pt x="215448" y="364499"/>
                      </a:cubicBezTo>
                      <a:cubicBezTo>
                        <a:pt x="212052" y="364499"/>
                        <a:pt x="209140" y="361721"/>
                        <a:pt x="209140" y="357275"/>
                      </a:cubicBezTo>
                      <a:cubicBezTo>
                        <a:pt x="209140" y="353386"/>
                        <a:pt x="212052" y="350608"/>
                        <a:pt x="215448" y="350608"/>
                      </a:cubicBezTo>
                      <a:close/>
                      <a:moveTo>
                        <a:pt x="559971" y="330605"/>
                      </a:moveTo>
                      <a:cubicBezTo>
                        <a:pt x="562398" y="330605"/>
                        <a:pt x="564339" y="332827"/>
                        <a:pt x="564339" y="335606"/>
                      </a:cubicBezTo>
                      <a:cubicBezTo>
                        <a:pt x="564339" y="338384"/>
                        <a:pt x="562398" y="340606"/>
                        <a:pt x="559971" y="340606"/>
                      </a:cubicBezTo>
                      <a:cubicBezTo>
                        <a:pt x="557060" y="340606"/>
                        <a:pt x="555119" y="338384"/>
                        <a:pt x="555119" y="335606"/>
                      </a:cubicBezTo>
                      <a:cubicBezTo>
                        <a:pt x="555119" y="332827"/>
                        <a:pt x="557060" y="330605"/>
                        <a:pt x="559971" y="330605"/>
                      </a:cubicBezTo>
                      <a:close/>
                      <a:moveTo>
                        <a:pt x="502227" y="330605"/>
                      </a:moveTo>
                      <a:cubicBezTo>
                        <a:pt x="504654" y="330605"/>
                        <a:pt x="507080" y="332827"/>
                        <a:pt x="507080" y="335606"/>
                      </a:cubicBezTo>
                      <a:cubicBezTo>
                        <a:pt x="507080" y="338384"/>
                        <a:pt x="504654" y="340606"/>
                        <a:pt x="502227" y="340606"/>
                      </a:cubicBezTo>
                      <a:cubicBezTo>
                        <a:pt x="499801" y="340606"/>
                        <a:pt x="497860" y="338384"/>
                        <a:pt x="497860" y="335606"/>
                      </a:cubicBezTo>
                      <a:cubicBezTo>
                        <a:pt x="497860" y="332827"/>
                        <a:pt x="499801" y="330605"/>
                        <a:pt x="502227" y="330605"/>
                      </a:cubicBezTo>
                      <a:close/>
                      <a:moveTo>
                        <a:pt x="1191273" y="328382"/>
                      </a:moveTo>
                      <a:cubicBezTo>
                        <a:pt x="1194670" y="328382"/>
                        <a:pt x="1197096" y="331716"/>
                        <a:pt x="1197096" y="335606"/>
                      </a:cubicBezTo>
                      <a:cubicBezTo>
                        <a:pt x="1197096" y="339495"/>
                        <a:pt x="1194670" y="342829"/>
                        <a:pt x="1191273" y="342829"/>
                      </a:cubicBezTo>
                      <a:cubicBezTo>
                        <a:pt x="1187392" y="342829"/>
                        <a:pt x="1184965" y="339495"/>
                        <a:pt x="1184965" y="335606"/>
                      </a:cubicBezTo>
                      <a:cubicBezTo>
                        <a:pt x="1184965" y="331716"/>
                        <a:pt x="1187392" y="328382"/>
                        <a:pt x="1191273" y="328382"/>
                      </a:cubicBezTo>
                      <a:close/>
                      <a:moveTo>
                        <a:pt x="1171864" y="328382"/>
                      </a:moveTo>
                      <a:cubicBezTo>
                        <a:pt x="1175260" y="328382"/>
                        <a:pt x="1178172" y="331716"/>
                        <a:pt x="1178172" y="335606"/>
                      </a:cubicBezTo>
                      <a:cubicBezTo>
                        <a:pt x="1178172" y="339495"/>
                        <a:pt x="1175260" y="342829"/>
                        <a:pt x="1171864" y="342829"/>
                      </a:cubicBezTo>
                      <a:cubicBezTo>
                        <a:pt x="1168467" y="342829"/>
                        <a:pt x="1165556" y="339495"/>
                        <a:pt x="1165556" y="335606"/>
                      </a:cubicBezTo>
                      <a:cubicBezTo>
                        <a:pt x="1165556" y="331716"/>
                        <a:pt x="1168467" y="328382"/>
                        <a:pt x="1171864" y="328382"/>
                      </a:cubicBezTo>
                      <a:close/>
                      <a:moveTo>
                        <a:pt x="1152939" y="328382"/>
                      </a:moveTo>
                      <a:cubicBezTo>
                        <a:pt x="1156336" y="328382"/>
                        <a:pt x="1158762" y="331716"/>
                        <a:pt x="1158762" y="335606"/>
                      </a:cubicBezTo>
                      <a:cubicBezTo>
                        <a:pt x="1158762" y="339495"/>
                        <a:pt x="1156336" y="342829"/>
                        <a:pt x="1152939" y="342829"/>
                      </a:cubicBezTo>
                      <a:cubicBezTo>
                        <a:pt x="1149543" y="342829"/>
                        <a:pt x="1146631" y="339495"/>
                        <a:pt x="1146631" y="335606"/>
                      </a:cubicBezTo>
                      <a:cubicBezTo>
                        <a:pt x="1146631" y="331716"/>
                        <a:pt x="1149543" y="328382"/>
                        <a:pt x="1152939" y="328382"/>
                      </a:cubicBezTo>
                      <a:close/>
                      <a:moveTo>
                        <a:pt x="1133529" y="328382"/>
                      </a:moveTo>
                      <a:cubicBezTo>
                        <a:pt x="1136926" y="328382"/>
                        <a:pt x="1139838" y="331716"/>
                        <a:pt x="1139838" y="335606"/>
                      </a:cubicBezTo>
                      <a:cubicBezTo>
                        <a:pt x="1139838" y="339495"/>
                        <a:pt x="1136926" y="342829"/>
                        <a:pt x="1133529" y="342829"/>
                      </a:cubicBezTo>
                      <a:cubicBezTo>
                        <a:pt x="1130133" y="342829"/>
                        <a:pt x="1127221" y="339495"/>
                        <a:pt x="1127221" y="335606"/>
                      </a:cubicBezTo>
                      <a:cubicBezTo>
                        <a:pt x="1127221" y="331716"/>
                        <a:pt x="1130133" y="328382"/>
                        <a:pt x="1133529" y="328382"/>
                      </a:cubicBezTo>
                      <a:close/>
                      <a:moveTo>
                        <a:pt x="1114605" y="328382"/>
                      </a:moveTo>
                      <a:cubicBezTo>
                        <a:pt x="1118002" y="328382"/>
                        <a:pt x="1120913" y="331716"/>
                        <a:pt x="1120913" y="335606"/>
                      </a:cubicBezTo>
                      <a:cubicBezTo>
                        <a:pt x="1120913" y="339495"/>
                        <a:pt x="1118002" y="342829"/>
                        <a:pt x="1114605" y="342829"/>
                      </a:cubicBezTo>
                      <a:cubicBezTo>
                        <a:pt x="1111208" y="342829"/>
                        <a:pt x="1108297" y="339495"/>
                        <a:pt x="1108297" y="335606"/>
                      </a:cubicBezTo>
                      <a:cubicBezTo>
                        <a:pt x="1108297" y="331716"/>
                        <a:pt x="1111208" y="328382"/>
                        <a:pt x="1114605" y="328382"/>
                      </a:cubicBezTo>
                      <a:close/>
                      <a:moveTo>
                        <a:pt x="1095195" y="328382"/>
                      </a:moveTo>
                      <a:cubicBezTo>
                        <a:pt x="1098592" y="328382"/>
                        <a:pt x="1101503" y="331716"/>
                        <a:pt x="1101503" y="335606"/>
                      </a:cubicBezTo>
                      <a:cubicBezTo>
                        <a:pt x="1101503" y="339495"/>
                        <a:pt x="1098592" y="342829"/>
                        <a:pt x="1095195" y="342829"/>
                      </a:cubicBezTo>
                      <a:cubicBezTo>
                        <a:pt x="1091799" y="342829"/>
                        <a:pt x="1089372" y="339495"/>
                        <a:pt x="1089372" y="335606"/>
                      </a:cubicBezTo>
                      <a:cubicBezTo>
                        <a:pt x="1089372" y="331716"/>
                        <a:pt x="1091799" y="328382"/>
                        <a:pt x="1095195" y="328382"/>
                      </a:cubicBezTo>
                      <a:close/>
                      <a:moveTo>
                        <a:pt x="1076271" y="328382"/>
                      </a:moveTo>
                      <a:cubicBezTo>
                        <a:pt x="1079667" y="328382"/>
                        <a:pt x="1082579" y="331716"/>
                        <a:pt x="1082579" y="335606"/>
                      </a:cubicBezTo>
                      <a:cubicBezTo>
                        <a:pt x="1082579" y="339495"/>
                        <a:pt x="1079667" y="342829"/>
                        <a:pt x="1076271" y="342829"/>
                      </a:cubicBezTo>
                      <a:cubicBezTo>
                        <a:pt x="1072874" y="342829"/>
                        <a:pt x="1069963" y="339495"/>
                        <a:pt x="1069963" y="335606"/>
                      </a:cubicBezTo>
                      <a:cubicBezTo>
                        <a:pt x="1069963" y="331716"/>
                        <a:pt x="1072874" y="328382"/>
                        <a:pt x="1076271" y="328382"/>
                      </a:cubicBezTo>
                      <a:close/>
                      <a:moveTo>
                        <a:pt x="1057346" y="328382"/>
                      </a:moveTo>
                      <a:cubicBezTo>
                        <a:pt x="1060743" y="328382"/>
                        <a:pt x="1063169" y="331716"/>
                        <a:pt x="1063169" y="335606"/>
                      </a:cubicBezTo>
                      <a:cubicBezTo>
                        <a:pt x="1063169" y="339495"/>
                        <a:pt x="1060743" y="342829"/>
                        <a:pt x="1057346" y="342829"/>
                      </a:cubicBezTo>
                      <a:cubicBezTo>
                        <a:pt x="1053464" y="342829"/>
                        <a:pt x="1051038" y="339495"/>
                        <a:pt x="1051038" y="335606"/>
                      </a:cubicBezTo>
                      <a:cubicBezTo>
                        <a:pt x="1051038" y="331716"/>
                        <a:pt x="1053464" y="328382"/>
                        <a:pt x="1057346" y="328382"/>
                      </a:cubicBezTo>
                      <a:close/>
                      <a:moveTo>
                        <a:pt x="1037936" y="328382"/>
                      </a:moveTo>
                      <a:cubicBezTo>
                        <a:pt x="1041333" y="328382"/>
                        <a:pt x="1044245" y="331716"/>
                        <a:pt x="1044245" y="335606"/>
                      </a:cubicBezTo>
                      <a:cubicBezTo>
                        <a:pt x="1044245" y="339495"/>
                        <a:pt x="1041333" y="342829"/>
                        <a:pt x="1037936" y="342829"/>
                      </a:cubicBezTo>
                      <a:cubicBezTo>
                        <a:pt x="1034540" y="342829"/>
                        <a:pt x="1031628" y="339495"/>
                        <a:pt x="1031628" y="335606"/>
                      </a:cubicBezTo>
                      <a:cubicBezTo>
                        <a:pt x="1031628" y="331716"/>
                        <a:pt x="1034540" y="328382"/>
                        <a:pt x="1037936" y="328382"/>
                      </a:cubicBezTo>
                      <a:close/>
                      <a:moveTo>
                        <a:pt x="1019012" y="328382"/>
                      </a:moveTo>
                      <a:cubicBezTo>
                        <a:pt x="1022409" y="328382"/>
                        <a:pt x="1024835" y="331716"/>
                        <a:pt x="1024835" y="335606"/>
                      </a:cubicBezTo>
                      <a:cubicBezTo>
                        <a:pt x="1024835" y="339495"/>
                        <a:pt x="1022409" y="342829"/>
                        <a:pt x="1019012" y="342829"/>
                      </a:cubicBezTo>
                      <a:cubicBezTo>
                        <a:pt x="1015615" y="342829"/>
                        <a:pt x="1012704" y="339495"/>
                        <a:pt x="1012704" y="335606"/>
                      </a:cubicBezTo>
                      <a:cubicBezTo>
                        <a:pt x="1012704" y="331716"/>
                        <a:pt x="1015615" y="328382"/>
                        <a:pt x="1019012" y="328382"/>
                      </a:cubicBezTo>
                      <a:close/>
                      <a:moveTo>
                        <a:pt x="999602" y="328382"/>
                      </a:moveTo>
                      <a:cubicBezTo>
                        <a:pt x="1002999" y="328382"/>
                        <a:pt x="1005910" y="331716"/>
                        <a:pt x="1005910" y="335606"/>
                      </a:cubicBezTo>
                      <a:cubicBezTo>
                        <a:pt x="1005910" y="339495"/>
                        <a:pt x="1002999" y="342829"/>
                        <a:pt x="999602" y="342829"/>
                      </a:cubicBezTo>
                      <a:cubicBezTo>
                        <a:pt x="996206" y="342829"/>
                        <a:pt x="993779" y="339495"/>
                        <a:pt x="993779" y="335606"/>
                      </a:cubicBezTo>
                      <a:cubicBezTo>
                        <a:pt x="993779" y="331716"/>
                        <a:pt x="996206" y="328382"/>
                        <a:pt x="999602" y="328382"/>
                      </a:cubicBezTo>
                      <a:close/>
                      <a:moveTo>
                        <a:pt x="980678" y="328382"/>
                      </a:moveTo>
                      <a:cubicBezTo>
                        <a:pt x="984074" y="328382"/>
                        <a:pt x="986986" y="331716"/>
                        <a:pt x="986986" y="335606"/>
                      </a:cubicBezTo>
                      <a:cubicBezTo>
                        <a:pt x="986986" y="339495"/>
                        <a:pt x="984074" y="342829"/>
                        <a:pt x="980678" y="342829"/>
                      </a:cubicBezTo>
                      <a:cubicBezTo>
                        <a:pt x="977281" y="342829"/>
                        <a:pt x="974370" y="339495"/>
                        <a:pt x="974370" y="335606"/>
                      </a:cubicBezTo>
                      <a:cubicBezTo>
                        <a:pt x="974370" y="331716"/>
                        <a:pt x="977281" y="328382"/>
                        <a:pt x="980678" y="328382"/>
                      </a:cubicBezTo>
                      <a:close/>
                      <a:moveTo>
                        <a:pt x="961268" y="328382"/>
                      </a:moveTo>
                      <a:cubicBezTo>
                        <a:pt x="964665" y="328382"/>
                        <a:pt x="967576" y="331716"/>
                        <a:pt x="967576" y="335606"/>
                      </a:cubicBezTo>
                      <a:cubicBezTo>
                        <a:pt x="967576" y="339495"/>
                        <a:pt x="964665" y="342829"/>
                        <a:pt x="961268" y="342829"/>
                      </a:cubicBezTo>
                      <a:cubicBezTo>
                        <a:pt x="957871" y="342829"/>
                        <a:pt x="955445" y="339495"/>
                        <a:pt x="955445" y="335606"/>
                      </a:cubicBezTo>
                      <a:cubicBezTo>
                        <a:pt x="955445" y="331716"/>
                        <a:pt x="957871" y="328382"/>
                        <a:pt x="961268" y="328382"/>
                      </a:cubicBezTo>
                      <a:close/>
                      <a:moveTo>
                        <a:pt x="942343" y="328382"/>
                      </a:moveTo>
                      <a:cubicBezTo>
                        <a:pt x="945740" y="328382"/>
                        <a:pt x="948652" y="331716"/>
                        <a:pt x="948652" y="335606"/>
                      </a:cubicBezTo>
                      <a:cubicBezTo>
                        <a:pt x="948652" y="339495"/>
                        <a:pt x="945740" y="342829"/>
                        <a:pt x="942343" y="342829"/>
                      </a:cubicBezTo>
                      <a:cubicBezTo>
                        <a:pt x="938947" y="342829"/>
                        <a:pt x="936035" y="339495"/>
                        <a:pt x="936035" y="335606"/>
                      </a:cubicBezTo>
                      <a:cubicBezTo>
                        <a:pt x="936035" y="331716"/>
                        <a:pt x="938947" y="328382"/>
                        <a:pt x="942343" y="328382"/>
                      </a:cubicBezTo>
                      <a:close/>
                      <a:moveTo>
                        <a:pt x="923419" y="328382"/>
                      </a:moveTo>
                      <a:cubicBezTo>
                        <a:pt x="926816" y="328382"/>
                        <a:pt x="929242" y="331716"/>
                        <a:pt x="929242" y="335606"/>
                      </a:cubicBezTo>
                      <a:cubicBezTo>
                        <a:pt x="929242" y="339495"/>
                        <a:pt x="926816" y="342829"/>
                        <a:pt x="923419" y="342829"/>
                      </a:cubicBezTo>
                      <a:cubicBezTo>
                        <a:pt x="920022" y="342829"/>
                        <a:pt x="917111" y="339495"/>
                        <a:pt x="917111" y="335606"/>
                      </a:cubicBezTo>
                      <a:cubicBezTo>
                        <a:pt x="917111" y="331716"/>
                        <a:pt x="920022" y="328382"/>
                        <a:pt x="923419" y="328382"/>
                      </a:cubicBezTo>
                      <a:close/>
                      <a:moveTo>
                        <a:pt x="904009" y="328382"/>
                      </a:moveTo>
                      <a:cubicBezTo>
                        <a:pt x="907406" y="328382"/>
                        <a:pt x="910317" y="331716"/>
                        <a:pt x="910317" y="335606"/>
                      </a:cubicBezTo>
                      <a:cubicBezTo>
                        <a:pt x="910317" y="339495"/>
                        <a:pt x="907406" y="342829"/>
                        <a:pt x="904009" y="342829"/>
                      </a:cubicBezTo>
                      <a:cubicBezTo>
                        <a:pt x="900613" y="342829"/>
                        <a:pt x="897701" y="339495"/>
                        <a:pt x="897701" y="335606"/>
                      </a:cubicBezTo>
                      <a:cubicBezTo>
                        <a:pt x="897701" y="331716"/>
                        <a:pt x="900613" y="328382"/>
                        <a:pt x="904009" y="328382"/>
                      </a:cubicBezTo>
                      <a:close/>
                      <a:moveTo>
                        <a:pt x="885085" y="328382"/>
                      </a:moveTo>
                      <a:cubicBezTo>
                        <a:pt x="888481" y="328382"/>
                        <a:pt x="890908" y="331716"/>
                        <a:pt x="890908" y="335606"/>
                      </a:cubicBezTo>
                      <a:cubicBezTo>
                        <a:pt x="890908" y="339495"/>
                        <a:pt x="888481" y="342829"/>
                        <a:pt x="885085" y="342829"/>
                      </a:cubicBezTo>
                      <a:cubicBezTo>
                        <a:pt x="881688" y="342829"/>
                        <a:pt x="878777" y="339495"/>
                        <a:pt x="878777" y="335606"/>
                      </a:cubicBezTo>
                      <a:cubicBezTo>
                        <a:pt x="878777" y="331716"/>
                        <a:pt x="881688" y="328382"/>
                        <a:pt x="885085" y="328382"/>
                      </a:cubicBezTo>
                      <a:close/>
                      <a:moveTo>
                        <a:pt x="865675" y="328382"/>
                      </a:moveTo>
                      <a:cubicBezTo>
                        <a:pt x="869072" y="328382"/>
                        <a:pt x="871983" y="331716"/>
                        <a:pt x="871983" y="335606"/>
                      </a:cubicBezTo>
                      <a:cubicBezTo>
                        <a:pt x="871983" y="339495"/>
                        <a:pt x="869072" y="342829"/>
                        <a:pt x="865675" y="342829"/>
                      </a:cubicBezTo>
                      <a:cubicBezTo>
                        <a:pt x="862278" y="342829"/>
                        <a:pt x="859852" y="339495"/>
                        <a:pt x="859852" y="335606"/>
                      </a:cubicBezTo>
                      <a:cubicBezTo>
                        <a:pt x="859852" y="331716"/>
                        <a:pt x="862278" y="328382"/>
                        <a:pt x="865675" y="328382"/>
                      </a:cubicBezTo>
                      <a:close/>
                      <a:moveTo>
                        <a:pt x="846750" y="328382"/>
                      </a:moveTo>
                      <a:cubicBezTo>
                        <a:pt x="850147" y="328382"/>
                        <a:pt x="853059" y="331716"/>
                        <a:pt x="853059" y="335606"/>
                      </a:cubicBezTo>
                      <a:cubicBezTo>
                        <a:pt x="853059" y="339495"/>
                        <a:pt x="850147" y="342829"/>
                        <a:pt x="846750" y="342829"/>
                      </a:cubicBezTo>
                      <a:cubicBezTo>
                        <a:pt x="843354" y="342829"/>
                        <a:pt x="840442" y="339495"/>
                        <a:pt x="840442" y="335606"/>
                      </a:cubicBezTo>
                      <a:cubicBezTo>
                        <a:pt x="840442" y="331716"/>
                        <a:pt x="843354" y="328382"/>
                        <a:pt x="846750" y="328382"/>
                      </a:cubicBezTo>
                      <a:close/>
                      <a:moveTo>
                        <a:pt x="827341" y="328382"/>
                      </a:moveTo>
                      <a:cubicBezTo>
                        <a:pt x="830737" y="328382"/>
                        <a:pt x="833649" y="331716"/>
                        <a:pt x="833649" y="335606"/>
                      </a:cubicBezTo>
                      <a:cubicBezTo>
                        <a:pt x="833649" y="339495"/>
                        <a:pt x="830737" y="342829"/>
                        <a:pt x="827341" y="342829"/>
                      </a:cubicBezTo>
                      <a:cubicBezTo>
                        <a:pt x="823944" y="342829"/>
                        <a:pt x="821518" y="339495"/>
                        <a:pt x="821518" y="335606"/>
                      </a:cubicBezTo>
                      <a:cubicBezTo>
                        <a:pt x="821518" y="331716"/>
                        <a:pt x="823944" y="328382"/>
                        <a:pt x="827341" y="328382"/>
                      </a:cubicBezTo>
                      <a:close/>
                      <a:moveTo>
                        <a:pt x="808416" y="328382"/>
                      </a:moveTo>
                      <a:cubicBezTo>
                        <a:pt x="811813" y="328382"/>
                        <a:pt x="814724" y="331716"/>
                        <a:pt x="814724" y="335606"/>
                      </a:cubicBezTo>
                      <a:cubicBezTo>
                        <a:pt x="814724" y="339495"/>
                        <a:pt x="811813" y="342829"/>
                        <a:pt x="808416" y="342829"/>
                      </a:cubicBezTo>
                      <a:cubicBezTo>
                        <a:pt x="805020" y="342829"/>
                        <a:pt x="802108" y="339495"/>
                        <a:pt x="802108" y="335606"/>
                      </a:cubicBezTo>
                      <a:cubicBezTo>
                        <a:pt x="802108" y="331716"/>
                        <a:pt x="805020" y="328382"/>
                        <a:pt x="808416" y="328382"/>
                      </a:cubicBezTo>
                      <a:close/>
                      <a:moveTo>
                        <a:pt x="540562" y="328382"/>
                      </a:moveTo>
                      <a:cubicBezTo>
                        <a:pt x="543958" y="328382"/>
                        <a:pt x="546870" y="331716"/>
                        <a:pt x="546870" y="335606"/>
                      </a:cubicBezTo>
                      <a:cubicBezTo>
                        <a:pt x="546870" y="339495"/>
                        <a:pt x="543958" y="342829"/>
                        <a:pt x="540562" y="342829"/>
                      </a:cubicBezTo>
                      <a:cubicBezTo>
                        <a:pt x="537165" y="342829"/>
                        <a:pt x="534254" y="339495"/>
                        <a:pt x="534254" y="335606"/>
                      </a:cubicBezTo>
                      <a:cubicBezTo>
                        <a:pt x="534254" y="331716"/>
                        <a:pt x="537165" y="328382"/>
                        <a:pt x="540562" y="328382"/>
                      </a:cubicBezTo>
                      <a:close/>
                      <a:moveTo>
                        <a:pt x="483303" y="328382"/>
                      </a:moveTo>
                      <a:cubicBezTo>
                        <a:pt x="486700" y="328382"/>
                        <a:pt x="489611" y="331716"/>
                        <a:pt x="489611" y="335606"/>
                      </a:cubicBezTo>
                      <a:cubicBezTo>
                        <a:pt x="489611" y="339495"/>
                        <a:pt x="486700" y="342829"/>
                        <a:pt x="483303" y="342829"/>
                      </a:cubicBezTo>
                      <a:cubicBezTo>
                        <a:pt x="479906" y="342829"/>
                        <a:pt x="476995" y="339495"/>
                        <a:pt x="476995" y="335606"/>
                      </a:cubicBezTo>
                      <a:cubicBezTo>
                        <a:pt x="476995" y="331716"/>
                        <a:pt x="479906" y="328382"/>
                        <a:pt x="483303" y="328382"/>
                      </a:cubicBezTo>
                      <a:close/>
                      <a:moveTo>
                        <a:pt x="463893" y="328382"/>
                      </a:moveTo>
                      <a:cubicBezTo>
                        <a:pt x="467290" y="328382"/>
                        <a:pt x="470201" y="331716"/>
                        <a:pt x="470201" y="335606"/>
                      </a:cubicBezTo>
                      <a:cubicBezTo>
                        <a:pt x="470201" y="339495"/>
                        <a:pt x="467290" y="342829"/>
                        <a:pt x="463893" y="342829"/>
                      </a:cubicBezTo>
                      <a:cubicBezTo>
                        <a:pt x="460497" y="342829"/>
                        <a:pt x="458070" y="339495"/>
                        <a:pt x="458070" y="335606"/>
                      </a:cubicBezTo>
                      <a:cubicBezTo>
                        <a:pt x="458070" y="331716"/>
                        <a:pt x="460497" y="328382"/>
                        <a:pt x="463893" y="328382"/>
                      </a:cubicBezTo>
                      <a:close/>
                      <a:moveTo>
                        <a:pt x="444969" y="328382"/>
                      </a:moveTo>
                      <a:cubicBezTo>
                        <a:pt x="448365" y="328382"/>
                        <a:pt x="451277" y="331716"/>
                        <a:pt x="451277" y="335606"/>
                      </a:cubicBezTo>
                      <a:cubicBezTo>
                        <a:pt x="451277" y="339495"/>
                        <a:pt x="448365" y="342829"/>
                        <a:pt x="444969" y="342829"/>
                      </a:cubicBezTo>
                      <a:cubicBezTo>
                        <a:pt x="441572" y="342829"/>
                        <a:pt x="438661" y="339495"/>
                        <a:pt x="438661" y="335606"/>
                      </a:cubicBezTo>
                      <a:cubicBezTo>
                        <a:pt x="438661" y="331716"/>
                        <a:pt x="441572" y="328382"/>
                        <a:pt x="444969" y="328382"/>
                      </a:cubicBezTo>
                      <a:close/>
                      <a:moveTo>
                        <a:pt x="426044" y="328382"/>
                      </a:moveTo>
                      <a:cubicBezTo>
                        <a:pt x="429441" y="328382"/>
                        <a:pt x="431867" y="331716"/>
                        <a:pt x="431867" y="335606"/>
                      </a:cubicBezTo>
                      <a:cubicBezTo>
                        <a:pt x="431867" y="339495"/>
                        <a:pt x="429441" y="342829"/>
                        <a:pt x="426044" y="342829"/>
                      </a:cubicBezTo>
                      <a:cubicBezTo>
                        <a:pt x="422647" y="342829"/>
                        <a:pt x="419736" y="339495"/>
                        <a:pt x="419736" y="335606"/>
                      </a:cubicBezTo>
                      <a:cubicBezTo>
                        <a:pt x="419736" y="331716"/>
                        <a:pt x="422647" y="328382"/>
                        <a:pt x="426044" y="328382"/>
                      </a:cubicBezTo>
                      <a:close/>
                      <a:moveTo>
                        <a:pt x="406634" y="328382"/>
                      </a:moveTo>
                      <a:cubicBezTo>
                        <a:pt x="410031" y="328382"/>
                        <a:pt x="412943" y="331716"/>
                        <a:pt x="412943" y="335606"/>
                      </a:cubicBezTo>
                      <a:cubicBezTo>
                        <a:pt x="412943" y="339495"/>
                        <a:pt x="410031" y="342829"/>
                        <a:pt x="406634" y="342829"/>
                      </a:cubicBezTo>
                      <a:cubicBezTo>
                        <a:pt x="403238" y="342829"/>
                        <a:pt x="400326" y="339495"/>
                        <a:pt x="400326" y="335606"/>
                      </a:cubicBezTo>
                      <a:cubicBezTo>
                        <a:pt x="400326" y="331716"/>
                        <a:pt x="403238" y="328382"/>
                        <a:pt x="406634" y="328382"/>
                      </a:cubicBezTo>
                      <a:close/>
                      <a:moveTo>
                        <a:pt x="368300" y="328382"/>
                      </a:moveTo>
                      <a:cubicBezTo>
                        <a:pt x="371697" y="328382"/>
                        <a:pt x="374608" y="331716"/>
                        <a:pt x="374608" y="335606"/>
                      </a:cubicBezTo>
                      <a:cubicBezTo>
                        <a:pt x="374608" y="339495"/>
                        <a:pt x="371697" y="342829"/>
                        <a:pt x="368300" y="342829"/>
                      </a:cubicBezTo>
                      <a:cubicBezTo>
                        <a:pt x="364903" y="342829"/>
                        <a:pt x="362477" y="339495"/>
                        <a:pt x="362477" y="335606"/>
                      </a:cubicBezTo>
                      <a:cubicBezTo>
                        <a:pt x="362477" y="331716"/>
                        <a:pt x="364903" y="328382"/>
                        <a:pt x="368300" y="328382"/>
                      </a:cubicBezTo>
                      <a:close/>
                      <a:moveTo>
                        <a:pt x="349376" y="328382"/>
                      </a:moveTo>
                      <a:cubicBezTo>
                        <a:pt x="352772" y="328382"/>
                        <a:pt x="355684" y="331716"/>
                        <a:pt x="355684" y="335606"/>
                      </a:cubicBezTo>
                      <a:cubicBezTo>
                        <a:pt x="355684" y="339495"/>
                        <a:pt x="352772" y="342829"/>
                        <a:pt x="349376" y="342829"/>
                      </a:cubicBezTo>
                      <a:cubicBezTo>
                        <a:pt x="345979" y="342829"/>
                        <a:pt x="343068" y="339495"/>
                        <a:pt x="343068" y="335606"/>
                      </a:cubicBezTo>
                      <a:cubicBezTo>
                        <a:pt x="343068" y="331716"/>
                        <a:pt x="345979" y="328382"/>
                        <a:pt x="349376" y="328382"/>
                      </a:cubicBezTo>
                      <a:close/>
                      <a:moveTo>
                        <a:pt x="329966" y="328382"/>
                      </a:moveTo>
                      <a:cubicBezTo>
                        <a:pt x="333363" y="328382"/>
                        <a:pt x="336274" y="331716"/>
                        <a:pt x="336274" y="335606"/>
                      </a:cubicBezTo>
                      <a:cubicBezTo>
                        <a:pt x="336274" y="339495"/>
                        <a:pt x="333363" y="342829"/>
                        <a:pt x="329966" y="342829"/>
                      </a:cubicBezTo>
                      <a:cubicBezTo>
                        <a:pt x="326569" y="342829"/>
                        <a:pt x="324143" y="339495"/>
                        <a:pt x="324143" y="335606"/>
                      </a:cubicBezTo>
                      <a:cubicBezTo>
                        <a:pt x="324143" y="331716"/>
                        <a:pt x="326569" y="328382"/>
                        <a:pt x="329966" y="328382"/>
                      </a:cubicBezTo>
                      <a:close/>
                      <a:moveTo>
                        <a:pt x="311041" y="328382"/>
                      </a:moveTo>
                      <a:cubicBezTo>
                        <a:pt x="314438" y="328382"/>
                        <a:pt x="317350" y="331716"/>
                        <a:pt x="317350" y="335606"/>
                      </a:cubicBezTo>
                      <a:cubicBezTo>
                        <a:pt x="317350" y="339495"/>
                        <a:pt x="314438" y="342829"/>
                        <a:pt x="311041" y="342829"/>
                      </a:cubicBezTo>
                      <a:cubicBezTo>
                        <a:pt x="307645" y="342829"/>
                        <a:pt x="304733" y="339495"/>
                        <a:pt x="304733" y="335606"/>
                      </a:cubicBezTo>
                      <a:cubicBezTo>
                        <a:pt x="304733" y="331716"/>
                        <a:pt x="307645" y="328382"/>
                        <a:pt x="311041" y="328382"/>
                      </a:cubicBezTo>
                      <a:close/>
                      <a:moveTo>
                        <a:pt x="292117" y="328382"/>
                      </a:moveTo>
                      <a:cubicBezTo>
                        <a:pt x="295514" y="328382"/>
                        <a:pt x="297940" y="331716"/>
                        <a:pt x="297940" y="335606"/>
                      </a:cubicBezTo>
                      <a:cubicBezTo>
                        <a:pt x="297940" y="339495"/>
                        <a:pt x="295514" y="342829"/>
                        <a:pt x="292117" y="342829"/>
                      </a:cubicBezTo>
                      <a:cubicBezTo>
                        <a:pt x="288720" y="342829"/>
                        <a:pt x="285809" y="339495"/>
                        <a:pt x="285809" y="335606"/>
                      </a:cubicBezTo>
                      <a:cubicBezTo>
                        <a:pt x="285809" y="331716"/>
                        <a:pt x="288720" y="328382"/>
                        <a:pt x="292117" y="328382"/>
                      </a:cubicBezTo>
                      <a:close/>
                      <a:moveTo>
                        <a:pt x="272707" y="328382"/>
                      </a:moveTo>
                      <a:cubicBezTo>
                        <a:pt x="276104" y="328382"/>
                        <a:pt x="279015" y="331716"/>
                        <a:pt x="279015" y="335606"/>
                      </a:cubicBezTo>
                      <a:cubicBezTo>
                        <a:pt x="279015" y="339495"/>
                        <a:pt x="276104" y="342829"/>
                        <a:pt x="272707" y="342829"/>
                      </a:cubicBezTo>
                      <a:cubicBezTo>
                        <a:pt x="269310" y="342829"/>
                        <a:pt x="266399" y="339495"/>
                        <a:pt x="266399" y="335606"/>
                      </a:cubicBezTo>
                      <a:cubicBezTo>
                        <a:pt x="266399" y="331716"/>
                        <a:pt x="269310" y="328382"/>
                        <a:pt x="272707" y="328382"/>
                      </a:cubicBezTo>
                      <a:close/>
                      <a:moveTo>
                        <a:pt x="253783" y="328382"/>
                      </a:moveTo>
                      <a:cubicBezTo>
                        <a:pt x="257179" y="328382"/>
                        <a:pt x="259606" y="331716"/>
                        <a:pt x="259606" y="335606"/>
                      </a:cubicBezTo>
                      <a:cubicBezTo>
                        <a:pt x="259606" y="339495"/>
                        <a:pt x="257179" y="342829"/>
                        <a:pt x="253783" y="342829"/>
                      </a:cubicBezTo>
                      <a:cubicBezTo>
                        <a:pt x="250386" y="342829"/>
                        <a:pt x="247475" y="339495"/>
                        <a:pt x="247475" y="335606"/>
                      </a:cubicBezTo>
                      <a:cubicBezTo>
                        <a:pt x="247475" y="331716"/>
                        <a:pt x="250386" y="328382"/>
                        <a:pt x="253783" y="328382"/>
                      </a:cubicBezTo>
                      <a:close/>
                      <a:moveTo>
                        <a:pt x="234373" y="328382"/>
                      </a:moveTo>
                      <a:cubicBezTo>
                        <a:pt x="237770" y="328382"/>
                        <a:pt x="240681" y="331716"/>
                        <a:pt x="240681" y="335606"/>
                      </a:cubicBezTo>
                      <a:cubicBezTo>
                        <a:pt x="240681" y="339495"/>
                        <a:pt x="237770" y="342829"/>
                        <a:pt x="234373" y="342829"/>
                      </a:cubicBezTo>
                      <a:cubicBezTo>
                        <a:pt x="230976" y="342829"/>
                        <a:pt x="228550" y="339495"/>
                        <a:pt x="228550" y="335606"/>
                      </a:cubicBezTo>
                      <a:cubicBezTo>
                        <a:pt x="228550" y="331716"/>
                        <a:pt x="230976" y="328382"/>
                        <a:pt x="234373" y="328382"/>
                      </a:cubicBezTo>
                      <a:close/>
                      <a:moveTo>
                        <a:pt x="215448" y="328382"/>
                      </a:moveTo>
                      <a:cubicBezTo>
                        <a:pt x="218845" y="328382"/>
                        <a:pt x="221757" y="331716"/>
                        <a:pt x="221757" y="335606"/>
                      </a:cubicBezTo>
                      <a:cubicBezTo>
                        <a:pt x="221757" y="339495"/>
                        <a:pt x="218845" y="342829"/>
                        <a:pt x="215448" y="342829"/>
                      </a:cubicBezTo>
                      <a:cubicBezTo>
                        <a:pt x="212052" y="342829"/>
                        <a:pt x="209140" y="339495"/>
                        <a:pt x="209140" y="335606"/>
                      </a:cubicBezTo>
                      <a:cubicBezTo>
                        <a:pt x="209140" y="331716"/>
                        <a:pt x="212052" y="328382"/>
                        <a:pt x="215448" y="328382"/>
                      </a:cubicBezTo>
                      <a:close/>
                      <a:moveTo>
                        <a:pt x="1191273" y="306712"/>
                      </a:moveTo>
                      <a:cubicBezTo>
                        <a:pt x="1194670" y="306712"/>
                        <a:pt x="1197096" y="310046"/>
                        <a:pt x="1197096" y="313936"/>
                      </a:cubicBezTo>
                      <a:cubicBezTo>
                        <a:pt x="1197096" y="317825"/>
                        <a:pt x="1194670" y="320603"/>
                        <a:pt x="1191273" y="320603"/>
                      </a:cubicBezTo>
                      <a:cubicBezTo>
                        <a:pt x="1187392" y="320603"/>
                        <a:pt x="1184965" y="317825"/>
                        <a:pt x="1184965" y="313936"/>
                      </a:cubicBezTo>
                      <a:cubicBezTo>
                        <a:pt x="1184965" y="310046"/>
                        <a:pt x="1187392" y="306712"/>
                        <a:pt x="1191273" y="306712"/>
                      </a:cubicBezTo>
                      <a:close/>
                      <a:moveTo>
                        <a:pt x="1171864" y="306712"/>
                      </a:moveTo>
                      <a:cubicBezTo>
                        <a:pt x="1175260" y="306712"/>
                        <a:pt x="1178172" y="310046"/>
                        <a:pt x="1178172" y="313936"/>
                      </a:cubicBezTo>
                      <a:cubicBezTo>
                        <a:pt x="1178172" y="317825"/>
                        <a:pt x="1175260" y="320603"/>
                        <a:pt x="1171864" y="320603"/>
                      </a:cubicBezTo>
                      <a:cubicBezTo>
                        <a:pt x="1168467" y="320603"/>
                        <a:pt x="1165556" y="317825"/>
                        <a:pt x="1165556" y="313936"/>
                      </a:cubicBezTo>
                      <a:cubicBezTo>
                        <a:pt x="1165556" y="310046"/>
                        <a:pt x="1168467" y="306712"/>
                        <a:pt x="1171864" y="306712"/>
                      </a:cubicBezTo>
                      <a:close/>
                      <a:moveTo>
                        <a:pt x="1152939" y="306712"/>
                      </a:moveTo>
                      <a:cubicBezTo>
                        <a:pt x="1156336" y="306712"/>
                        <a:pt x="1158762" y="310046"/>
                        <a:pt x="1158762" y="313936"/>
                      </a:cubicBezTo>
                      <a:cubicBezTo>
                        <a:pt x="1158762" y="317825"/>
                        <a:pt x="1156336" y="320603"/>
                        <a:pt x="1152939" y="320603"/>
                      </a:cubicBezTo>
                      <a:cubicBezTo>
                        <a:pt x="1149543" y="320603"/>
                        <a:pt x="1146631" y="317825"/>
                        <a:pt x="1146631" y="313936"/>
                      </a:cubicBezTo>
                      <a:cubicBezTo>
                        <a:pt x="1146631" y="310046"/>
                        <a:pt x="1149543" y="306712"/>
                        <a:pt x="1152939" y="306712"/>
                      </a:cubicBezTo>
                      <a:close/>
                      <a:moveTo>
                        <a:pt x="1133529" y="306712"/>
                      </a:moveTo>
                      <a:cubicBezTo>
                        <a:pt x="1136926" y="306712"/>
                        <a:pt x="1139838" y="310046"/>
                        <a:pt x="1139838" y="313936"/>
                      </a:cubicBezTo>
                      <a:cubicBezTo>
                        <a:pt x="1139838" y="317825"/>
                        <a:pt x="1136926" y="320603"/>
                        <a:pt x="1133529" y="320603"/>
                      </a:cubicBezTo>
                      <a:cubicBezTo>
                        <a:pt x="1130133" y="320603"/>
                        <a:pt x="1127221" y="317825"/>
                        <a:pt x="1127221" y="313936"/>
                      </a:cubicBezTo>
                      <a:cubicBezTo>
                        <a:pt x="1127221" y="310046"/>
                        <a:pt x="1130133" y="306712"/>
                        <a:pt x="1133529" y="306712"/>
                      </a:cubicBezTo>
                      <a:close/>
                      <a:moveTo>
                        <a:pt x="1114605" y="306712"/>
                      </a:moveTo>
                      <a:cubicBezTo>
                        <a:pt x="1118002" y="306712"/>
                        <a:pt x="1120913" y="310046"/>
                        <a:pt x="1120913" y="313936"/>
                      </a:cubicBezTo>
                      <a:cubicBezTo>
                        <a:pt x="1120913" y="317825"/>
                        <a:pt x="1118002" y="320603"/>
                        <a:pt x="1114605" y="320603"/>
                      </a:cubicBezTo>
                      <a:cubicBezTo>
                        <a:pt x="1111208" y="320603"/>
                        <a:pt x="1108297" y="317825"/>
                        <a:pt x="1108297" y="313936"/>
                      </a:cubicBezTo>
                      <a:cubicBezTo>
                        <a:pt x="1108297" y="310046"/>
                        <a:pt x="1111208" y="306712"/>
                        <a:pt x="1114605" y="306712"/>
                      </a:cubicBezTo>
                      <a:close/>
                      <a:moveTo>
                        <a:pt x="1095195" y="306712"/>
                      </a:moveTo>
                      <a:cubicBezTo>
                        <a:pt x="1098592" y="306712"/>
                        <a:pt x="1101503" y="310046"/>
                        <a:pt x="1101503" y="313936"/>
                      </a:cubicBezTo>
                      <a:cubicBezTo>
                        <a:pt x="1101503" y="317825"/>
                        <a:pt x="1098592" y="320603"/>
                        <a:pt x="1095195" y="320603"/>
                      </a:cubicBezTo>
                      <a:cubicBezTo>
                        <a:pt x="1091799" y="320603"/>
                        <a:pt x="1089372" y="317825"/>
                        <a:pt x="1089372" y="313936"/>
                      </a:cubicBezTo>
                      <a:cubicBezTo>
                        <a:pt x="1089372" y="310046"/>
                        <a:pt x="1091799" y="306712"/>
                        <a:pt x="1095195" y="306712"/>
                      </a:cubicBezTo>
                      <a:close/>
                      <a:moveTo>
                        <a:pt x="1076271" y="306712"/>
                      </a:moveTo>
                      <a:cubicBezTo>
                        <a:pt x="1079667" y="306712"/>
                        <a:pt x="1082579" y="310046"/>
                        <a:pt x="1082579" y="313936"/>
                      </a:cubicBezTo>
                      <a:cubicBezTo>
                        <a:pt x="1082579" y="317825"/>
                        <a:pt x="1079667" y="320603"/>
                        <a:pt x="1076271" y="320603"/>
                      </a:cubicBezTo>
                      <a:cubicBezTo>
                        <a:pt x="1072874" y="320603"/>
                        <a:pt x="1069963" y="317825"/>
                        <a:pt x="1069963" y="313936"/>
                      </a:cubicBezTo>
                      <a:cubicBezTo>
                        <a:pt x="1069963" y="310046"/>
                        <a:pt x="1072874" y="306712"/>
                        <a:pt x="1076271" y="306712"/>
                      </a:cubicBezTo>
                      <a:close/>
                      <a:moveTo>
                        <a:pt x="1057346" y="306712"/>
                      </a:moveTo>
                      <a:cubicBezTo>
                        <a:pt x="1060743" y="306712"/>
                        <a:pt x="1063169" y="310046"/>
                        <a:pt x="1063169" y="313936"/>
                      </a:cubicBezTo>
                      <a:cubicBezTo>
                        <a:pt x="1063169" y="317825"/>
                        <a:pt x="1060743" y="320603"/>
                        <a:pt x="1057346" y="320603"/>
                      </a:cubicBezTo>
                      <a:cubicBezTo>
                        <a:pt x="1053464" y="320603"/>
                        <a:pt x="1051038" y="317825"/>
                        <a:pt x="1051038" y="313936"/>
                      </a:cubicBezTo>
                      <a:cubicBezTo>
                        <a:pt x="1051038" y="310046"/>
                        <a:pt x="1053464" y="306712"/>
                        <a:pt x="1057346" y="306712"/>
                      </a:cubicBezTo>
                      <a:close/>
                      <a:moveTo>
                        <a:pt x="1037936" y="306712"/>
                      </a:moveTo>
                      <a:cubicBezTo>
                        <a:pt x="1041333" y="306712"/>
                        <a:pt x="1044245" y="310046"/>
                        <a:pt x="1044245" y="313936"/>
                      </a:cubicBezTo>
                      <a:cubicBezTo>
                        <a:pt x="1044245" y="317825"/>
                        <a:pt x="1041333" y="320603"/>
                        <a:pt x="1037936" y="320603"/>
                      </a:cubicBezTo>
                      <a:cubicBezTo>
                        <a:pt x="1034540" y="320603"/>
                        <a:pt x="1031628" y="317825"/>
                        <a:pt x="1031628" y="313936"/>
                      </a:cubicBezTo>
                      <a:cubicBezTo>
                        <a:pt x="1031628" y="310046"/>
                        <a:pt x="1034540" y="306712"/>
                        <a:pt x="1037936" y="306712"/>
                      </a:cubicBezTo>
                      <a:close/>
                      <a:moveTo>
                        <a:pt x="1019012" y="306712"/>
                      </a:moveTo>
                      <a:cubicBezTo>
                        <a:pt x="1022409" y="306712"/>
                        <a:pt x="1024835" y="310046"/>
                        <a:pt x="1024835" y="313936"/>
                      </a:cubicBezTo>
                      <a:cubicBezTo>
                        <a:pt x="1024835" y="317825"/>
                        <a:pt x="1022409" y="320603"/>
                        <a:pt x="1019012" y="320603"/>
                      </a:cubicBezTo>
                      <a:cubicBezTo>
                        <a:pt x="1015615" y="320603"/>
                        <a:pt x="1012704" y="317825"/>
                        <a:pt x="1012704" y="313936"/>
                      </a:cubicBezTo>
                      <a:cubicBezTo>
                        <a:pt x="1012704" y="310046"/>
                        <a:pt x="1015615" y="306712"/>
                        <a:pt x="1019012" y="306712"/>
                      </a:cubicBezTo>
                      <a:close/>
                      <a:moveTo>
                        <a:pt x="999602" y="306712"/>
                      </a:moveTo>
                      <a:cubicBezTo>
                        <a:pt x="1002999" y="306712"/>
                        <a:pt x="1005910" y="310046"/>
                        <a:pt x="1005910" y="313936"/>
                      </a:cubicBezTo>
                      <a:cubicBezTo>
                        <a:pt x="1005910" y="317825"/>
                        <a:pt x="1002999" y="320603"/>
                        <a:pt x="999602" y="320603"/>
                      </a:cubicBezTo>
                      <a:cubicBezTo>
                        <a:pt x="996206" y="320603"/>
                        <a:pt x="993779" y="317825"/>
                        <a:pt x="993779" y="313936"/>
                      </a:cubicBezTo>
                      <a:cubicBezTo>
                        <a:pt x="993779" y="310046"/>
                        <a:pt x="996206" y="306712"/>
                        <a:pt x="999602" y="306712"/>
                      </a:cubicBezTo>
                      <a:close/>
                      <a:moveTo>
                        <a:pt x="980678" y="306712"/>
                      </a:moveTo>
                      <a:cubicBezTo>
                        <a:pt x="984074" y="306712"/>
                        <a:pt x="986986" y="310046"/>
                        <a:pt x="986986" y="313936"/>
                      </a:cubicBezTo>
                      <a:cubicBezTo>
                        <a:pt x="986986" y="317825"/>
                        <a:pt x="984074" y="320603"/>
                        <a:pt x="980678" y="320603"/>
                      </a:cubicBezTo>
                      <a:cubicBezTo>
                        <a:pt x="977281" y="320603"/>
                        <a:pt x="974370" y="317825"/>
                        <a:pt x="974370" y="313936"/>
                      </a:cubicBezTo>
                      <a:cubicBezTo>
                        <a:pt x="974370" y="310046"/>
                        <a:pt x="977281" y="306712"/>
                        <a:pt x="980678" y="306712"/>
                      </a:cubicBezTo>
                      <a:close/>
                      <a:moveTo>
                        <a:pt x="961268" y="306712"/>
                      </a:moveTo>
                      <a:cubicBezTo>
                        <a:pt x="964665" y="306712"/>
                        <a:pt x="967576" y="310046"/>
                        <a:pt x="967576" y="313936"/>
                      </a:cubicBezTo>
                      <a:cubicBezTo>
                        <a:pt x="967576" y="317825"/>
                        <a:pt x="964665" y="320603"/>
                        <a:pt x="961268" y="320603"/>
                      </a:cubicBezTo>
                      <a:cubicBezTo>
                        <a:pt x="957871" y="320603"/>
                        <a:pt x="955445" y="317825"/>
                        <a:pt x="955445" y="313936"/>
                      </a:cubicBezTo>
                      <a:cubicBezTo>
                        <a:pt x="955445" y="310046"/>
                        <a:pt x="957871" y="306712"/>
                        <a:pt x="961268" y="306712"/>
                      </a:cubicBezTo>
                      <a:close/>
                      <a:moveTo>
                        <a:pt x="942343" y="306712"/>
                      </a:moveTo>
                      <a:cubicBezTo>
                        <a:pt x="945740" y="306712"/>
                        <a:pt x="948652" y="310046"/>
                        <a:pt x="948652" y="313936"/>
                      </a:cubicBezTo>
                      <a:cubicBezTo>
                        <a:pt x="948652" y="317825"/>
                        <a:pt x="945740" y="320603"/>
                        <a:pt x="942343" y="320603"/>
                      </a:cubicBezTo>
                      <a:cubicBezTo>
                        <a:pt x="938947" y="320603"/>
                        <a:pt x="936035" y="317825"/>
                        <a:pt x="936035" y="313936"/>
                      </a:cubicBezTo>
                      <a:cubicBezTo>
                        <a:pt x="936035" y="310046"/>
                        <a:pt x="938947" y="306712"/>
                        <a:pt x="942343" y="306712"/>
                      </a:cubicBezTo>
                      <a:close/>
                      <a:moveTo>
                        <a:pt x="923419" y="306712"/>
                      </a:moveTo>
                      <a:cubicBezTo>
                        <a:pt x="926816" y="306712"/>
                        <a:pt x="929242" y="310046"/>
                        <a:pt x="929242" y="313936"/>
                      </a:cubicBezTo>
                      <a:cubicBezTo>
                        <a:pt x="929242" y="317825"/>
                        <a:pt x="926816" y="320603"/>
                        <a:pt x="923419" y="320603"/>
                      </a:cubicBezTo>
                      <a:cubicBezTo>
                        <a:pt x="920022" y="320603"/>
                        <a:pt x="917111" y="317825"/>
                        <a:pt x="917111" y="313936"/>
                      </a:cubicBezTo>
                      <a:cubicBezTo>
                        <a:pt x="917111" y="310046"/>
                        <a:pt x="920022" y="306712"/>
                        <a:pt x="923419" y="306712"/>
                      </a:cubicBezTo>
                      <a:close/>
                      <a:moveTo>
                        <a:pt x="904009" y="306712"/>
                      </a:moveTo>
                      <a:cubicBezTo>
                        <a:pt x="907406" y="306712"/>
                        <a:pt x="910317" y="310046"/>
                        <a:pt x="910317" y="313936"/>
                      </a:cubicBezTo>
                      <a:cubicBezTo>
                        <a:pt x="910317" y="317825"/>
                        <a:pt x="907406" y="320603"/>
                        <a:pt x="904009" y="320603"/>
                      </a:cubicBezTo>
                      <a:cubicBezTo>
                        <a:pt x="900613" y="320603"/>
                        <a:pt x="897701" y="317825"/>
                        <a:pt x="897701" y="313936"/>
                      </a:cubicBezTo>
                      <a:cubicBezTo>
                        <a:pt x="897701" y="310046"/>
                        <a:pt x="900613" y="306712"/>
                        <a:pt x="904009" y="306712"/>
                      </a:cubicBezTo>
                      <a:close/>
                      <a:moveTo>
                        <a:pt x="885085" y="306712"/>
                      </a:moveTo>
                      <a:cubicBezTo>
                        <a:pt x="888481" y="306712"/>
                        <a:pt x="890908" y="310046"/>
                        <a:pt x="890908" y="313936"/>
                      </a:cubicBezTo>
                      <a:cubicBezTo>
                        <a:pt x="890908" y="317825"/>
                        <a:pt x="888481" y="320603"/>
                        <a:pt x="885085" y="320603"/>
                      </a:cubicBezTo>
                      <a:cubicBezTo>
                        <a:pt x="881688" y="320603"/>
                        <a:pt x="878777" y="317825"/>
                        <a:pt x="878777" y="313936"/>
                      </a:cubicBezTo>
                      <a:cubicBezTo>
                        <a:pt x="878777" y="310046"/>
                        <a:pt x="881688" y="306712"/>
                        <a:pt x="885085" y="306712"/>
                      </a:cubicBezTo>
                      <a:close/>
                      <a:moveTo>
                        <a:pt x="865675" y="306712"/>
                      </a:moveTo>
                      <a:cubicBezTo>
                        <a:pt x="869072" y="306712"/>
                        <a:pt x="871983" y="310046"/>
                        <a:pt x="871983" y="313936"/>
                      </a:cubicBezTo>
                      <a:cubicBezTo>
                        <a:pt x="871983" y="317825"/>
                        <a:pt x="869072" y="320603"/>
                        <a:pt x="865675" y="320603"/>
                      </a:cubicBezTo>
                      <a:cubicBezTo>
                        <a:pt x="862278" y="320603"/>
                        <a:pt x="859852" y="317825"/>
                        <a:pt x="859852" y="313936"/>
                      </a:cubicBezTo>
                      <a:cubicBezTo>
                        <a:pt x="859852" y="310046"/>
                        <a:pt x="862278" y="306712"/>
                        <a:pt x="865675" y="306712"/>
                      </a:cubicBezTo>
                      <a:close/>
                      <a:moveTo>
                        <a:pt x="846750" y="306712"/>
                      </a:moveTo>
                      <a:cubicBezTo>
                        <a:pt x="850147" y="306712"/>
                        <a:pt x="853059" y="310046"/>
                        <a:pt x="853059" y="313936"/>
                      </a:cubicBezTo>
                      <a:cubicBezTo>
                        <a:pt x="853059" y="317825"/>
                        <a:pt x="850147" y="320603"/>
                        <a:pt x="846750" y="320603"/>
                      </a:cubicBezTo>
                      <a:cubicBezTo>
                        <a:pt x="843354" y="320603"/>
                        <a:pt x="840442" y="317825"/>
                        <a:pt x="840442" y="313936"/>
                      </a:cubicBezTo>
                      <a:cubicBezTo>
                        <a:pt x="840442" y="310046"/>
                        <a:pt x="843354" y="306712"/>
                        <a:pt x="846750" y="306712"/>
                      </a:cubicBezTo>
                      <a:close/>
                      <a:moveTo>
                        <a:pt x="808416" y="306712"/>
                      </a:moveTo>
                      <a:cubicBezTo>
                        <a:pt x="811813" y="306712"/>
                        <a:pt x="814724" y="310046"/>
                        <a:pt x="814724" y="313936"/>
                      </a:cubicBezTo>
                      <a:cubicBezTo>
                        <a:pt x="814724" y="317825"/>
                        <a:pt x="811813" y="320603"/>
                        <a:pt x="808416" y="320603"/>
                      </a:cubicBezTo>
                      <a:cubicBezTo>
                        <a:pt x="805020" y="320603"/>
                        <a:pt x="802108" y="317825"/>
                        <a:pt x="802108" y="313936"/>
                      </a:cubicBezTo>
                      <a:cubicBezTo>
                        <a:pt x="802108" y="310046"/>
                        <a:pt x="805020" y="306712"/>
                        <a:pt x="808416" y="306712"/>
                      </a:cubicBezTo>
                      <a:close/>
                      <a:moveTo>
                        <a:pt x="521637" y="306712"/>
                      </a:moveTo>
                      <a:cubicBezTo>
                        <a:pt x="525034" y="306712"/>
                        <a:pt x="527460" y="310046"/>
                        <a:pt x="527460" y="313936"/>
                      </a:cubicBezTo>
                      <a:cubicBezTo>
                        <a:pt x="527460" y="317825"/>
                        <a:pt x="525034" y="320603"/>
                        <a:pt x="521637" y="320603"/>
                      </a:cubicBezTo>
                      <a:cubicBezTo>
                        <a:pt x="518241" y="320603"/>
                        <a:pt x="515329" y="317825"/>
                        <a:pt x="515329" y="313936"/>
                      </a:cubicBezTo>
                      <a:cubicBezTo>
                        <a:pt x="515329" y="310046"/>
                        <a:pt x="518241" y="306712"/>
                        <a:pt x="521637" y="306712"/>
                      </a:cubicBezTo>
                      <a:close/>
                      <a:moveTo>
                        <a:pt x="502227" y="306712"/>
                      </a:moveTo>
                      <a:cubicBezTo>
                        <a:pt x="505624" y="306712"/>
                        <a:pt x="508536" y="310046"/>
                        <a:pt x="508536" y="313936"/>
                      </a:cubicBezTo>
                      <a:cubicBezTo>
                        <a:pt x="508536" y="317825"/>
                        <a:pt x="505624" y="320603"/>
                        <a:pt x="502227" y="320603"/>
                      </a:cubicBezTo>
                      <a:cubicBezTo>
                        <a:pt x="498831" y="320603"/>
                        <a:pt x="495919" y="317825"/>
                        <a:pt x="495919" y="313936"/>
                      </a:cubicBezTo>
                      <a:cubicBezTo>
                        <a:pt x="495919" y="310046"/>
                        <a:pt x="498831" y="306712"/>
                        <a:pt x="502227" y="306712"/>
                      </a:cubicBezTo>
                      <a:close/>
                      <a:moveTo>
                        <a:pt x="483303" y="306712"/>
                      </a:moveTo>
                      <a:cubicBezTo>
                        <a:pt x="486700" y="306712"/>
                        <a:pt x="489611" y="310046"/>
                        <a:pt x="489611" y="313936"/>
                      </a:cubicBezTo>
                      <a:cubicBezTo>
                        <a:pt x="489611" y="317825"/>
                        <a:pt x="486700" y="320603"/>
                        <a:pt x="483303" y="320603"/>
                      </a:cubicBezTo>
                      <a:cubicBezTo>
                        <a:pt x="479906" y="320603"/>
                        <a:pt x="476995" y="317825"/>
                        <a:pt x="476995" y="313936"/>
                      </a:cubicBezTo>
                      <a:cubicBezTo>
                        <a:pt x="476995" y="310046"/>
                        <a:pt x="479906" y="306712"/>
                        <a:pt x="483303" y="306712"/>
                      </a:cubicBezTo>
                      <a:close/>
                      <a:moveTo>
                        <a:pt x="463893" y="306712"/>
                      </a:moveTo>
                      <a:cubicBezTo>
                        <a:pt x="467290" y="306712"/>
                        <a:pt x="470201" y="310046"/>
                        <a:pt x="470201" y="313936"/>
                      </a:cubicBezTo>
                      <a:cubicBezTo>
                        <a:pt x="470201" y="317825"/>
                        <a:pt x="467290" y="320603"/>
                        <a:pt x="463893" y="320603"/>
                      </a:cubicBezTo>
                      <a:cubicBezTo>
                        <a:pt x="460497" y="320603"/>
                        <a:pt x="458070" y="317825"/>
                        <a:pt x="458070" y="313936"/>
                      </a:cubicBezTo>
                      <a:cubicBezTo>
                        <a:pt x="458070" y="310046"/>
                        <a:pt x="460497" y="306712"/>
                        <a:pt x="463893" y="306712"/>
                      </a:cubicBezTo>
                      <a:close/>
                      <a:moveTo>
                        <a:pt x="444969" y="306712"/>
                      </a:moveTo>
                      <a:cubicBezTo>
                        <a:pt x="448365" y="306712"/>
                        <a:pt x="451277" y="310046"/>
                        <a:pt x="451277" y="313936"/>
                      </a:cubicBezTo>
                      <a:cubicBezTo>
                        <a:pt x="451277" y="317825"/>
                        <a:pt x="448365" y="320603"/>
                        <a:pt x="444969" y="320603"/>
                      </a:cubicBezTo>
                      <a:cubicBezTo>
                        <a:pt x="441572" y="320603"/>
                        <a:pt x="438661" y="317825"/>
                        <a:pt x="438661" y="313936"/>
                      </a:cubicBezTo>
                      <a:cubicBezTo>
                        <a:pt x="438661" y="310046"/>
                        <a:pt x="441572" y="306712"/>
                        <a:pt x="444969" y="306712"/>
                      </a:cubicBezTo>
                      <a:close/>
                      <a:moveTo>
                        <a:pt x="426044" y="306712"/>
                      </a:moveTo>
                      <a:cubicBezTo>
                        <a:pt x="429441" y="306712"/>
                        <a:pt x="431867" y="310046"/>
                        <a:pt x="431867" y="313936"/>
                      </a:cubicBezTo>
                      <a:cubicBezTo>
                        <a:pt x="431867" y="317825"/>
                        <a:pt x="429441" y="320603"/>
                        <a:pt x="426044" y="320603"/>
                      </a:cubicBezTo>
                      <a:cubicBezTo>
                        <a:pt x="422647" y="320603"/>
                        <a:pt x="419736" y="317825"/>
                        <a:pt x="419736" y="313936"/>
                      </a:cubicBezTo>
                      <a:cubicBezTo>
                        <a:pt x="419736" y="310046"/>
                        <a:pt x="422647" y="306712"/>
                        <a:pt x="426044" y="306712"/>
                      </a:cubicBezTo>
                      <a:close/>
                      <a:moveTo>
                        <a:pt x="406634" y="306712"/>
                      </a:moveTo>
                      <a:cubicBezTo>
                        <a:pt x="410031" y="306712"/>
                        <a:pt x="412943" y="310046"/>
                        <a:pt x="412943" y="313936"/>
                      </a:cubicBezTo>
                      <a:cubicBezTo>
                        <a:pt x="412943" y="317825"/>
                        <a:pt x="410031" y="320603"/>
                        <a:pt x="406634" y="320603"/>
                      </a:cubicBezTo>
                      <a:cubicBezTo>
                        <a:pt x="403238" y="320603"/>
                        <a:pt x="400326" y="317825"/>
                        <a:pt x="400326" y="313936"/>
                      </a:cubicBezTo>
                      <a:cubicBezTo>
                        <a:pt x="400326" y="310046"/>
                        <a:pt x="403238" y="306712"/>
                        <a:pt x="406634" y="306712"/>
                      </a:cubicBezTo>
                      <a:close/>
                      <a:moveTo>
                        <a:pt x="387710" y="306712"/>
                      </a:moveTo>
                      <a:cubicBezTo>
                        <a:pt x="391107" y="306712"/>
                        <a:pt x="393533" y="310046"/>
                        <a:pt x="393533" y="313936"/>
                      </a:cubicBezTo>
                      <a:cubicBezTo>
                        <a:pt x="393533" y="317825"/>
                        <a:pt x="391107" y="320603"/>
                        <a:pt x="387710" y="320603"/>
                      </a:cubicBezTo>
                      <a:cubicBezTo>
                        <a:pt x="384313" y="320603"/>
                        <a:pt x="381402" y="317825"/>
                        <a:pt x="381402" y="313936"/>
                      </a:cubicBezTo>
                      <a:cubicBezTo>
                        <a:pt x="381402" y="310046"/>
                        <a:pt x="384313" y="306712"/>
                        <a:pt x="387710" y="306712"/>
                      </a:cubicBezTo>
                      <a:close/>
                      <a:moveTo>
                        <a:pt x="368300" y="306712"/>
                      </a:moveTo>
                      <a:cubicBezTo>
                        <a:pt x="371697" y="306712"/>
                        <a:pt x="374608" y="310046"/>
                        <a:pt x="374608" y="313936"/>
                      </a:cubicBezTo>
                      <a:cubicBezTo>
                        <a:pt x="374608" y="317825"/>
                        <a:pt x="371697" y="320603"/>
                        <a:pt x="368300" y="320603"/>
                      </a:cubicBezTo>
                      <a:cubicBezTo>
                        <a:pt x="364903" y="320603"/>
                        <a:pt x="362477" y="317825"/>
                        <a:pt x="362477" y="313936"/>
                      </a:cubicBezTo>
                      <a:cubicBezTo>
                        <a:pt x="362477" y="310046"/>
                        <a:pt x="364903" y="306712"/>
                        <a:pt x="368300" y="306712"/>
                      </a:cubicBezTo>
                      <a:close/>
                      <a:moveTo>
                        <a:pt x="349376" y="306712"/>
                      </a:moveTo>
                      <a:cubicBezTo>
                        <a:pt x="352772" y="306712"/>
                        <a:pt x="355684" y="310046"/>
                        <a:pt x="355684" y="313936"/>
                      </a:cubicBezTo>
                      <a:cubicBezTo>
                        <a:pt x="355684" y="317825"/>
                        <a:pt x="352772" y="320603"/>
                        <a:pt x="349376" y="320603"/>
                      </a:cubicBezTo>
                      <a:cubicBezTo>
                        <a:pt x="345979" y="320603"/>
                        <a:pt x="343068" y="317825"/>
                        <a:pt x="343068" y="313936"/>
                      </a:cubicBezTo>
                      <a:cubicBezTo>
                        <a:pt x="343068" y="310046"/>
                        <a:pt x="345979" y="306712"/>
                        <a:pt x="349376" y="306712"/>
                      </a:cubicBezTo>
                      <a:close/>
                      <a:moveTo>
                        <a:pt x="329966" y="306712"/>
                      </a:moveTo>
                      <a:cubicBezTo>
                        <a:pt x="333363" y="306712"/>
                        <a:pt x="336274" y="310046"/>
                        <a:pt x="336274" y="313936"/>
                      </a:cubicBezTo>
                      <a:cubicBezTo>
                        <a:pt x="336274" y="317825"/>
                        <a:pt x="333363" y="320603"/>
                        <a:pt x="329966" y="320603"/>
                      </a:cubicBezTo>
                      <a:cubicBezTo>
                        <a:pt x="326569" y="320603"/>
                        <a:pt x="324143" y="317825"/>
                        <a:pt x="324143" y="313936"/>
                      </a:cubicBezTo>
                      <a:cubicBezTo>
                        <a:pt x="324143" y="310046"/>
                        <a:pt x="326569" y="306712"/>
                        <a:pt x="329966" y="306712"/>
                      </a:cubicBezTo>
                      <a:close/>
                      <a:moveTo>
                        <a:pt x="311041" y="306712"/>
                      </a:moveTo>
                      <a:cubicBezTo>
                        <a:pt x="314438" y="306712"/>
                        <a:pt x="317350" y="310046"/>
                        <a:pt x="317350" y="313936"/>
                      </a:cubicBezTo>
                      <a:cubicBezTo>
                        <a:pt x="317350" y="317825"/>
                        <a:pt x="314438" y="320603"/>
                        <a:pt x="311041" y="320603"/>
                      </a:cubicBezTo>
                      <a:cubicBezTo>
                        <a:pt x="307645" y="320603"/>
                        <a:pt x="304733" y="317825"/>
                        <a:pt x="304733" y="313936"/>
                      </a:cubicBezTo>
                      <a:cubicBezTo>
                        <a:pt x="304733" y="310046"/>
                        <a:pt x="307645" y="306712"/>
                        <a:pt x="311041" y="306712"/>
                      </a:cubicBezTo>
                      <a:close/>
                      <a:moveTo>
                        <a:pt x="292117" y="306712"/>
                      </a:moveTo>
                      <a:cubicBezTo>
                        <a:pt x="295514" y="306712"/>
                        <a:pt x="297940" y="310046"/>
                        <a:pt x="297940" y="313936"/>
                      </a:cubicBezTo>
                      <a:cubicBezTo>
                        <a:pt x="297940" y="317825"/>
                        <a:pt x="295514" y="320603"/>
                        <a:pt x="292117" y="320603"/>
                      </a:cubicBezTo>
                      <a:cubicBezTo>
                        <a:pt x="288720" y="320603"/>
                        <a:pt x="285809" y="317825"/>
                        <a:pt x="285809" y="313936"/>
                      </a:cubicBezTo>
                      <a:cubicBezTo>
                        <a:pt x="285809" y="310046"/>
                        <a:pt x="288720" y="306712"/>
                        <a:pt x="292117" y="306712"/>
                      </a:cubicBezTo>
                      <a:close/>
                      <a:moveTo>
                        <a:pt x="272707" y="306712"/>
                      </a:moveTo>
                      <a:cubicBezTo>
                        <a:pt x="276104" y="306712"/>
                        <a:pt x="279015" y="310046"/>
                        <a:pt x="279015" y="313936"/>
                      </a:cubicBezTo>
                      <a:cubicBezTo>
                        <a:pt x="279015" y="317825"/>
                        <a:pt x="276104" y="320603"/>
                        <a:pt x="272707" y="320603"/>
                      </a:cubicBezTo>
                      <a:cubicBezTo>
                        <a:pt x="269310" y="320603"/>
                        <a:pt x="266399" y="317825"/>
                        <a:pt x="266399" y="313936"/>
                      </a:cubicBezTo>
                      <a:cubicBezTo>
                        <a:pt x="266399" y="310046"/>
                        <a:pt x="269310" y="306712"/>
                        <a:pt x="272707" y="306712"/>
                      </a:cubicBezTo>
                      <a:close/>
                      <a:moveTo>
                        <a:pt x="253783" y="306712"/>
                      </a:moveTo>
                      <a:cubicBezTo>
                        <a:pt x="257179" y="306712"/>
                        <a:pt x="259606" y="310046"/>
                        <a:pt x="259606" y="313936"/>
                      </a:cubicBezTo>
                      <a:cubicBezTo>
                        <a:pt x="259606" y="317825"/>
                        <a:pt x="257179" y="320603"/>
                        <a:pt x="253783" y="320603"/>
                      </a:cubicBezTo>
                      <a:cubicBezTo>
                        <a:pt x="250386" y="320603"/>
                        <a:pt x="247475" y="317825"/>
                        <a:pt x="247475" y="313936"/>
                      </a:cubicBezTo>
                      <a:cubicBezTo>
                        <a:pt x="247475" y="310046"/>
                        <a:pt x="250386" y="306712"/>
                        <a:pt x="253783" y="306712"/>
                      </a:cubicBezTo>
                      <a:close/>
                      <a:moveTo>
                        <a:pt x="234373" y="306712"/>
                      </a:moveTo>
                      <a:cubicBezTo>
                        <a:pt x="237770" y="306712"/>
                        <a:pt x="240681" y="310046"/>
                        <a:pt x="240681" y="313936"/>
                      </a:cubicBezTo>
                      <a:cubicBezTo>
                        <a:pt x="240681" y="317825"/>
                        <a:pt x="237770" y="320603"/>
                        <a:pt x="234373" y="320603"/>
                      </a:cubicBezTo>
                      <a:cubicBezTo>
                        <a:pt x="230976" y="320603"/>
                        <a:pt x="228550" y="317825"/>
                        <a:pt x="228550" y="313936"/>
                      </a:cubicBezTo>
                      <a:cubicBezTo>
                        <a:pt x="228550" y="310046"/>
                        <a:pt x="230976" y="306712"/>
                        <a:pt x="234373" y="306712"/>
                      </a:cubicBezTo>
                      <a:close/>
                      <a:moveTo>
                        <a:pt x="215448" y="306712"/>
                      </a:moveTo>
                      <a:cubicBezTo>
                        <a:pt x="218845" y="306712"/>
                        <a:pt x="221757" y="310046"/>
                        <a:pt x="221757" y="313936"/>
                      </a:cubicBezTo>
                      <a:cubicBezTo>
                        <a:pt x="221757" y="317825"/>
                        <a:pt x="218845" y="320603"/>
                        <a:pt x="215448" y="320603"/>
                      </a:cubicBezTo>
                      <a:cubicBezTo>
                        <a:pt x="212052" y="320603"/>
                        <a:pt x="209140" y="317825"/>
                        <a:pt x="209140" y="313936"/>
                      </a:cubicBezTo>
                      <a:cubicBezTo>
                        <a:pt x="209140" y="310046"/>
                        <a:pt x="212052" y="306712"/>
                        <a:pt x="215448" y="306712"/>
                      </a:cubicBezTo>
                      <a:close/>
                      <a:moveTo>
                        <a:pt x="808416" y="285042"/>
                      </a:moveTo>
                      <a:cubicBezTo>
                        <a:pt x="811813" y="285042"/>
                        <a:pt x="814239" y="288376"/>
                        <a:pt x="814239" y="291710"/>
                      </a:cubicBezTo>
                      <a:cubicBezTo>
                        <a:pt x="814239" y="295600"/>
                        <a:pt x="811813" y="298378"/>
                        <a:pt x="808416" y="298378"/>
                      </a:cubicBezTo>
                      <a:cubicBezTo>
                        <a:pt x="805020" y="298378"/>
                        <a:pt x="802593" y="295600"/>
                        <a:pt x="802593" y="291710"/>
                      </a:cubicBezTo>
                      <a:cubicBezTo>
                        <a:pt x="802593" y="288376"/>
                        <a:pt x="805020" y="285042"/>
                        <a:pt x="808416" y="285042"/>
                      </a:cubicBezTo>
                      <a:close/>
                      <a:moveTo>
                        <a:pt x="1191273" y="284487"/>
                      </a:moveTo>
                      <a:cubicBezTo>
                        <a:pt x="1194670" y="284487"/>
                        <a:pt x="1197096" y="287821"/>
                        <a:pt x="1197096" y="291710"/>
                      </a:cubicBezTo>
                      <a:cubicBezTo>
                        <a:pt x="1197096" y="295600"/>
                        <a:pt x="1194670" y="298933"/>
                        <a:pt x="1191273" y="298933"/>
                      </a:cubicBezTo>
                      <a:cubicBezTo>
                        <a:pt x="1187392" y="298933"/>
                        <a:pt x="1184965" y="295600"/>
                        <a:pt x="1184965" y="291710"/>
                      </a:cubicBezTo>
                      <a:cubicBezTo>
                        <a:pt x="1184965" y="287821"/>
                        <a:pt x="1187392" y="284487"/>
                        <a:pt x="1191273" y="284487"/>
                      </a:cubicBezTo>
                      <a:close/>
                      <a:moveTo>
                        <a:pt x="1171864" y="284487"/>
                      </a:moveTo>
                      <a:cubicBezTo>
                        <a:pt x="1175260" y="284487"/>
                        <a:pt x="1178172" y="287821"/>
                        <a:pt x="1178172" y="291710"/>
                      </a:cubicBezTo>
                      <a:cubicBezTo>
                        <a:pt x="1178172" y="295600"/>
                        <a:pt x="1175260" y="298933"/>
                        <a:pt x="1171864" y="298933"/>
                      </a:cubicBezTo>
                      <a:cubicBezTo>
                        <a:pt x="1168467" y="298933"/>
                        <a:pt x="1165556" y="295600"/>
                        <a:pt x="1165556" y="291710"/>
                      </a:cubicBezTo>
                      <a:cubicBezTo>
                        <a:pt x="1165556" y="287821"/>
                        <a:pt x="1168467" y="284487"/>
                        <a:pt x="1171864" y="284487"/>
                      </a:cubicBezTo>
                      <a:close/>
                      <a:moveTo>
                        <a:pt x="1152939" y="284487"/>
                      </a:moveTo>
                      <a:cubicBezTo>
                        <a:pt x="1156336" y="284487"/>
                        <a:pt x="1158762" y="287821"/>
                        <a:pt x="1158762" y="291710"/>
                      </a:cubicBezTo>
                      <a:cubicBezTo>
                        <a:pt x="1158762" y="295600"/>
                        <a:pt x="1156336" y="298933"/>
                        <a:pt x="1152939" y="298933"/>
                      </a:cubicBezTo>
                      <a:cubicBezTo>
                        <a:pt x="1149543" y="298933"/>
                        <a:pt x="1146631" y="295600"/>
                        <a:pt x="1146631" y="291710"/>
                      </a:cubicBezTo>
                      <a:cubicBezTo>
                        <a:pt x="1146631" y="287821"/>
                        <a:pt x="1149543" y="284487"/>
                        <a:pt x="1152939" y="284487"/>
                      </a:cubicBezTo>
                      <a:close/>
                      <a:moveTo>
                        <a:pt x="1133529" y="284487"/>
                      </a:moveTo>
                      <a:cubicBezTo>
                        <a:pt x="1136926" y="284487"/>
                        <a:pt x="1139838" y="287821"/>
                        <a:pt x="1139838" y="291710"/>
                      </a:cubicBezTo>
                      <a:cubicBezTo>
                        <a:pt x="1139838" y="295600"/>
                        <a:pt x="1136926" y="298933"/>
                        <a:pt x="1133529" y="298933"/>
                      </a:cubicBezTo>
                      <a:cubicBezTo>
                        <a:pt x="1130133" y="298933"/>
                        <a:pt x="1127221" y="295600"/>
                        <a:pt x="1127221" y="291710"/>
                      </a:cubicBezTo>
                      <a:cubicBezTo>
                        <a:pt x="1127221" y="287821"/>
                        <a:pt x="1130133" y="284487"/>
                        <a:pt x="1133529" y="284487"/>
                      </a:cubicBezTo>
                      <a:close/>
                      <a:moveTo>
                        <a:pt x="1114605" y="284487"/>
                      </a:moveTo>
                      <a:cubicBezTo>
                        <a:pt x="1118002" y="284487"/>
                        <a:pt x="1120913" y="287821"/>
                        <a:pt x="1120913" y="291710"/>
                      </a:cubicBezTo>
                      <a:cubicBezTo>
                        <a:pt x="1120913" y="295600"/>
                        <a:pt x="1118002" y="298933"/>
                        <a:pt x="1114605" y="298933"/>
                      </a:cubicBezTo>
                      <a:cubicBezTo>
                        <a:pt x="1111208" y="298933"/>
                        <a:pt x="1108297" y="295600"/>
                        <a:pt x="1108297" y="291710"/>
                      </a:cubicBezTo>
                      <a:cubicBezTo>
                        <a:pt x="1108297" y="287821"/>
                        <a:pt x="1111208" y="284487"/>
                        <a:pt x="1114605" y="284487"/>
                      </a:cubicBezTo>
                      <a:close/>
                      <a:moveTo>
                        <a:pt x="1095195" y="284487"/>
                      </a:moveTo>
                      <a:cubicBezTo>
                        <a:pt x="1098592" y="284487"/>
                        <a:pt x="1101503" y="287821"/>
                        <a:pt x="1101503" y="291710"/>
                      </a:cubicBezTo>
                      <a:cubicBezTo>
                        <a:pt x="1101503" y="295600"/>
                        <a:pt x="1098592" y="298933"/>
                        <a:pt x="1095195" y="298933"/>
                      </a:cubicBezTo>
                      <a:cubicBezTo>
                        <a:pt x="1091799" y="298933"/>
                        <a:pt x="1089372" y="295600"/>
                        <a:pt x="1089372" y="291710"/>
                      </a:cubicBezTo>
                      <a:cubicBezTo>
                        <a:pt x="1089372" y="287821"/>
                        <a:pt x="1091799" y="284487"/>
                        <a:pt x="1095195" y="284487"/>
                      </a:cubicBezTo>
                      <a:close/>
                      <a:moveTo>
                        <a:pt x="1076271" y="284487"/>
                      </a:moveTo>
                      <a:cubicBezTo>
                        <a:pt x="1079667" y="284487"/>
                        <a:pt x="1082579" y="287821"/>
                        <a:pt x="1082579" y="291710"/>
                      </a:cubicBezTo>
                      <a:cubicBezTo>
                        <a:pt x="1082579" y="295600"/>
                        <a:pt x="1079667" y="298933"/>
                        <a:pt x="1076271" y="298933"/>
                      </a:cubicBezTo>
                      <a:cubicBezTo>
                        <a:pt x="1072874" y="298933"/>
                        <a:pt x="1069963" y="295600"/>
                        <a:pt x="1069963" y="291710"/>
                      </a:cubicBezTo>
                      <a:cubicBezTo>
                        <a:pt x="1069963" y="287821"/>
                        <a:pt x="1072874" y="284487"/>
                        <a:pt x="1076271" y="284487"/>
                      </a:cubicBezTo>
                      <a:close/>
                      <a:moveTo>
                        <a:pt x="1057346" y="284487"/>
                      </a:moveTo>
                      <a:cubicBezTo>
                        <a:pt x="1060743" y="284487"/>
                        <a:pt x="1063169" y="287821"/>
                        <a:pt x="1063169" y="291710"/>
                      </a:cubicBezTo>
                      <a:cubicBezTo>
                        <a:pt x="1063169" y="295600"/>
                        <a:pt x="1060743" y="298933"/>
                        <a:pt x="1057346" y="298933"/>
                      </a:cubicBezTo>
                      <a:cubicBezTo>
                        <a:pt x="1053464" y="298933"/>
                        <a:pt x="1051038" y="295600"/>
                        <a:pt x="1051038" y="291710"/>
                      </a:cubicBezTo>
                      <a:cubicBezTo>
                        <a:pt x="1051038" y="287821"/>
                        <a:pt x="1053464" y="284487"/>
                        <a:pt x="1057346" y="284487"/>
                      </a:cubicBezTo>
                      <a:close/>
                      <a:moveTo>
                        <a:pt x="1037936" y="284487"/>
                      </a:moveTo>
                      <a:cubicBezTo>
                        <a:pt x="1041333" y="284487"/>
                        <a:pt x="1044245" y="287821"/>
                        <a:pt x="1044245" y="291710"/>
                      </a:cubicBezTo>
                      <a:cubicBezTo>
                        <a:pt x="1044245" y="295600"/>
                        <a:pt x="1041333" y="298933"/>
                        <a:pt x="1037936" y="298933"/>
                      </a:cubicBezTo>
                      <a:cubicBezTo>
                        <a:pt x="1034540" y="298933"/>
                        <a:pt x="1031628" y="295600"/>
                        <a:pt x="1031628" y="291710"/>
                      </a:cubicBezTo>
                      <a:cubicBezTo>
                        <a:pt x="1031628" y="287821"/>
                        <a:pt x="1034540" y="284487"/>
                        <a:pt x="1037936" y="284487"/>
                      </a:cubicBezTo>
                      <a:close/>
                      <a:moveTo>
                        <a:pt x="1019012" y="284487"/>
                      </a:moveTo>
                      <a:cubicBezTo>
                        <a:pt x="1022409" y="284487"/>
                        <a:pt x="1024835" y="287821"/>
                        <a:pt x="1024835" y="291710"/>
                      </a:cubicBezTo>
                      <a:cubicBezTo>
                        <a:pt x="1024835" y="295600"/>
                        <a:pt x="1022409" y="298933"/>
                        <a:pt x="1019012" y="298933"/>
                      </a:cubicBezTo>
                      <a:cubicBezTo>
                        <a:pt x="1015615" y="298933"/>
                        <a:pt x="1012704" y="295600"/>
                        <a:pt x="1012704" y="291710"/>
                      </a:cubicBezTo>
                      <a:cubicBezTo>
                        <a:pt x="1012704" y="287821"/>
                        <a:pt x="1015615" y="284487"/>
                        <a:pt x="1019012" y="284487"/>
                      </a:cubicBezTo>
                      <a:close/>
                      <a:moveTo>
                        <a:pt x="999602" y="284487"/>
                      </a:moveTo>
                      <a:cubicBezTo>
                        <a:pt x="1002999" y="284487"/>
                        <a:pt x="1005910" y="287821"/>
                        <a:pt x="1005910" y="291710"/>
                      </a:cubicBezTo>
                      <a:cubicBezTo>
                        <a:pt x="1005910" y="295600"/>
                        <a:pt x="1002999" y="298933"/>
                        <a:pt x="999602" y="298933"/>
                      </a:cubicBezTo>
                      <a:cubicBezTo>
                        <a:pt x="996206" y="298933"/>
                        <a:pt x="993779" y="295600"/>
                        <a:pt x="993779" y="291710"/>
                      </a:cubicBezTo>
                      <a:cubicBezTo>
                        <a:pt x="993779" y="287821"/>
                        <a:pt x="996206" y="284487"/>
                        <a:pt x="999602" y="284487"/>
                      </a:cubicBezTo>
                      <a:close/>
                      <a:moveTo>
                        <a:pt x="980678" y="284487"/>
                      </a:moveTo>
                      <a:cubicBezTo>
                        <a:pt x="984074" y="284487"/>
                        <a:pt x="986986" y="287821"/>
                        <a:pt x="986986" y="291710"/>
                      </a:cubicBezTo>
                      <a:cubicBezTo>
                        <a:pt x="986986" y="295600"/>
                        <a:pt x="984074" y="298933"/>
                        <a:pt x="980678" y="298933"/>
                      </a:cubicBezTo>
                      <a:cubicBezTo>
                        <a:pt x="977281" y="298933"/>
                        <a:pt x="974370" y="295600"/>
                        <a:pt x="974370" y="291710"/>
                      </a:cubicBezTo>
                      <a:cubicBezTo>
                        <a:pt x="974370" y="287821"/>
                        <a:pt x="977281" y="284487"/>
                        <a:pt x="980678" y="284487"/>
                      </a:cubicBezTo>
                      <a:close/>
                      <a:moveTo>
                        <a:pt x="961268" y="284487"/>
                      </a:moveTo>
                      <a:cubicBezTo>
                        <a:pt x="964665" y="284487"/>
                        <a:pt x="967576" y="287821"/>
                        <a:pt x="967576" y="291710"/>
                      </a:cubicBezTo>
                      <a:cubicBezTo>
                        <a:pt x="967576" y="295600"/>
                        <a:pt x="964665" y="298933"/>
                        <a:pt x="961268" y="298933"/>
                      </a:cubicBezTo>
                      <a:cubicBezTo>
                        <a:pt x="957871" y="298933"/>
                        <a:pt x="955445" y="295600"/>
                        <a:pt x="955445" y="291710"/>
                      </a:cubicBezTo>
                      <a:cubicBezTo>
                        <a:pt x="955445" y="287821"/>
                        <a:pt x="957871" y="284487"/>
                        <a:pt x="961268" y="284487"/>
                      </a:cubicBezTo>
                      <a:close/>
                      <a:moveTo>
                        <a:pt x="942343" y="284487"/>
                      </a:moveTo>
                      <a:cubicBezTo>
                        <a:pt x="945740" y="284487"/>
                        <a:pt x="948652" y="287821"/>
                        <a:pt x="948652" y="291710"/>
                      </a:cubicBezTo>
                      <a:cubicBezTo>
                        <a:pt x="948652" y="295600"/>
                        <a:pt x="945740" y="298933"/>
                        <a:pt x="942343" y="298933"/>
                      </a:cubicBezTo>
                      <a:cubicBezTo>
                        <a:pt x="938947" y="298933"/>
                        <a:pt x="936035" y="295600"/>
                        <a:pt x="936035" y="291710"/>
                      </a:cubicBezTo>
                      <a:cubicBezTo>
                        <a:pt x="936035" y="287821"/>
                        <a:pt x="938947" y="284487"/>
                        <a:pt x="942343" y="284487"/>
                      </a:cubicBezTo>
                      <a:close/>
                      <a:moveTo>
                        <a:pt x="923419" y="284487"/>
                      </a:moveTo>
                      <a:cubicBezTo>
                        <a:pt x="926816" y="284487"/>
                        <a:pt x="929242" y="287821"/>
                        <a:pt x="929242" y="291710"/>
                      </a:cubicBezTo>
                      <a:cubicBezTo>
                        <a:pt x="929242" y="295600"/>
                        <a:pt x="926816" y="298933"/>
                        <a:pt x="923419" y="298933"/>
                      </a:cubicBezTo>
                      <a:cubicBezTo>
                        <a:pt x="920022" y="298933"/>
                        <a:pt x="917111" y="295600"/>
                        <a:pt x="917111" y="291710"/>
                      </a:cubicBezTo>
                      <a:cubicBezTo>
                        <a:pt x="917111" y="287821"/>
                        <a:pt x="920022" y="284487"/>
                        <a:pt x="923419" y="284487"/>
                      </a:cubicBezTo>
                      <a:close/>
                      <a:moveTo>
                        <a:pt x="904009" y="284487"/>
                      </a:moveTo>
                      <a:cubicBezTo>
                        <a:pt x="907406" y="284487"/>
                        <a:pt x="910317" y="287821"/>
                        <a:pt x="910317" y="291710"/>
                      </a:cubicBezTo>
                      <a:cubicBezTo>
                        <a:pt x="910317" y="295600"/>
                        <a:pt x="907406" y="298933"/>
                        <a:pt x="904009" y="298933"/>
                      </a:cubicBezTo>
                      <a:cubicBezTo>
                        <a:pt x="900613" y="298933"/>
                        <a:pt x="897701" y="295600"/>
                        <a:pt x="897701" y="291710"/>
                      </a:cubicBezTo>
                      <a:cubicBezTo>
                        <a:pt x="897701" y="287821"/>
                        <a:pt x="900613" y="284487"/>
                        <a:pt x="904009" y="284487"/>
                      </a:cubicBezTo>
                      <a:close/>
                      <a:moveTo>
                        <a:pt x="885085" y="284487"/>
                      </a:moveTo>
                      <a:cubicBezTo>
                        <a:pt x="888481" y="284487"/>
                        <a:pt x="890908" y="287821"/>
                        <a:pt x="890908" y="291710"/>
                      </a:cubicBezTo>
                      <a:cubicBezTo>
                        <a:pt x="890908" y="295600"/>
                        <a:pt x="888481" y="298933"/>
                        <a:pt x="885085" y="298933"/>
                      </a:cubicBezTo>
                      <a:cubicBezTo>
                        <a:pt x="881688" y="298933"/>
                        <a:pt x="878777" y="295600"/>
                        <a:pt x="878777" y="291710"/>
                      </a:cubicBezTo>
                      <a:cubicBezTo>
                        <a:pt x="878777" y="287821"/>
                        <a:pt x="881688" y="284487"/>
                        <a:pt x="885085" y="284487"/>
                      </a:cubicBezTo>
                      <a:close/>
                      <a:moveTo>
                        <a:pt x="865675" y="284487"/>
                      </a:moveTo>
                      <a:cubicBezTo>
                        <a:pt x="869072" y="284487"/>
                        <a:pt x="871983" y="287821"/>
                        <a:pt x="871983" y="291710"/>
                      </a:cubicBezTo>
                      <a:cubicBezTo>
                        <a:pt x="871983" y="295600"/>
                        <a:pt x="869072" y="298933"/>
                        <a:pt x="865675" y="298933"/>
                      </a:cubicBezTo>
                      <a:cubicBezTo>
                        <a:pt x="862278" y="298933"/>
                        <a:pt x="859852" y="295600"/>
                        <a:pt x="859852" y="291710"/>
                      </a:cubicBezTo>
                      <a:cubicBezTo>
                        <a:pt x="859852" y="287821"/>
                        <a:pt x="862278" y="284487"/>
                        <a:pt x="865675" y="284487"/>
                      </a:cubicBezTo>
                      <a:close/>
                      <a:moveTo>
                        <a:pt x="789492" y="284487"/>
                      </a:moveTo>
                      <a:cubicBezTo>
                        <a:pt x="792888" y="284487"/>
                        <a:pt x="795315" y="287821"/>
                        <a:pt x="795315" y="291710"/>
                      </a:cubicBezTo>
                      <a:cubicBezTo>
                        <a:pt x="795315" y="295600"/>
                        <a:pt x="792888" y="298933"/>
                        <a:pt x="789492" y="298933"/>
                      </a:cubicBezTo>
                      <a:cubicBezTo>
                        <a:pt x="786095" y="298933"/>
                        <a:pt x="783184" y="295600"/>
                        <a:pt x="783184" y="291710"/>
                      </a:cubicBezTo>
                      <a:cubicBezTo>
                        <a:pt x="783184" y="287821"/>
                        <a:pt x="786095" y="284487"/>
                        <a:pt x="789492" y="284487"/>
                      </a:cubicBezTo>
                      <a:close/>
                      <a:moveTo>
                        <a:pt x="521637" y="284487"/>
                      </a:moveTo>
                      <a:cubicBezTo>
                        <a:pt x="525034" y="284487"/>
                        <a:pt x="527460" y="287821"/>
                        <a:pt x="527460" y="291710"/>
                      </a:cubicBezTo>
                      <a:cubicBezTo>
                        <a:pt x="527460" y="295600"/>
                        <a:pt x="525034" y="298933"/>
                        <a:pt x="521637" y="298933"/>
                      </a:cubicBezTo>
                      <a:cubicBezTo>
                        <a:pt x="518241" y="298933"/>
                        <a:pt x="515329" y="295600"/>
                        <a:pt x="515329" y="291710"/>
                      </a:cubicBezTo>
                      <a:cubicBezTo>
                        <a:pt x="515329" y="287821"/>
                        <a:pt x="518241" y="284487"/>
                        <a:pt x="521637" y="284487"/>
                      </a:cubicBezTo>
                      <a:close/>
                      <a:moveTo>
                        <a:pt x="502227" y="284487"/>
                      </a:moveTo>
                      <a:cubicBezTo>
                        <a:pt x="505624" y="284487"/>
                        <a:pt x="508536" y="287821"/>
                        <a:pt x="508536" y="291710"/>
                      </a:cubicBezTo>
                      <a:cubicBezTo>
                        <a:pt x="508536" y="295600"/>
                        <a:pt x="505624" y="298933"/>
                        <a:pt x="502227" y="298933"/>
                      </a:cubicBezTo>
                      <a:cubicBezTo>
                        <a:pt x="498831" y="298933"/>
                        <a:pt x="495919" y="295600"/>
                        <a:pt x="495919" y="291710"/>
                      </a:cubicBezTo>
                      <a:cubicBezTo>
                        <a:pt x="495919" y="287821"/>
                        <a:pt x="498831" y="284487"/>
                        <a:pt x="502227" y="284487"/>
                      </a:cubicBezTo>
                      <a:close/>
                      <a:moveTo>
                        <a:pt x="483303" y="284487"/>
                      </a:moveTo>
                      <a:cubicBezTo>
                        <a:pt x="486700" y="284487"/>
                        <a:pt x="489611" y="287821"/>
                        <a:pt x="489611" y="291710"/>
                      </a:cubicBezTo>
                      <a:cubicBezTo>
                        <a:pt x="489611" y="295600"/>
                        <a:pt x="486700" y="298933"/>
                        <a:pt x="483303" y="298933"/>
                      </a:cubicBezTo>
                      <a:cubicBezTo>
                        <a:pt x="479906" y="298933"/>
                        <a:pt x="476995" y="295600"/>
                        <a:pt x="476995" y="291710"/>
                      </a:cubicBezTo>
                      <a:cubicBezTo>
                        <a:pt x="476995" y="287821"/>
                        <a:pt x="479906" y="284487"/>
                        <a:pt x="483303" y="284487"/>
                      </a:cubicBezTo>
                      <a:close/>
                      <a:moveTo>
                        <a:pt x="463893" y="284487"/>
                      </a:moveTo>
                      <a:cubicBezTo>
                        <a:pt x="467290" y="284487"/>
                        <a:pt x="470201" y="287821"/>
                        <a:pt x="470201" y="291710"/>
                      </a:cubicBezTo>
                      <a:cubicBezTo>
                        <a:pt x="470201" y="295600"/>
                        <a:pt x="467290" y="298933"/>
                        <a:pt x="463893" y="298933"/>
                      </a:cubicBezTo>
                      <a:cubicBezTo>
                        <a:pt x="460497" y="298933"/>
                        <a:pt x="458070" y="295600"/>
                        <a:pt x="458070" y="291710"/>
                      </a:cubicBezTo>
                      <a:cubicBezTo>
                        <a:pt x="458070" y="287821"/>
                        <a:pt x="460497" y="284487"/>
                        <a:pt x="463893" y="284487"/>
                      </a:cubicBezTo>
                      <a:close/>
                      <a:moveTo>
                        <a:pt x="444969" y="284487"/>
                      </a:moveTo>
                      <a:cubicBezTo>
                        <a:pt x="448365" y="284487"/>
                        <a:pt x="451277" y="287821"/>
                        <a:pt x="451277" y="291710"/>
                      </a:cubicBezTo>
                      <a:cubicBezTo>
                        <a:pt x="451277" y="295600"/>
                        <a:pt x="448365" y="298933"/>
                        <a:pt x="444969" y="298933"/>
                      </a:cubicBezTo>
                      <a:cubicBezTo>
                        <a:pt x="441572" y="298933"/>
                        <a:pt x="438661" y="295600"/>
                        <a:pt x="438661" y="291710"/>
                      </a:cubicBezTo>
                      <a:cubicBezTo>
                        <a:pt x="438661" y="287821"/>
                        <a:pt x="441572" y="284487"/>
                        <a:pt x="444969" y="284487"/>
                      </a:cubicBezTo>
                      <a:close/>
                      <a:moveTo>
                        <a:pt x="406634" y="284487"/>
                      </a:moveTo>
                      <a:cubicBezTo>
                        <a:pt x="410031" y="284487"/>
                        <a:pt x="412943" y="287821"/>
                        <a:pt x="412943" y="291710"/>
                      </a:cubicBezTo>
                      <a:cubicBezTo>
                        <a:pt x="412943" y="295600"/>
                        <a:pt x="410031" y="298933"/>
                        <a:pt x="406634" y="298933"/>
                      </a:cubicBezTo>
                      <a:cubicBezTo>
                        <a:pt x="403238" y="298933"/>
                        <a:pt x="400326" y="295600"/>
                        <a:pt x="400326" y="291710"/>
                      </a:cubicBezTo>
                      <a:cubicBezTo>
                        <a:pt x="400326" y="287821"/>
                        <a:pt x="403238" y="284487"/>
                        <a:pt x="406634" y="284487"/>
                      </a:cubicBezTo>
                      <a:close/>
                      <a:moveTo>
                        <a:pt x="387710" y="284487"/>
                      </a:moveTo>
                      <a:cubicBezTo>
                        <a:pt x="391107" y="284487"/>
                        <a:pt x="393533" y="287821"/>
                        <a:pt x="393533" y="291710"/>
                      </a:cubicBezTo>
                      <a:cubicBezTo>
                        <a:pt x="393533" y="295600"/>
                        <a:pt x="391107" y="298933"/>
                        <a:pt x="387710" y="298933"/>
                      </a:cubicBezTo>
                      <a:cubicBezTo>
                        <a:pt x="384313" y="298933"/>
                        <a:pt x="381402" y="295600"/>
                        <a:pt x="381402" y="291710"/>
                      </a:cubicBezTo>
                      <a:cubicBezTo>
                        <a:pt x="381402" y="287821"/>
                        <a:pt x="384313" y="284487"/>
                        <a:pt x="387710" y="284487"/>
                      </a:cubicBezTo>
                      <a:close/>
                      <a:moveTo>
                        <a:pt x="368300" y="284487"/>
                      </a:moveTo>
                      <a:cubicBezTo>
                        <a:pt x="371697" y="284487"/>
                        <a:pt x="374608" y="287821"/>
                        <a:pt x="374608" y="291710"/>
                      </a:cubicBezTo>
                      <a:cubicBezTo>
                        <a:pt x="374608" y="295600"/>
                        <a:pt x="371697" y="298933"/>
                        <a:pt x="368300" y="298933"/>
                      </a:cubicBezTo>
                      <a:cubicBezTo>
                        <a:pt x="364903" y="298933"/>
                        <a:pt x="362477" y="295600"/>
                        <a:pt x="362477" y="291710"/>
                      </a:cubicBezTo>
                      <a:cubicBezTo>
                        <a:pt x="362477" y="287821"/>
                        <a:pt x="364903" y="284487"/>
                        <a:pt x="368300" y="284487"/>
                      </a:cubicBezTo>
                      <a:close/>
                      <a:moveTo>
                        <a:pt x="349376" y="284487"/>
                      </a:moveTo>
                      <a:cubicBezTo>
                        <a:pt x="352772" y="284487"/>
                        <a:pt x="355684" y="287821"/>
                        <a:pt x="355684" y="291710"/>
                      </a:cubicBezTo>
                      <a:cubicBezTo>
                        <a:pt x="355684" y="295600"/>
                        <a:pt x="352772" y="298933"/>
                        <a:pt x="349376" y="298933"/>
                      </a:cubicBezTo>
                      <a:cubicBezTo>
                        <a:pt x="345979" y="298933"/>
                        <a:pt x="343068" y="295600"/>
                        <a:pt x="343068" y="291710"/>
                      </a:cubicBezTo>
                      <a:cubicBezTo>
                        <a:pt x="343068" y="287821"/>
                        <a:pt x="345979" y="284487"/>
                        <a:pt x="349376" y="284487"/>
                      </a:cubicBezTo>
                      <a:close/>
                      <a:moveTo>
                        <a:pt x="329966" y="284487"/>
                      </a:moveTo>
                      <a:cubicBezTo>
                        <a:pt x="333363" y="284487"/>
                        <a:pt x="336274" y="287821"/>
                        <a:pt x="336274" y="291710"/>
                      </a:cubicBezTo>
                      <a:cubicBezTo>
                        <a:pt x="336274" y="295600"/>
                        <a:pt x="333363" y="298933"/>
                        <a:pt x="329966" y="298933"/>
                      </a:cubicBezTo>
                      <a:cubicBezTo>
                        <a:pt x="326569" y="298933"/>
                        <a:pt x="324143" y="295600"/>
                        <a:pt x="324143" y="291710"/>
                      </a:cubicBezTo>
                      <a:cubicBezTo>
                        <a:pt x="324143" y="287821"/>
                        <a:pt x="326569" y="284487"/>
                        <a:pt x="329966" y="284487"/>
                      </a:cubicBezTo>
                      <a:close/>
                      <a:moveTo>
                        <a:pt x="311041" y="284487"/>
                      </a:moveTo>
                      <a:cubicBezTo>
                        <a:pt x="314438" y="284487"/>
                        <a:pt x="317350" y="287821"/>
                        <a:pt x="317350" y="291710"/>
                      </a:cubicBezTo>
                      <a:cubicBezTo>
                        <a:pt x="317350" y="295600"/>
                        <a:pt x="314438" y="298933"/>
                        <a:pt x="311041" y="298933"/>
                      </a:cubicBezTo>
                      <a:cubicBezTo>
                        <a:pt x="307645" y="298933"/>
                        <a:pt x="304733" y="295600"/>
                        <a:pt x="304733" y="291710"/>
                      </a:cubicBezTo>
                      <a:cubicBezTo>
                        <a:pt x="304733" y="287821"/>
                        <a:pt x="307645" y="284487"/>
                        <a:pt x="311041" y="284487"/>
                      </a:cubicBezTo>
                      <a:close/>
                      <a:moveTo>
                        <a:pt x="292117" y="284487"/>
                      </a:moveTo>
                      <a:cubicBezTo>
                        <a:pt x="295514" y="284487"/>
                        <a:pt x="297940" y="287821"/>
                        <a:pt x="297940" y="291710"/>
                      </a:cubicBezTo>
                      <a:cubicBezTo>
                        <a:pt x="297940" y="295600"/>
                        <a:pt x="295514" y="298933"/>
                        <a:pt x="292117" y="298933"/>
                      </a:cubicBezTo>
                      <a:cubicBezTo>
                        <a:pt x="288720" y="298933"/>
                        <a:pt x="285809" y="295600"/>
                        <a:pt x="285809" y="291710"/>
                      </a:cubicBezTo>
                      <a:cubicBezTo>
                        <a:pt x="285809" y="287821"/>
                        <a:pt x="288720" y="284487"/>
                        <a:pt x="292117" y="284487"/>
                      </a:cubicBezTo>
                      <a:close/>
                      <a:moveTo>
                        <a:pt x="272707" y="284487"/>
                      </a:moveTo>
                      <a:cubicBezTo>
                        <a:pt x="276104" y="284487"/>
                        <a:pt x="279015" y="287821"/>
                        <a:pt x="279015" y="291710"/>
                      </a:cubicBezTo>
                      <a:cubicBezTo>
                        <a:pt x="279015" y="295600"/>
                        <a:pt x="276104" y="298933"/>
                        <a:pt x="272707" y="298933"/>
                      </a:cubicBezTo>
                      <a:cubicBezTo>
                        <a:pt x="269310" y="298933"/>
                        <a:pt x="266399" y="295600"/>
                        <a:pt x="266399" y="291710"/>
                      </a:cubicBezTo>
                      <a:cubicBezTo>
                        <a:pt x="266399" y="287821"/>
                        <a:pt x="269310" y="284487"/>
                        <a:pt x="272707" y="284487"/>
                      </a:cubicBezTo>
                      <a:close/>
                      <a:moveTo>
                        <a:pt x="253783" y="284487"/>
                      </a:moveTo>
                      <a:cubicBezTo>
                        <a:pt x="257179" y="284487"/>
                        <a:pt x="259606" y="287821"/>
                        <a:pt x="259606" y="291710"/>
                      </a:cubicBezTo>
                      <a:cubicBezTo>
                        <a:pt x="259606" y="295600"/>
                        <a:pt x="257179" y="298933"/>
                        <a:pt x="253783" y="298933"/>
                      </a:cubicBezTo>
                      <a:cubicBezTo>
                        <a:pt x="250386" y="298933"/>
                        <a:pt x="247475" y="295600"/>
                        <a:pt x="247475" y="291710"/>
                      </a:cubicBezTo>
                      <a:cubicBezTo>
                        <a:pt x="247475" y="287821"/>
                        <a:pt x="250386" y="284487"/>
                        <a:pt x="253783" y="284487"/>
                      </a:cubicBezTo>
                      <a:close/>
                      <a:moveTo>
                        <a:pt x="234373" y="284487"/>
                      </a:moveTo>
                      <a:cubicBezTo>
                        <a:pt x="237770" y="284487"/>
                        <a:pt x="240681" y="287821"/>
                        <a:pt x="240681" y="291710"/>
                      </a:cubicBezTo>
                      <a:cubicBezTo>
                        <a:pt x="240681" y="295600"/>
                        <a:pt x="237770" y="298933"/>
                        <a:pt x="234373" y="298933"/>
                      </a:cubicBezTo>
                      <a:cubicBezTo>
                        <a:pt x="230976" y="298933"/>
                        <a:pt x="228550" y="295600"/>
                        <a:pt x="228550" y="291710"/>
                      </a:cubicBezTo>
                      <a:cubicBezTo>
                        <a:pt x="228550" y="287821"/>
                        <a:pt x="230976" y="284487"/>
                        <a:pt x="234373" y="284487"/>
                      </a:cubicBezTo>
                      <a:close/>
                      <a:moveTo>
                        <a:pt x="215448" y="284487"/>
                      </a:moveTo>
                      <a:cubicBezTo>
                        <a:pt x="218845" y="284487"/>
                        <a:pt x="221757" y="287821"/>
                        <a:pt x="221757" y="291710"/>
                      </a:cubicBezTo>
                      <a:cubicBezTo>
                        <a:pt x="221757" y="295600"/>
                        <a:pt x="218845" y="298933"/>
                        <a:pt x="215448" y="298933"/>
                      </a:cubicBezTo>
                      <a:cubicBezTo>
                        <a:pt x="212052" y="298933"/>
                        <a:pt x="209140" y="295600"/>
                        <a:pt x="209140" y="291710"/>
                      </a:cubicBezTo>
                      <a:cubicBezTo>
                        <a:pt x="209140" y="287821"/>
                        <a:pt x="212052" y="284487"/>
                        <a:pt x="215448" y="284487"/>
                      </a:cubicBezTo>
                      <a:close/>
                      <a:moveTo>
                        <a:pt x="196039" y="284487"/>
                      </a:moveTo>
                      <a:cubicBezTo>
                        <a:pt x="199435" y="284487"/>
                        <a:pt x="202347" y="287821"/>
                        <a:pt x="202347" y="291710"/>
                      </a:cubicBezTo>
                      <a:cubicBezTo>
                        <a:pt x="202347" y="295600"/>
                        <a:pt x="199435" y="298933"/>
                        <a:pt x="196039" y="298933"/>
                      </a:cubicBezTo>
                      <a:cubicBezTo>
                        <a:pt x="192642" y="298933"/>
                        <a:pt x="190216" y="295600"/>
                        <a:pt x="190216" y="291710"/>
                      </a:cubicBezTo>
                      <a:cubicBezTo>
                        <a:pt x="190216" y="287821"/>
                        <a:pt x="192642" y="284487"/>
                        <a:pt x="196039" y="284487"/>
                      </a:cubicBezTo>
                      <a:close/>
                      <a:moveTo>
                        <a:pt x="808416" y="265595"/>
                      </a:moveTo>
                      <a:cubicBezTo>
                        <a:pt x="810357" y="265595"/>
                        <a:pt x="811813" y="267818"/>
                        <a:pt x="811813" y="270040"/>
                      </a:cubicBezTo>
                      <a:cubicBezTo>
                        <a:pt x="811813" y="272263"/>
                        <a:pt x="810357" y="273930"/>
                        <a:pt x="808416" y="273930"/>
                      </a:cubicBezTo>
                      <a:cubicBezTo>
                        <a:pt x="806475" y="273930"/>
                        <a:pt x="805020" y="272263"/>
                        <a:pt x="805020" y="270040"/>
                      </a:cubicBezTo>
                      <a:cubicBezTo>
                        <a:pt x="805020" y="267818"/>
                        <a:pt x="806475" y="265595"/>
                        <a:pt x="808416" y="265595"/>
                      </a:cubicBezTo>
                      <a:close/>
                      <a:moveTo>
                        <a:pt x="43187" y="265595"/>
                      </a:moveTo>
                      <a:cubicBezTo>
                        <a:pt x="45128" y="265595"/>
                        <a:pt x="46584" y="267818"/>
                        <a:pt x="46584" y="270040"/>
                      </a:cubicBezTo>
                      <a:cubicBezTo>
                        <a:pt x="46584" y="272263"/>
                        <a:pt x="45128" y="273930"/>
                        <a:pt x="43187" y="273930"/>
                      </a:cubicBezTo>
                      <a:cubicBezTo>
                        <a:pt x="41246" y="273930"/>
                        <a:pt x="39790" y="272263"/>
                        <a:pt x="39790" y="270040"/>
                      </a:cubicBezTo>
                      <a:cubicBezTo>
                        <a:pt x="39790" y="267818"/>
                        <a:pt x="41246" y="265595"/>
                        <a:pt x="43187" y="265595"/>
                      </a:cubicBezTo>
                      <a:close/>
                      <a:moveTo>
                        <a:pt x="158190" y="264484"/>
                      </a:moveTo>
                      <a:cubicBezTo>
                        <a:pt x="160616" y="264484"/>
                        <a:pt x="163042" y="266706"/>
                        <a:pt x="163042" y="270040"/>
                      </a:cubicBezTo>
                      <a:cubicBezTo>
                        <a:pt x="163042" y="272818"/>
                        <a:pt x="160616" y="275597"/>
                        <a:pt x="158190" y="275597"/>
                      </a:cubicBezTo>
                      <a:cubicBezTo>
                        <a:pt x="155278" y="275597"/>
                        <a:pt x="153337" y="272818"/>
                        <a:pt x="153337" y="270040"/>
                      </a:cubicBezTo>
                      <a:cubicBezTo>
                        <a:pt x="153337" y="266706"/>
                        <a:pt x="155278" y="264484"/>
                        <a:pt x="158190" y="264484"/>
                      </a:cubicBezTo>
                      <a:close/>
                      <a:moveTo>
                        <a:pt x="1190788" y="262817"/>
                      </a:moveTo>
                      <a:lnTo>
                        <a:pt x="1196911" y="269828"/>
                      </a:lnTo>
                      <a:lnTo>
                        <a:pt x="1196949" y="270208"/>
                      </a:lnTo>
                      <a:lnTo>
                        <a:pt x="1190788" y="277264"/>
                      </a:lnTo>
                      <a:cubicBezTo>
                        <a:pt x="1187392" y="277264"/>
                        <a:pt x="1184965" y="273930"/>
                        <a:pt x="1184965" y="270040"/>
                      </a:cubicBezTo>
                      <a:cubicBezTo>
                        <a:pt x="1184965" y="266151"/>
                        <a:pt x="1187392" y="262817"/>
                        <a:pt x="1190788" y="262817"/>
                      </a:cubicBezTo>
                      <a:close/>
                      <a:moveTo>
                        <a:pt x="1171864" y="262817"/>
                      </a:moveTo>
                      <a:cubicBezTo>
                        <a:pt x="1175260" y="262817"/>
                        <a:pt x="1178172" y="266151"/>
                        <a:pt x="1178172" y="270040"/>
                      </a:cubicBezTo>
                      <a:cubicBezTo>
                        <a:pt x="1178172" y="273930"/>
                        <a:pt x="1175260" y="277264"/>
                        <a:pt x="1171864" y="277264"/>
                      </a:cubicBezTo>
                      <a:cubicBezTo>
                        <a:pt x="1168467" y="277264"/>
                        <a:pt x="1165556" y="273930"/>
                        <a:pt x="1165556" y="270040"/>
                      </a:cubicBezTo>
                      <a:cubicBezTo>
                        <a:pt x="1165556" y="266151"/>
                        <a:pt x="1168467" y="262817"/>
                        <a:pt x="1171864" y="262817"/>
                      </a:cubicBezTo>
                      <a:close/>
                      <a:moveTo>
                        <a:pt x="1152939" y="262817"/>
                      </a:moveTo>
                      <a:cubicBezTo>
                        <a:pt x="1156336" y="262817"/>
                        <a:pt x="1158762" y="266151"/>
                        <a:pt x="1158762" y="270040"/>
                      </a:cubicBezTo>
                      <a:cubicBezTo>
                        <a:pt x="1158762" y="273930"/>
                        <a:pt x="1156336" y="277264"/>
                        <a:pt x="1152939" y="277264"/>
                      </a:cubicBezTo>
                      <a:cubicBezTo>
                        <a:pt x="1149543" y="277264"/>
                        <a:pt x="1146631" y="273930"/>
                        <a:pt x="1146631" y="270040"/>
                      </a:cubicBezTo>
                      <a:cubicBezTo>
                        <a:pt x="1146631" y="266151"/>
                        <a:pt x="1149543" y="262817"/>
                        <a:pt x="1152939" y="262817"/>
                      </a:cubicBezTo>
                      <a:close/>
                      <a:moveTo>
                        <a:pt x="1133529" y="262817"/>
                      </a:moveTo>
                      <a:cubicBezTo>
                        <a:pt x="1136926" y="262817"/>
                        <a:pt x="1139838" y="266151"/>
                        <a:pt x="1139838" y="270040"/>
                      </a:cubicBezTo>
                      <a:cubicBezTo>
                        <a:pt x="1139838" y="273930"/>
                        <a:pt x="1136926" y="277264"/>
                        <a:pt x="1133529" y="277264"/>
                      </a:cubicBezTo>
                      <a:cubicBezTo>
                        <a:pt x="1130133" y="277264"/>
                        <a:pt x="1127221" y="273930"/>
                        <a:pt x="1127221" y="270040"/>
                      </a:cubicBezTo>
                      <a:cubicBezTo>
                        <a:pt x="1127221" y="266151"/>
                        <a:pt x="1130133" y="262817"/>
                        <a:pt x="1133529" y="262817"/>
                      </a:cubicBezTo>
                      <a:close/>
                      <a:moveTo>
                        <a:pt x="1114605" y="262817"/>
                      </a:moveTo>
                      <a:cubicBezTo>
                        <a:pt x="1118002" y="262817"/>
                        <a:pt x="1120913" y="266151"/>
                        <a:pt x="1120913" y="270040"/>
                      </a:cubicBezTo>
                      <a:cubicBezTo>
                        <a:pt x="1120913" y="273930"/>
                        <a:pt x="1118002" y="277264"/>
                        <a:pt x="1114605" y="277264"/>
                      </a:cubicBezTo>
                      <a:cubicBezTo>
                        <a:pt x="1111208" y="277264"/>
                        <a:pt x="1108297" y="273930"/>
                        <a:pt x="1108297" y="270040"/>
                      </a:cubicBezTo>
                      <a:cubicBezTo>
                        <a:pt x="1108297" y="266151"/>
                        <a:pt x="1111208" y="262817"/>
                        <a:pt x="1114605" y="262817"/>
                      </a:cubicBezTo>
                      <a:close/>
                      <a:moveTo>
                        <a:pt x="1095195" y="262817"/>
                      </a:moveTo>
                      <a:cubicBezTo>
                        <a:pt x="1098592" y="262817"/>
                        <a:pt x="1101503" y="266151"/>
                        <a:pt x="1101503" y="270040"/>
                      </a:cubicBezTo>
                      <a:cubicBezTo>
                        <a:pt x="1101503" y="273930"/>
                        <a:pt x="1098592" y="277264"/>
                        <a:pt x="1095195" y="277264"/>
                      </a:cubicBezTo>
                      <a:cubicBezTo>
                        <a:pt x="1091799" y="277264"/>
                        <a:pt x="1089372" y="273930"/>
                        <a:pt x="1089372" y="270040"/>
                      </a:cubicBezTo>
                      <a:cubicBezTo>
                        <a:pt x="1089372" y="266151"/>
                        <a:pt x="1091799" y="262817"/>
                        <a:pt x="1095195" y="262817"/>
                      </a:cubicBezTo>
                      <a:close/>
                      <a:moveTo>
                        <a:pt x="1076271" y="262817"/>
                      </a:moveTo>
                      <a:cubicBezTo>
                        <a:pt x="1079667" y="262817"/>
                        <a:pt x="1082579" y="266151"/>
                        <a:pt x="1082579" y="270040"/>
                      </a:cubicBezTo>
                      <a:cubicBezTo>
                        <a:pt x="1082579" y="273930"/>
                        <a:pt x="1079667" y="277264"/>
                        <a:pt x="1076271" y="277264"/>
                      </a:cubicBezTo>
                      <a:cubicBezTo>
                        <a:pt x="1072874" y="277264"/>
                        <a:pt x="1069963" y="273930"/>
                        <a:pt x="1069963" y="270040"/>
                      </a:cubicBezTo>
                      <a:cubicBezTo>
                        <a:pt x="1069963" y="266151"/>
                        <a:pt x="1072874" y="262817"/>
                        <a:pt x="1076271" y="262817"/>
                      </a:cubicBezTo>
                      <a:close/>
                      <a:moveTo>
                        <a:pt x="1057346" y="262817"/>
                      </a:moveTo>
                      <a:cubicBezTo>
                        <a:pt x="1060743" y="262817"/>
                        <a:pt x="1063169" y="266151"/>
                        <a:pt x="1063169" y="270040"/>
                      </a:cubicBezTo>
                      <a:cubicBezTo>
                        <a:pt x="1063169" y="273930"/>
                        <a:pt x="1060743" y="277264"/>
                        <a:pt x="1057346" y="277264"/>
                      </a:cubicBezTo>
                      <a:cubicBezTo>
                        <a:pt x="1053464" y="277264"/>
                        <a:pt x="1051038" y="273930"/>
                        <a:pt x="1051038" y="270040"/>
                      </a:cubicBezTo>
                      <a:cubicBezTo>
                        <a:pt x="1051038" y="266151"/>
                        <a:pt x="1053464" y="262817"/>
                        <a:pt x="1057346" y="262817"/>
                      </a:cubicBezTo>
                      <a:close/>
                      <a:moveTo>
                        <a:pt x="1037936" y="262817"/>
                      </a:moveTo>
                      <a:cubicBezTo>
                        <a:pt x="1041333" y="262817"/>
                        <a:pt x="1044245" y="266151"/>
                        <a:pt x="1044245" y="270040"/>
                      </a:cubicBezTo>
                      <a:cubicBezTo>
                        <a:pt x="1044245" y="273930"/>
                        <a:pt x="1041333" y="277264"/>
                        <a:pt x="1037936" y="277264"/>
                      </a:cubicBezTo>
                      <a:cubicBezTo>
                        <a:pt x="1034540" y="277264"/>
                        <a:pt x="1031628" y="273930"/>
                        <a:pt x="1031628" y="270040"/>
                      </a:cubicBezTo>
                      <a:cubicBezTo>
                        <a:pt x="1031628" y="266151"/>
                        <a:pt x="1034540" y="262817"/>
                        <a:pt x="1037936" y="262817"/>
                      </a:cubicBezTo>
                      <a:close/>
                      <a:moveTo>
                        <a:pt x="1019012" y="262817"/>
                      </a:moveTo>
                      <a:cubicBezTo>
                        <a:pt x="1022409" y="262817"/>
                        <a:pt x="1024835" y="266151"/>
                        <a:pt x="1024835" y="270040"/>
                      </a:cubicBezTo>
                      <a:cubicBezTo>
                        <a:pt x="1024835" y="273930"/>
                        <a:pt x="1022409" y="277264"/>
                        <a:pt x="1019012" y="277264"/>
                      </a:cubicBezTo>
                      <a:cubicBezTo>
                        <a:pt x="1015615" y="277264"/>
                        <a:pt x="1012704" y="273930"/>
                        <a:pt x="1012704" y="270040"/>
                      </a:cubicBezTo>
                      <a:cubicBezTo>
                        <a:pt x="1012704" y="266151"/>
                        <a:pt x="1015615" y="262817"/>
                        <a:pt x="1019012" y="262817"/>
                      </a:cubicBezTo>
                      <a:close/>
                      <a:moveTo>
                        <a:pt x="999602" y="262817"/>
                      </a:moveTo>
                      <a:cubicBezTo>
                        <a:pt x="1002999" y="262817"/>
                        <a:pt x="1005910" y="266151"/>
                        <a:pt x="1005910" y="270040"/>
                      </a:cubicBezTo>
                      <a:cubicBezTo>
                        <a:pt x="1005910" y="273930"/>
                        <a:pt x="1002999" y="277264"/>
                        <a:pt x="999602" y="277264"/>
                      </a:cubicBezTo>
                      <a:cubicBezTo>
                        <a:pt x="996206" y="277264"/>
                        <a:pt x="993779" y="273930"/>
                        <a:pt x="993779" y="270040"/>
                      </a:cubicBezTo>
                      <a:cubicBezTo>
                        <a:pt x="993779" y="266151"/>
                        <a:pt x="996206" y="262817"/>
                        <a:pt x="999602" y="262817"/>
                      </a:cubicBezTo>
                      <a:close/>
                      <a:moveTo>
                        <a:pt x="980678" y="262817"/>
                      </a:moveTo>
                      <a:cubicBezTo>
                        <a:pt x="984074" y="262817"/>
                        <a:pt x="986986" y="266151"/>
                        <a:pt x="986986" y="270040"/>
                      </a:cubicBezTo>
                      <a:cubicBezTo>
                        <a:pt x="986986" y="273930"/>
                        <a:pt x="984074" y="277264"/>
                        <a:pt x="980678" y="277264"/>
                      </a:cubicBezTo>
                      <a:cubicBezTo>
                        <a:pt x="977281" y="277264"/>
                        <a:pt x="974370" y="273930"/>
                        <a:pt x="974370" y="270040"/>
                      </a:cubicBezTo>
                      <a:cubicBezTo>
                        <a:pt x="974370" y="266151"/>
                        <a:pt x="977281" y="262817"/>
                        <a:pt x="980678" y="262817"/>
                      </a:cubicBezTo>
                      <a:close/>
                      <a:moveTo>
                        <a:pt x="961268" y="262817"/>
                      </a:moveTo>
                      <a:cubicBezTo>
                        <a:pt x="964665" y="262817"/>
                        <a:pt x="967576" y="266151"/>
                        <a:pt x="967576" y="270040"/>
                      </a:cubicBezTo>
                      <a:cubicBezTo>
                        <a:pt x="967576" y="273930"/>
                        <a:pt x="964665" y="277264"/>
                        <a:pt x="961268" y="277264"/>
                      </a:cubicBezTo>
                      <a:cubicBezTo>
                        <a:pt x="957871" y="277264"/>
                        <a:pt x="955445" y="273930"/>
                        <a:pt x="955445" y="270040"/>
                      </a:cubicBezTo>
                      <a:cubicBezTo>
                        <a:pt x="955445" y="266151"/>
                        <a:pt x="957871" y="262817"/>
                        <a:pt x="961268" y="262817"/>
                      </a:cubicBezTo>
                      <a:close/>
                      <a:moveTo>
                        <a:pt x="942343" y="262817"/>
                      </a:moveTo>
                      <a:cubicBezTo>
                        <a:pt x="945740" y="262817"/>
                        <a:pt x="948652" y="266151"/>
                        <a:pt x="948652" y="270040"/>
                      </a:cubicBezTo>
                      <a:cubicBezTo>
                        <a:pt x="948652" y="273930"/>
                        <a:pt x="945740" y="277264"/>
                        <a:pt x="942343" y="277264"/>
                      </a:cubicBezTo>
                      <a:cubicBezTo>
                        <a:pt x="938947" y="277264"/>
                        <a:pt x="936035" y="273930"/>
                        <a:pt x="936035" y="270040"/>
                      </a:cubicBezTo>
                      <a:cubicBezTo>
                        <a:pt x="936035" y="266151"/>
                        <a:pt x="938947" y="262817"/>
                        <a:pt x="942343" y="262817"/>
                      </a:cubicBezTo>
                      <a:close/>
                      <a:moveTo>
                        <a:pt x="904009" y="262817"/>
                      </a:moveTo>
                      <a:cubicBezTo>
                        <a:pt x="907406" y="262817"/>
                        <a:pt x="910317" y="266151"/>
                        <a:pt x="910317" y="270040"/>
                      </a:cubicBezTo>
                      <a:cubicBezTo>
                        <a:pt x="910317" y="273930"/>
                        <a:pt x="907406" y="276708"/>
                        <a:pt x="904009" y="276708"/>
                      </a:cubicBezTo>
                      <a:cubicBezTo>
                        <a:pt x="900613" y="276708"/>
                        <a:pt x="897701" y="273930"/>
                        <a:pt x="897701" y="270040"/>
                      </a:cubicBezTo>
                      <a:cubicBezTo>
                        <a:pt x="897701" y="266151"/>
                        <a:pt x="900613" y="262817"/>
                        <a:pt x="904009" y="262817"/>
                      </a:cubicBezTo>
                      <a:close/>
                      <a:moveTo>
                        <a:pt x="865675" y="262817"/>
                      </a:moveTo>
                      <a:cubicBezTo>
                        <a:pt x="869072" y="262817"/>
                        <a:pt x="871983" y="266151"/>
                        <a:pt x="871983" y="270040"/>
                      </a:cubicBezTo>
                      <a:cubicBezTo>
                        <a:pt x="871983" y="273930"/>
                        <a:pt x="869072" y="277264"/>
                        <a:pt x="865675" y="277264"/>
                      </a:cubicBezTo>
                      <a:cubicBezTo>
                        <a:pt x="862278" y="277264"/>
                        <a:pt x="859852" y="273930"/>
                        <a:pt x="859852" y="270040"/>
                      </a:cubicBezTo>
                      <a:cubicBezTo>
                        <a:pt x="859852" y="266151"/>
                        <a:pt x="862278" y="262817"/>
                        <a:pt x="865675" y="262817"/>
                      </a:cubicBezTo>
                      <a:close/>
                      <a:moveTo>
                        <a:pt x="502227" y="262817"/>
                      </a:moveTo>
                      <a:cubicBezTo>
                        <a:pt x="505624" y="262817"/>
                        <a:pt x="508536" y="266151"/>
                        <a:pt x="508536" y="270040"/>
                      </a:cubicBezTo>
                      <a:cubicBezTo>
                        <a:pt x="508536" y="273930"/>
                        <a:pt x="505624" y="277264"/>
                        <a:pt x="502227" y="277264"/>
                      </a:cubicBezTo>
                      <a:cubicBezTo>
                        <a:pt x="498831" y="277264"/>
                        <a:pt x="495919" y="273930"/>
                        <a:pt x="495919" y="270040"/>
                      </a:cubicBezTo>
                      <a:cubicBezTo>
                        <a:pt x="495919" y="266151"/>
                        <a:pt x="498831" y="262817"/>
                        <a:pt x="502227" y="262817"/>
                      </a:cubicBezTo>
                      <a:close/>
                      <a:moveTo>
                        <a:pt x="483303" y="262817"/>
                      </a:moveTo>
                      <a:cubicBezTo>
                        <a:pt x="486700" y="262817"/>
                        <a:pt x="489611" y="266151"/>
                        <a:pt x="489611" y="270040"/>
                      </a:cubicBezTo>
                      <a:cubicBezTo>
                        <a:pt x="489611" y="273930"/>
                        <a:pt x="486700" y="277264"/>
                        <a:pt x="483303" y="277264"/>
                      </a:cubicBezTo>
                      <a:cubicBezTo>
                        <a:pt x="479906" y="277264"/>
                        <a:pt x="476995" y="273930"/>
                        <a:pt x="476995" y="270040"/>
                      </a:cubicBezTo>
                      <a:cubicBezTo>
                        <a:pt x="476995" y="266151"/>
                        <a:pt x="479906" y="262817"/>
                        <a:pt x="483303" y="262817"/>
                      </a:cubicBezTo>
                      <a:close/>
                      <a:moveTo>
                        <a:pt x="463893" y="262817"/>
                      </a:moveTo>
                      <a:cubicBezTo>
                        <a:pt x="467290" y="262817"/>
                        <a:pt x="470201" y="266151"/>
                        <a:pt x="470201" y="270040"/>
                      </a:cubicBezTo>
                      <a:cubicBezTo>
                        <a:pt x="470201" y="273930"/>
                        <a:pt x="467290" y="277264"/>
                        <a:pt x="463893" y="277264"/>
                      </a:cubicBezTo>
                      <a:cubicBezTo>
                        <a:pt x="460497" y="277264"/>
                        <a:pt x="458070" y="273930"/>
                        <a:pt x="458070" y="270040"/>
                      </a:cubicBezTo>
                      <a:cubicBezTo>
                        <a:pt x="458070" y="266151"/>
                        <a:pt x="460497" y="262817"/>
                        <a:pt x="463893" y="262817"/>
                      </a:cubicBezTo>
                      <a:close/>
                      <a:moveTo>
                        <a:pt x="387710" y="262817"/>
                      </a:moveTo>
                      <a:cubicBezTo>
                        <a:pt x="391107" y="262817"/>
                        <a:pt x="393533" y="266151"/>
                        <a:pt x="393533" y="270040"/>
                      </a:cubicBezTo>
                      <a:cubicBezTo>
                        <a:pt x="393533" y="273930"/>
                        <a:pt x="391107" y="277264"/>
                        <a:pt x="387710" y="277264"/>
                      </a:cubicBezTo>
                      <a:cubicBezTo>
                        <a:pt x="384313" y="277264"/>
                        <a:pt x="381402" y="273930"/>
                        <a:pt x="381402" y="270040"/>
                      </a:cubicBezTo>
                      <a:cubicBezTo>
                        <a:pt x="381402" y="266151"/>
                        <a:pt x="384313" y="262817"/>
                        <a:pt x="387710" y="262817"/>
                      </a:cubicBezTo>
                      <a:close/>
                      <a:moveTo>
                        <a:pt x="368300" y="262817"/>
                      </a:moveTo>
                      <a:cubicBezTo>
                        <a:pt x="371697" y="262817"/>
                        <a:pt x="374608" y="266151"/>
                        <a:pt x="374608" y="270040"/>
                      </a:cubicBezTo>
                      <a:cubicBezTo>
                        <a:pt x="374608" y="273930"/>
                        <a:pt x="371697" y="277264"/>
                        <a:pt x="368300" y="277264"/>
                      </a:cubicBezTo>
                      <a:cubicBezTo>
                        <a:pt x="364903" y="277264"/>
                        <a:pt x="362477" y="273930"/>
                        <a:pt x="362477" y="270040"/>
                      </a:cubicBezTo>
                      <a:cubicBezTo>
                        <a:pt x="362477" y="266151"/>
                        <a:pt x="364903" y="262817"/>
                        <a:pt x="368300" y="262817"/>
                      </a:cubicBezTo>
                      <a:close/>
                      <a:moveTo>
                        <a:pt x="349376" y="262817"/>
                      </a:moveTo>
                      <a:cubicBezTo>
                        <a:pt x="352772" y="262817"/>
                        <a:pt x="355684" y="266151"/>
                        <a:pt x="355684" y="270040"/>
                      </a:cubicBezTo>
                      <a:cubicBezTo>
                        <a:pt x="355684" y="273930"/>
                        <a:pt x="352772" y="277264"/>
                        <a:pt x="349376" y="277264"/>
                      </a:cubicBezTo>
                      <a:cubicBezTo>
                        <a:pt x="345979" y="277264"/>
                        <a:pt x="343068" y="273930"/>
                        <a:pt x="343068" y="270040"/>
                      </a:cubicBezTo>
                      <a:cubicBezTo>
                        <a:pt x="343068" y="266151"/>
                        <a:pt x="345979" y="262817"/>
                        <a:pt x="349376" y="262817"/>
                      </a:cubicBezTo>
                      <a:close/>
                      <a:moveTo>
                        <a:pt x="329966" y="262817"/>
                      </a:moveTo>
                      <a:cubicBezTo>
                        <a:pt x="333363" y="262817"/>
                        <a:pt x="336274" y="266151"/>
                        <a:pt x="336274" y="270040"/>
                      </a:cubicBezTo>
                      <a:cubicBezTo>
                        <a:pt x="336274" y="273930"/>
                        <a:pt x="333363" y="277264"/>
                        <a:pt x="329966" y="277264"/>
                      </a:cubicBezTo>
                      <a:cubicBezTo>
                        <a:pt x="326569" y="277264"/>
                        <a:pt x="324143" y="273930"/>
                        <a:pt x="324143" y="270040"/>
                      </a:cubicBezTo>
                      <a:cubicBezTo>
                        <a:pt x="324143" y="266151"/>
                        <a:pt x="326569" y="262817"/>
                        <a:pt x="329966" y="262817"/>
                      </a:cubicBezTo>
                      <a:close/>
                      <a:moveTo>
                        <a:pt x="311041" y="262817"/>
                      </a:moveTo>
                      <a:cubicBezTo>
                        <a:pt x="314438" y="262817"/>
                        <a:pt x="317350" y="266151"/>
                        <a:pt x="317350" y="270040"/>
                      </a:cubicBezTo>
                      <a:cubicBezTo>
                        <a:pt x="317350" y="273930"/>
                        <a:pt x="314438" y="277264"/>
                        <a:pt x="311041" y="277264"/>
                      </a:cubicBezTo>
                      <a:cubicBezTo>
                        <a:pt x="307645" y="277264"/>
                        <a:pt x="304733" y="273930"/>
                        <a:pt x="304733" y="270040"/>
                      </a:cubicBezTo>
                      <a:cubicBezTo>
                        <a:pt x="304733" y="266151"/>
                        <a:pt x="307645" y="262817"/>
                        <a:pt x="311041" y="262817"/>
                      </a:cubicBezTo>
                      <a:close/>
                      <a:moveTo>
                        <a:pt x="292117" y="262817"/>
                      </a:moveTo>
                      <a:cubicBezTo>
                        <a:pt x="295514" y="262817"/>
                        <a:pt x="297940" y="266151"/>
                        <a:pt x="297940" y="270040"/>
                      </a:cubicBezTo>
                      <a:cubicBezTo>
                        <a:pt x="297940" y="273930"/>
                        <a:pt x="295514" y="277264"/>
                        <a:pt x="292117" y="277264"/>
                      </a:cubicBezTo>
                      <a:cubicBezTo>
                        <a:pt x="288720" y="277264"/>
                        <a:pt x="285809" y="273930"/>
                        <a:pt x="285809" y="270040"/>
                      </a:cubicBezTo>
                      <a:cubicBezTo>
                        <a:pt x="285809" y="266151"/>
                        <a:pt x="288720" y="262817"/>
                        <a:pt x="292117" y="262817"/>
                      </a:cubicBezTo>
                      <a:close/>
                      <a:moveTo>
                        <a:pt x="272707" y="262817"/>
                      </a:moveTo>
                      <a:cubicBezTo>
                        <a:pt x="276104" y="262817"/>
                        <a:pt x="279015" y="266151"/>
                        <a:pt x="279015" y="270040"/>
                      </a:cubicBezTo>
                      <a:cubicBezTo>
                        <a:pt x="279015" y="273930"/>
                        <a:pt x="276104" y="277264"/>
                        <a:pt x="272707" y="277264"/>
                      </a:cubicBezTo>
                      <a:cubicBezTo>
                        <a:pt x="269310" y="277264"/>
                        <a:pt x="266399" y="273930"/>
                        <a:pt x="266399" y="270040"/>
                      </a:cubicBezTo>
                      <a:cubicBezTo>
                        <a:pt x="266399" y="266151"/>
                        <a:pt x="269310" y="262817"/>
                        <a:pt x="272707" y="262817"/>
                      </a:cubicBezTo>
                      <a:close/>
                      <a:moveTo>
                        <a:pt x="253783" y="262817"/>
                      </a:moveTo>
                      <a:cubicBezTo>
                        <a:pt x="257179" y="262817"/>
                        <a:pt x="259606" y="266151"/>
                        <a:pt x="259606" y="270040"/>
                      </a:cubicBezTo>
                      <a:cubicBezTo>
                        <a:pt x="259606" y="273930"/>
                        <a:pt x="257179" y="277264"/>
                        <a:pt x="253783" y="277264"/>
                      </a:cubicBezTo>
                      <a:cubicBezTo>
                        <a:pt x="250386" y="277264"/>
                        <a:pt x="247475" y="273930"/>
                        <a:pt x="247475" y="270040"/>
                      </a:cubicBezTo>
                      <a:cubicBezTo>
                        <a:pt x="247475" y="266151"/>
                        <a:pt x="250386" y="262817"/>
                        <a:pt x="253783" y="262817"/>
                      </a:cubicBezTo>
                      <a:close/>
                      <a:moveTo>
                        <a:pt x="234373" y="262817"/>
                      </a:moveTo>
                      <a:cubicBezTo>
                        <a:pt x="237770" y="262817"/>
                        <a:pt x="240681" y="266151"/>
                        <a:pt x="240681" y="270040"/>
                      </a:cubicBezTo>
                      <a:cubicBezTo>
                        <a:pt x="240681" y="273930"/>
                        <a:pt x="237770" y="277264"/>
                        <a:pt x="234373" y="277264"/>
                      </a:cubicBezTo>
                      <a:cubicBezTo>
                        <a:pt x="230976" y="277264"/>
                        <a:pt x="228550" y="273930"/>
                        <a:pt x="228550" y="270040"/>
                      </a:cubicBezTo>
                      <a:cubicBezTo>
                        <a:pt x="228550" y="266151"/>
                        <a:pt x="230976" y="262817"/>
                        <a:pt x="234373" y="262817"/>
                      </a:cubicBezTo>
                      <a:close/>
                      <a:moveTo>
                        <a:pt x="215448" y="262817"/>
                      </a:moveTo>
                      <a:cubicBezTo>
                        <a:pt x="218845" y="262817"/>
                        <a:pt x="221757" y="266151"/>
                        <a:pt x="221757" y="270040"/>
                      </a:cubicBezTo>
                      <a:cubicBezTo>
                        <a:pt x="221757" y="273930"/>
                        <a:pt x="218845" y="277264"/>
                        <a:pt x="215448" y="277264"/>
                      </a:cubicBezTo>
                      <a:cubicBezTo>
                        <a:pt x="212052" y="277264"/>
                        <a:pt x="209140" y="273930"/>
                        <a:pt x="209140" y="270040"/>
                      </a:cubicBezTo>
                      <a:cubicBezTo>
                        <a:pt x="209140" y="266151"/>
                        <a:pt x="212052" y="262817"/>
                        <a:pt x="215448" y="262817"/>
                      </a:cubicBezTo>
                      <a:close/>
                      <a:moveTo>
                        <a:pt x="196039" y="262817"/>
                      </a:moveTo>
                      <a:cubicBezTo>
                        <a:pt x="199435" y="262817"/>
                        <a:pt x="202347" y="266151"/>
                        <a:pt x="202347" y="270040"/>
                      </a:cubicBezTo>
                      <a:cubicBezTo>
                        <a:pt x="202347" y="273930"/>
                        <a:pt x="199435" y="277264"/>
                        <a:pt x="196039" y="277264"/>
                      </a:cubicBezTo>
                      <a:cubicBezTo>
                        <a:pt x="192642" y="277264"/>
                        <a:pt x="190216" y="273930"/>
                        <a:pt x="190216" y="270040"/>
                      </a:cubicBezTo>
                      <a:cubicBezTo>
                        <a:pt x="190216" y="266151"/>
                        <a:pt x="192642" y="262817"/>
                        <a:pt x="196039" y="262817"/>
                      </a:cubicBezTo>
                      <a:close/>
                      <a:moveTo>
                        <a:pt x="177114" y="262817"/>
                      </a:moveTo>
                      <a:cubicBezTo>
                        <a:pt x="180511" y="262817"/>
                        <a:pt x="183422" y="266151"/>
                        <a:pt x="183422" y="270040"/>
                      </a:cubicBezTo>
                      <a:cubicBezTo>
                        <a:pt x="183422" y="273930"/>
                        <a:pt x="180511" y="277264"/>
                        <a:pt x="177114" y="277264"/>
                      </a:cubicBezTo>
                      <a:cubicBezTo>
                        <a:pt x="173717" y="277264"/>
                        <a:pt x="170806" y="273930"/>
                        <a:pt x="170806" y="270040"/>
                      </a:cubicBezTo>
                      <a:cubicBezTo>
                        <a:pt x="170806" y="266151"/>
                        <a:pt x="173717" y="262817"/>
                        <a:pt x="177114" y="262817"/>
                      </a:cubicBezTo>
                      <a:close/>
                      <a:moveTo>
                        <a:pt x="1190788" y="241147"/>
                      </a:moveTo>
                      <a:lnTo>
                        <a:pt x="1191185" y="241566"/>
                      </a:lnTo>
                      <a:lnTo>
                        <a:pt x="1194166" y="251170"/>
                      </a:lnTo>
                      <a:lnTo>
                        <a:pt x="1190788" y="255038"/>
                      </a:lnTo>
                      <a:cubicBezTo>
                        <a:pt x="1187392" y="255038"/>
                        <a:pt x="1184965" y="251704"/>
                        <a:pt x="1184965" y="247815"/>
                      </a:cubicBezTo>
                      <a:cubicBezTo>
                        <a:pt x="1184965" y="243925"/>
                        <a:pt x="1187392" y="241147"/>
                        <a:pt x="1190788" y="241147"/>
                      </a:cubicBezTo>
                      <a:close/>
                      <a:moveTo>
                        <a:pt x="1171864" y="241147"/>
                      </a:moveTo>
                      <a:cubicBezTo>
                        <a:pt x="1175260" y="241147"/>
                        <a:pt x="1178172" y="243925"/>
                        <a:pt x="1178172" y="247815"/>
                      </a:cubicBezTo>
                      <a:cubicBezTo>
                        <a:pt x="1178172" y="251704"/>
                        <a:pt x="1175260" y="255038"/>
                        <a:pt x="1171864" y="255038"/>
                      </a:cubicBezTo>
                      <a:cubicBezTo>
                        <a:pt x="1168467" y="255038"/>
                        <a:pt x="1165556" y="251704"/>
                        <a:pt x="1165556" y="247815"/>
                      </a:cubicBezTo>
                      <a:cubicBezTo>
                        <a:pt x="1165556" y="243925"/>
                        <a:pt x="1168467" y="241147"/>
                        <a:pt x="1171864" y="241147"/>
                      </a:cubicBezTo>
                      <a:close/>
                      <a:moveTo>
                        <a:pt x="1152939" y="241147"/>
                      </a:moveTo>
                      <a:cubicBezTo>
                        <a:pt x="1156336" y="241147"/>
                        <a:pt x="1158762" y="243925"/>
                        <a:pt x="1158762" y="247815"/>
                      </a:cubicBezTo>
                      <a:cubicBezTo>
                        <a:pt x="1158762" y="251704"/>
                        <a:pt x="1156336" y="255038"/>
                        <a:pt x="1152939" y="255038"/>
                      </a:cubicBezTo>
                      <a:cubicBezTo>
                        <a:pt x="1149543" y="255038"/>
                        <a:pt x="1146631" y="251704"/>
                        <a:pt x="1146631" y="247815"/>
                      </a:cubicBezTo>
                      <a:cubicBezTo>
                        <a:pt x="1146631" y="243925"/>
                        <a:pt x="1149543" y="241147"/>
                        <a:pt x="1152939" y="241147"/>
                      </a:cubicBezTo>
                      <a:close/>
                      <a:moveTo>
                        <a:pt x="1133529" y="241147"/>
                      </a:moveTo>
                      <a:cubicBezTo>
                        <a:pt x="1136926" y="241147"/>
                        <a:pt x="1139838" y="243925"/>
                        <a:pt x="1139838" y="247815"/>
                      </a:cubicBezTo>
                      <a:cubicBezTo>
                        <a:pt x="1139838" y="251704"/>
                        <a:pt x="1136926" y="255038"/>
                        <a:pt x="1133529" y="255038"/>
                      </a:cubicBezTo>
                      <a:cubicBezTo>
                        <a:pt x="1130133" y="255038"/>
                        <a:pt x="1127221" y="251704"/>
                        <a:pt x="1127221" y="247815"/>
                      </a:cubicBezTo>
                      <a:cubicBezTo>
                        <a:pt x="1127221" y="243925"/>
                        <a:pt x="1130133" y="241147"/>
                        <a:pt x="1133529" y="241147"/>
                      </a:cubicBezTo>
                      <a:close/>
                      <a:moveTo>
                        <a:pt x="1114605" y="241147"/>
                      </a:moveTo>
                      <a:cubicBezTo>
                        <a:pt x="1118002" y="241147"/>
                        <a:pt x="1120913" y="243925"/>
                        <a:pt x="1120913" y="247815"/>
                      </a:cubicBezTo>
                      <a:cubicBezTo>
                        <a:pt x="1120913" y="251704"/>
                        <a:pt x="1118002" y="255038"/>
                        <a:pt x="1114605" y="255038"/>
                      </a:cubicBezTo>
                      <a:cubicBezTo>
                        <a:pt x="1111208" y="255038"/>
                        <a:pt x="1108297" y="251704"/>
                        <a:pt x="1108297" y="247815"/>
                      </a:cubicBezTo>
                      <a:cubicBezTo>
                        <a:pt x="1108297" y="243925"/>
                        <a:pt x="1111208" y="241147"/>
                        <a:pt x="1114605" y="241147"/>
                      </a:cubicBezTo>
                      <a:close/>
                      <a:moveTo>
                        <a:pt x="1095195" y="241147"/>
                      </a:moveTo>
                      <a:cubicBezTo>
                        <a:pt x="1098592" y="241147"/>
                        <a:pt x="1101503" y="243925"/>
                        <a:pt x="1101503" y="247815"/>
                      </a:cubicBezTo>
                      <a:cubicBezTo>
                        <a:pt x="1101503" y="251704"/>
                        <a:pt x="1098592" y="255038"/>
                        <a:pt x="1095195" y="255038"/>
                      </a:cubicBezTo>
                      <a:cubicBezTo>
                        <a:pt x="1091799" y="255038"/>
                        <a:pt x="1089372" y="251704"/>
                        <a:pt x="1089372" y="247815"/>
                      </a:cubicBezTo>
                      <a:cubicBezTo>
                        <a:pt x="1089372" y="243925"/>
                        <a:pt x="1091799" y="241147"/>
                        <a:pt x="1095195" y="241147"/>
                      </a:cubicBezTo>
                      <a:close/>
                      <a:moveTo>
                        <a:pt x="1076271" y="241147"/>
                      </a:moveTo>
                      <a:cubicBezTo>
                        <a:pt x="1079667" y="241147"/>
                        <a:pt x="1082579" y="243925"/>
                        <a:pt x="1082579" y="247815"/>
                      </a:cubicBezTo>
                      <a:cubicBezTo>
                        <a:pt x="1082579" y="251704"/>
                        <a:pt x="1079667" y="255038"/>
                        <a:pt x="1076271" y="255038"/>
                      </a:cubicBezTo>
                      <a:cubicBezTo>
                        <a:pt x="1072874" y="255038"/>
                        <a:pt x="1069963" y="251704"/>
                        <a:pt x="1069963" y="247815"/>
                      </a:cubicBezTo>
                      <a:cubicBezTo>
                        <a:pt x="1069963" y="243925"/>
                        <a:pt x="1072874" y="241147"/>
                        <a:pt x="1076271" y="241147"/>
                      </a:cubicBezTo>
                      <a:close/>
                      <a:moveTo>
                        <a:pt x="1057346" y="241147"/>
                      </a:moveTo>
                      <a:cubicBezTo>
                        <a:pt x="1060743" y="241147"/>
                        <a:pt x="1063169" y="243925"/>
                        <a:pt x="1063169" y="247815"/>
                      </a:cubicBezTo>
                      <a:cubicBezTo>
                        <a:pt x="1063169" y="251704"/>
                        <a:pt x="1060743" y="255038"/>
                        <a:pt x="1057346" y="255038"/>
                      </a:cubicBezTo>
                      <a:cubicBezTo>
                        <a:pt x="1053464" y="255038"/>
                        <a:pt x="1051038" y="251704"/>
                        <a:pt x="1051038" y="247815"/>
                      </a:cubicBezTo>
                      <a:cubicBezTo>
                        <a:pt x="1051038" y="243925"/>
                        <a:pt x="1053464" y="241147"/>
                        <a:pt x="1057346" y="241147"/>
                      </a:cubicBezTo>
                      <a:close/>
                      <a:moveTo>
                        <a:pt x="1037936" y="241147"/>
                      </a:moveTo>
                      <a:cubicBezTo>
                        <a:pt x="1041333" y="241147"/>
                        <a:pt x="1044245" y="243925"/>
                        <a:pt x="1044245" y="247815"/>
                      </a:cubicBezTo>
                      <a:cubicBezTo>
                        <a:pt x="1044245" y="251704"/>
                        <a:pt x="1041333" y="255038"/>
                        <a:pt x="1037936" y="255038"/>
                      </a:cubicBezTo>
                      <a:cubicBezTo>
                        <a:pt x="1034540" y="255038"/>
                        <a:pt x="1031628" y="251704"/>
                        <a:pt x="1031628" y="247815"/>
                      </a:cubicBezTo>
                      <a:cubicBezTo>
                        <a:pt x="1031628" y="243925"/>
                        <a:pt x="1034540" y="241147"/>
                        <a:pt x="1037936" y="241147"/>
                      </a:cubicBezTo>
                      <a:close/>
                      <a:moveTo>
                        <a:pt x="1019012" y="241147"/>
                      </a:moveTo>
                      <a:cubicBezTo>
                        <a:pt x="1022409" y="241147"/>
                        <a:pt x="1024835" y="243925"/>
                        <a:pt x="1024835" y="247815"/>
                      </a:cubicBezTo>
                      <a:cubicBezTo>
                        <a:pt x="1024835" y="251704"/>
                        <a:pt x="1022409" y="255038"/>
                        <a:pt x="1019012" y="255038"/>
                      </a:cubicBezTo>
                      <a:cubicBezTo>
                        <a:pt x="1015615" y="255038"/>
                        <a:pt x="1012704" y="251704"/>
                        <a:pt x="1012704" y="247815"/>
                      </a:cubicBezTo>
                      <a:cubicBezTo>
                        <a:pt x="1012704" y="243925"/>
                        <a:pt x="1015615" y="241147"/>
                        <a:pt x="1019012" y="241147"/>
                      </a:cubicBezTo>
                      <a:close/>
                      <a:moveTo>
                        <a:pt x="999602" y="241147"/>
                      </a:moveTo>
                      <a:cubicBezTo>
                        <a:pt x="1002999" y="241147"/>
                        <a:pt x="1005910" y="243925"/>
                        <a:pt x="1005910" y="247815"/>
                      </a:cubicBezTo>
                      <a:cubicBezTo>
                        <a:pt x="1005910" y="251704"/>
                        <a:pt x="1002999" y="255038"/>
                        <a:pt x="999602" y="255038"/>
                      </a:cubicBezTo>
                      <a:cubicBezTo>
                        <a:pt x="996206" y="255038"/>
                        <a:pt x="993779" y="251704"/>
                        <a:pt x="993779" y="247815"/>
                      </a:cubicBezTo>
                      <a:cubicBezTo>
                        <a:pt x="993779" y="243925"/>
                        <a:pt x="996206" y="241147"/>
                        <a:pt x="999602" y="241147"/>
                      </a:cubicBezTo>
                      <a:close/>
                      <a:moveTo>
                        <a:pt x="980678" y="241147"/>
                      </a:moveTo>
                      <a:cubicBezTo>
                        <a:pt x="984074" y="241147"/>
                        <a:pt x="986986" y="243925"/>
                        <a:pt x="986986" y="247815"/>
                      </a:cubicBezTo>
                      <a:cubicBezTo>
                        <a:pt x="986986" y="251704"/>
                        <a:pt x="984074" y="255038"/>
                        <a:pt x="980678" y="255038"/>
                      </a:cubicBezTo>
                      <a:cubicBezTo>
                        <a:pt x="977281" y="255038"/>
                        <a:pt x="974370" y="251704"/>
                        <a:pt x="974370" y="247815"/>
                      </a:cubicBezTo>
                      <a:cubicBezTo>
                        <a:pt x="974370" y="243925"/>
                        <a:pt x="977281" y="241147"/>
                        <a:pt x="980678" y="241147"/>
                      </a:cubicBezTo>
                      <a:close/>
                      <a:moveTo>
                        <a:pt x="961268" y="241147"/>
                      </a:moveTo>
                      <a:cubicBezTo>
                        <a:pt x="964665" y="241147"/>
                        <a:pt x="967576" y="243925"/>
                        <a:pt x="967576" y="247815"/>
                      </a:cubicBezTo>
                      <a:cubicBezTo>
                        <a:pt x="967576" y="251704"/>
                        <a:pt x="964665" y="255038"/>
                        <a:pt x="961268" y="255038"/>
                      </a:cubicBezTo>
                      <a:cubicBezTo>
                        <a:pt x="957871" y="255038"/>
                        <a:pt x="955445" y="251704"/>
                        <a:pt x="955445" y="247815"/>
                      </a:cubicBezTo>
                      <a:cubicBezTo>
                        <a:pt x="955445" y="243925"/>
                        <a:pt x="957871" y="241147"/>
                        <a:pt x="961268" y="241147"/>
                      </a:cubicBezTo>
                      <a:close/>
                      <a:moveTo>
                        <a:pt x="942343" y="241147"/>
                      </a:moveTo>
                      <a:cubicBezTo>
                        <a:pt x="945740" y="241147"/>
                        <a:pt x="948652" y="243925"/>
                        <a:pt x="948652" y="247815"/>
                      </a:cubicBezTo>
                      <a:cubicBezTo>
                        <a:pt x="948652" y="251704"/>
                        <a:pt x="945740" y="255038"/>
                        <a:pt x="942343" y="255038"/>
                      </a:cubicBezTo>
                      <a:cubicBezTo>
                        <a:pt x="938947" y="255038"/>
                        <a:pt x="936035" y="251704"/>
                        <a:pt x="936035" y="247815"/>
                      </a:cubicBezTo>
                      <a:cubicBezTo>
                        <a:pt x="936035" y="243925"/>
                        <a:pt x="938947" y="241147"/>
                        <a:pt x="942343" y="241147"/>
                      </a:cubicBezTo>
                      <a:close/>
                      <a:moveTo>
                        <a:pt x="904009" y="241147"/>
                      </a:moveTo>
                      <a:cubicBezTo>
                        <a:pt x="907406" y="241147"/>
                        <a:pt x="910317" y="243925"/>
                        <a:pt x="910317" y="247815"/>
                      </a:cubicBezTo>
                      <a:cubicBezTo>
                        <a:pt x="910317" y="251704"/>
                        <a:pt x="907406" y="255038"/>
                        <a:pt x="904009" y="255038"/>
                      </a:cubicBezTo>
                      <a:cubicBezTo>
                        <a:pt x="900613" y="255038"/>
                        <a:pt x="897701" y="251704"/>
                        <a:pt x="897701" y="247815"/>
                      </a:cubicBezTo>
                      <a:cubicBezTo>
                        <a:pt x="897701" y="243925"/>
                        <a:pt x="900613" y="241147"/>
                        <a:pt x="904009" y="241147"/>
                      </a:cubicBezTo>
                      <a:close/>
                      <a:moveTo>
                        <a:pt x="885085" y="241147"/>
                      </a:moveTo>
                      <a:cubicBezTo>
                        <a:pt x="888481" y="241147"/>
                        <a:pt x="890908" y="243925"/>
                        <a:pt x="890908" y="247815"/>
                      </a:cubicBezTo>
                      <a:cubicBezTo>
                        <a:pt x="890908" y="251704"/>
                        <a:pt x="888481" y="255038"/>
                        <a:pt x="885085" y="255038"/>
                      </a:cubicBezTo>
                      <a:cubicBezTo>
                        <a:pt x="881688" y="255038"/>
                        <a:pt x="878777" y="251704"/>
                        <a:pt x="878777" y="247815"/>
                      </a:cubicBezTo>
                      <a:cubicBezTo>
                        <a:pt x="878777" y="243925"/>
                        <a:pt x="881688" y="241147"/>
                        <a:pt x="885085" y="241147"/>
                      </a:cubicBezTo>
                      <a:close/>
                      <a:moveTo>
                        <a:pt x="865675" y="241147"/>
                      </a:moveTo>
                      <a:cubicBezTo>
                        <a:pt x="869072" y="241147"/>
                        <a:pt x="871983" y="243925"/>
                        <a:pt x="871983" y="247815"/>
                      </a:cubicBezTo>
                      <a:cubicBezTo>
                        <a:pt x="871983" y="251704"/>
                        <a:pt x="869072" y="255038"/>
                        <a:pt x="865675" y="255038"/>
                      </a:cubicBezTo>
                      <a:cubicBezTo>
                        <a:pt x="862278" y="255038"/>
                        <a:pt x="859852" y="251704"/>
                        <a:pt x="859852" y="247815"/>
                      </a:cubicBezTo>
                      <a:cubicBezTo>
                        <a:pt x="859852" y="243925"/>
                        <a:pt x="862278" y="241147"/>
                        <a:pt x="865675" y="241147"/>
                      </a:cubicBezTo>
                      <a:close/>
                      <a:moveTo>
                        <a:pt x="502227" y="241147"/>
                      </a:moveTo>
                      <a:cubicBezTo>
                        <a:pt x="505624" y="241147"/>
                        <a:pt x="508536" y="243925"/>
                        <a:pt x="508536" y="247815"/>
                      </a:cubicBezTo>
                      <a:cubicBezTo>
                        <a:pt x="508536" y="251704"/>
                        <a:pt x="505624" y="255038"/>
                        <a:pt x="502227" y="255038"/>
                      </a:cubicBezTo>
                      <a:cubicBezTo>
                        <a:pt x="498831" y="255038"/>
                        <a:pt x="495919" y="251704"/>
                        <a:pt x="495919" y="247815"/>
                      </a:cubicBezTo>
                      <a:cubicBezTo>
                        <a:pt x="495919" y="243925"/>
                        <a:pt x="498831" y="241147"/>
                        <a:pt x="502227" y="241147"/>
                      </a:cubicBezTo>
                      <a:close/>
                      <a:moveTo>
                        <a:pt x="463893" y="241147"/>
                      </a:moveTo>
                      <a:cubicBezTo>
                        <a:pt x="467290" y="241147"/>
                        <a:pt x="470201" y="243925"/>
                        <a:pt x="470201" y="247815"/>
                      </a:cubicBezTo>
                      <a:cubicBezTo>
                        <a:pt x="470201" y="251704"/>
                        <a:pt x="467290" y="255038"/>
                        <a:pt x="463893" y="255038"/>
                      </a:cubicBezTo>
                      <a:cubicBezTo>
                        <a:pt x="460497" y="255038"/>
                        <a:pt x="458070" y="251704"/>
                        <a:pt x="458070" y="247815"/>
                      </a:cubicBezTo>
                      <a:cubicBezTo>
                        <a:pt x="458070" y="243925"/>
                        <a:pt x="460497" y="241147"/>
                        <a:pt x="463893" y="241147"/>
                      </a:cubicBezTo>
                      <a:close/>
                      <a:moveTo>
                        <a:pt x="444969" y="241147"/>
                      </a:moveTo>
                      <a:cubicBezTo>
                        <a:pt x="448365" y="241147"/>
                        <a:pt x="451277" y="243925"/>
                        <a:pt x="451277" y="247815"/>
                      </a:cubicBezTo>
                      <a:cubicBezTo>
                        <a:pt x="451277" y="251704"/>
                        <a:pt x="448365" y="255038"/>
                        <a:pt x="444969" y="255038"/>
                      </a:cubicBezTo>
                      <a:cubicBezTo>
                        <a:pt x="441572" y="255038"/>
                        <a:pt x="438661" y="251704"/>
                        <a:pt x="438661" y="247815"/>
                      </a:cubicBezTo>
                      <a:cubicBezTo>
                        <a:pt x="438661" y="243925"/>
                        <a:pt x="441572" y="241147"/>
                        <a:pt x="444969" y="241147"/>
                      </a:cubicBezTo>
                      <a:close/>
                      <a:moveTo>
                        <a:pt x="349376" y="241147"/>
                      </a:moveTo>
                      <a:cubicBezTo>
                        <a:pt x="352772" y="241147"/>
                        <a:pt x="355684" y="243925"/>
                        <a:pt x="355684" y="247815"/>
                      </a:cubicBezTo>
                      <a:cubicBezTo>
                        <a:pt x="355684" y="251704"/>
                        <a:pt x="352772" y="255038"/>
                        <a:pt x="349376" y="255038"/>
                      </a:cubicBezTo>
                      <a:cubicBezTo>
                        <a:pt x="345979" y="255038"/>
                        <a:pt x="343068" y="251704"/>
                        <a:pt x="343068" y="247815"/>
                      </a:cubicBezTo>
                      <a:cubicBezTo>
                        <a:pt x="343068" y="243925"/>
                        <a:pt x="345979" y="241147"/>
                        <a:pt x="349376" y="241147"/>
                      </a:cubicBezTo>
                      <a:close/>
                      <a:moveTo>
                        <a:pt x="329966" y="241147"/>
                      </a:moveTo>
                      <a:cubicBezTo>
                        <a:pt x="333363" y="241147"/>
                        <a:pt x="336274" y="243925"/>
                        <a:pt x="336274" y="247815"/>
                      </a:cubicBezTo>
                      <a:cubicBezTo>
                        <a:pt x="336274" y="251704"/>
                        <a:pt x="333363" y="255038"/>
                        <a:pt x="329966" y="255038"/>
                      </a:cubicBezTo>
                      <a:cubicBezTo>
                        <a:pt x="326569" y="255038"/>
                        <a:pt x="324143" y="251704"/>
                        <a:pt x="324143" y="247815"/>
                      </a:cubicBezTo>
                      <a:cubicBezTo>
                        <a:pt x="324143" y="243925"/>
                        <a:pt x="326569" y="241147"/>
                        <a:pt x="329966" y="241147"/>
                      </a:cubicBezTo>
                      <a:close/>
                      <a:moveTo>
                        <a:pt x="311041" y="241147"/>
                      </a:moveTo>
                      <a:cubicBezTo>
                        <a:pt x="314438" y="241147"/>
                        <a:pt x="317350" y="243925"/>
                        <a:pt x="317350" y="247815"/>
                      </a:cubicBezTo>
                      <a:cubicBezTo>
                        <a:pt x="317350" y="251704"/>
                        <a:pt x="314438" y="255038"/>
                        <a:pt x="311041" y="255038"/>
                      </a:cubicBezTo>
                      <a:cubicBezTo>
                        <a:pt x="307645" y="255038"/>
                        <a:pt x="304733" y="251704"/>
                        <a:pt x="304733" y="247815"/>
                      </a:cubicBezTo>
                      <a:cubicBezTo>
                        <a:pt x="304733" y="243925"/>
                        <a:pt x="307645" y="241147"/>
                        <a:pt x="311041" y="241147"/>
                      </a:cubicBezTo>
                      <a:close/>
                      <a:moveTo>
                        <a:pt x="292117" y="241147"/>
                      </a:moveTo>
                      <a:cubicBezTo>
                        <a:pt x="295514" y="241147"/>
                        <a:pt x="297940" y="243925"/>
                        <a:pt x="297940" y="247815"/>
                      </a:cubicBezTo>
                      <a:cubicBezTo>
                        <a:pt x="297940" y="251704"/>
                        <a:pt x="295514" y="255038"/>
                        <a:pt x="292117" y="255038"/>
                      </a:cubicBezTo>
                      <a:cubicBezTo>
                        <a:pt x="288720" y="255038"/>
                        <a:pt x="285809" y="251704"/>
                        <a:pt x="285809" y="247815"/>
                      </a:cubicBezTo>
                      <a:cubicBezTo>
                        <a:pt x="285809" y="243925"/>
                        <a:pt x="288720" y="241147"/>
                        <a:pt x="292117" y="241147"/>
                      </a:cubicBezTo>
                      <a:close/>
                      <a:moveTo>
                        <a:pt x="272707" y="241147"/>
                      </a:moveTo>
                      <a:cubicBezTo>
                        <a:pt x="276104" y="241147"/>
                        <a:pt x="279015" y="243925"/>
                        <a:pt x="279015" y="247815"/>
                      </a:cubicBezTo>
                      <a:cubicBezTo>
                        <a:pt x="279015" y="251704"/>
                        <a:pt x="276104" y="255038"/>
                        <a:pt x="272707" y="255038"/>
                      </a:cubicBezTo>
                      <a:cubicBezTo>
                        <a:pt x="269310" y="255038"/>
                        <a:pt x="266399" y="251704"/>
                        <a:pt x="266399" y="247815"/>
                      </a:cubicBezTo>
                      <a:cubicBezTo>
                        <a:pt x="266399" y="243925"/>
                        <a:pt x="269310" y="241147"/>
                        <a:pt x="272707" y="241147"/>
                      </a:cubicBezTo>
                      <a:close/>
                      <a:moveTo>
                        <a:pt x="253783" y="241147"/>
                      </a:moveTo>
                      <a:cubicBezTo>
                        <a:pt x="257179" y="241147"/>
                        <a:pt x="259606" y="243925"/>
                        <a:pt x="259606" y="247815"/>
                      </a:cubicBezTo>
                      <a:cubicBezTo>
                        <a:pt x="259606" y="251704"/>
                        <a:pt x="257179" y="255038"/>
                        <a:pt x="253783" y="255038"/>
                      </a:cubicBezTo>
                      <a:cubicBezTo>
                        <a:pt x="250386" y="255038"/>
                        <a:pt x="247475" y="251704"/>
                        <a:pt x="247475" y="247815"/>
                      </a:cubicBezTo>
                      <a:cubicBezTo>
                        <a:pt x="247475" y="243925"/>
                        <a:pt x="250386" y="241147"/>
                        <a:pt x="253783" y="241147"/>
                      </a:cubicBezTo>
                      <a:close/>
                      <a:moveTo>
                        <a:pt x="234373" y="241147"/>
                      </a:moveTo>
                      <a:cubicBezTo>
                        <a:pt x="237770" y="241147"/>
                        <a:pt x="240681" y="243925"/>
                        <a:pt x="240681" y="247815"/>
                      </a:cubicBezTo>
                      <a:cubicBezTo>
                        <a:pt x="240681" y="251704"/>
                        <a:pt x="237770" y="255038"/>
                        <a:pt x="234373" y="255038"/>
                      </a:cubicBezTo>
                      <a:cubicBezTo>
                        <a:pt x="230976" y="255038"/>
                        <a:pt x="228550" y="251704"/>
                        <a:pt x="228550" y="247815"/>
                      </a:cubicBezTo>
                      <a:cubicBezTo>
                        <a:pt x="228550" y="243925"/>
                        <a:pt x="230976" y="241147"/>
                        <a:pt x="234373" y="241147"/>
                      </a:cubicBezTo>
                      <a:close/>
                      <a:moveTo>
                        <a:pt x="215448" y="241147"/>
                      </a:moveTo>
                      <a:cubicBezTo>
                        <a:pt x="218845" y="241147"/>
                        <a:pt x="221757" y="243925"/>
                        <a:pt x="221757" y="247815"/>
                      </a:cubicBezTo>
                      <a:cubicBezTo>
                        <a:pt x="221757" y="251704"/>
                        <a:pt x="218845" y="255038"/>
                        <a:pt x="215448" y="255038"/>
                      </a:cubicBezTo>
                      <a:cubicBezTo>
                        <a:pt x="212052" y="255038"/>
                        <a:pt x="209140" y="251704"/>
                        <a:pt x="209140" y="247815"/>
                      </a:cubicBezTo>
                      <a:cubicBezTo>
                        <a:pt x="209140" y="243925"/>
                        <a:pt x="212052" y="241147"/>
                        <a:pt x="215448" y="241147"/>
                      </a:cubicBezTo>
                      <a:close/>
                      <a:moveTo>
                        <a:pt x="196039" y="241147"/>
                      </a:moveTo>
                      <a:cubicBezTo>
                        <a:pt x="199435" y="241147"/>
                        <a:pt x="202347" y="243925"/>
                        <a:pt x="202347" y="247815"/>
                      </a:cubicBezTo>
                      <a:cubicBezTo>
                        <a:pt x="202347" y="251704"/>
                        <a:pt x="199435" y="255038"/>
                        <a:pt x="196039" y="255038"/>
                      </a:cubicBezTo>
                      <a:cubicBezTo>
                        <a:pt x="192642" y="255038"/>
                        <a:pt x="190216" y="251704"/>
                        <a:pt x="190216" y="247815"/>
                      </a:cubicBezTo>
                      <a:cubicBezTo>
                        <a:pt x="190216" y="243925"/>
                        <a:pt x="192642" y="241147"/>
                        <a:pt x="196039" y="241147"/>
                      </a:cubicBezTo>
                      <a:close/>
                      <a:moveTo>
                        <a:pt x="177114" y="241147"/>
                      </a:moveTo>
                      <a:cubicBezTo>
                        <a:pt x="180511" y="241147"/>
                        <a:pt x="183422" y="243925"/>
                        <a:pt x="183422" y="247815"/>
                      </a:cubicBezTo>
                      <a:cubicBezTo>
                        <a:pt x="183422" y="251704"/>
                        <a:pt x="180511" y="255038"/>
                        <a:pt x="177114" y="255038"/>
                      </a:cubicBezTo>
                      <a:cubicBezTo>
                        <a:pt x="173717" y="255038"/>
                        <a:pt x="170806" y="251704"/>
                        <a:pt x="170806" y="247815"/>
                      </a:cubicBezTo>
                      <a:cubicBezTo>
                        <a:pt x="170806" y="243925"/>
                        <a:pt x="173717" y="241147"/>
                        <a:pt x="177114" y="241147"/>
                      </a:cubicBezTo>
                      <a:close/>
                      <a:moveTo>
                        <a:pt x="158190" y="241147"/>
                      </a:moveTo>
                      <a:cubicBezTo>
                        <a:pt x="161586" y="241147"/>
                        <a:pt x="164013" y="243925"/>
                        <a:pt x="164013" y="247815"/>
                      </a:cubicBezTo>
                      <a:cubicBezTo>
                        <a:pt x="164013" y="251704"/>
                        <a:pt x="161586" y="255038"/>
                        <a:pt x="158190" y="255038"/>
                      </a:cubicBezTo>
                      <a:cubicBezTo>
                        <a:pt x="154793" y="255038"/>
                        <a:pt x="151882" y="251704"/>
                        <a:pt x="151882" y="247815"/>
                      </a:cubicBezTo>
                      <a:cubicBezTo>
                        <a:pt x="151882" y="243925"/>
                        <a:pt x="154793" y="241147"/>
                        <a:pt x="158190" y="241147"/>
                      </a:cubicBezTo>
                      <a:close/>
                      <a:moveTo>
                        <a:pt x="62111" y="241147"/>
                      </a:moveTo>
                      <a:cubicBezTo>
                        <a:pt x="65993" y="241147"/>
                        <a:pt x="68420" y="243925"/>
                        <a:pt x="68420" y="247815"/>
                      </a:cubicBezTo>
                      <a:cubicBezTo>
                        <a:pt x="68420" y="251704"/>
                        <a:pt x="65993" y="255038"/>
                        <a:pt x="62111" y="255038"/>
                      </a:cubicBezTo>
                      <a:cubicBezTo>
                        <a:pt x="58715" y="255038"/>
                        <a:pt x="56289" y="251704"/>
                        <a:pt x="56289" y="247815"/>
                      </a:cubicBezTo>
                      <a:cubicBezTo>
                        <a:pt x="56289" y="243925"/>
                        <a:pt x="58715" y="241147"/>
                        <a:pt x="62111" y="241147"/>
                      </a:cubicBezTo>
                      <a:close/>
                      <a:moveTo>
                        <a:pt x="43187" y="241147"/>
                      </a:moveTo>
                      <a:cubicBezTo>
                        <a:pt x="46584" y="241147"/>
                        <a:pt x="49495" y="243925"/>
                        <a:pt x="49495" y="247815"/>
                      </a:cubicBezTo>
                      <a:cubicBezTo>
                        <a:pt x="49495" y="251704"/>
                        <a:pt x="46584" y="255038"/>
                        <a:pt x="43187" y="255038"/>
                      </a:cubicBezTo>
                      <a:cubicBezTo>
                        <a:pt x="39790" y="255038"/>
                        <a:pt x="36879" y="251704"/>
                        <a:pt x="36879" y="247815"/>
                      </a:cubicBezTo>
                      <a:cubicBezTo>
                        <a:pt x="36879" y="243925"/>
                        <a:pt x="39790" y="241147"/>
                        <a:pt x="43187" y="241147"/>
                      </a:cubicBezTo>
                      <a:close/>
                      <a:moveTo>
                        <a:pt x="1185999" y="224862"/>
                      </a:moveTo>
                      <a:lnTo>
                        <a:pt x="1187294" y="229034"/>
                      </a:lnTo>
                      <a:lnTo>
                        <a:pt x="1184965" y="226145"/>
                      </a:lnTo>
                      <a:close/>
                      <a:moveTo>
                        <a:pt x="253783" y="220033"/>
                      </a:moveTo>
                      <a:cubicBezTo>
                        <a:pt x="256694" y="220033"/>
                        <a:pt x="258635" y="222811"/>
                        <a:pt x="258635" y="226145"/>
                      </a:cubicBezTo>
                      <a:cubicBezTo>
                        <a:pt x="258635" y="229479"/>
                        <a:pt x="256694" y="232257"/>
                        <a:pt x="253783" y="232257"/>
                      </a:cubicBezTo>
                      <a:cubicBezTo>
                        <a:pt x="250871" y="232257"/>
                        <a:pt x="248445" y="229479"/>
                        <a:pt x="248445" y="226145"/>
                      </a:cubicBezTo>
                      <a:cubicBezTo>
                        <a:pt x="248445" y="222811"/>
                        <a:pt x="250871" y="220033"/>
                        <a:pt x="253783" y="220033"/>
                      </a:cubicBezTo>
                      <a:close/>
                      <a:moveTo>
                        <a:pt x="1171864" y="218922"/>
                      </a:moveTo>
                      <a:cubicBezTo>
                        <a:pt x="1175260" y="218922"/>
                        <a:pt x="1178172" y="222255"/>
                        <a:pt x="1178172" y="226145"/>
                      </a:cubicBezTo>
                      <a:cubicBezTo>
                        <a:pt x="1178172" y="230034"/>
                        <a:pt x="1175260" y="233368"/>
                        <a:pt x="1171864" y="233368"/>
                      </a:cubicBezTo>
                      <a:cubicBezTo>
                        <a:pt x="1168467" y="233368"/>
                        <a:pt x="1165556" y="230034"/>
                        <a:pt x="1165556" y="226145"/>
                      </a:cubicBezTo>
                      <a:cubicBezTo>
                        <a:pt x="1165556" y="222255"/>
                        <a:pt x="1168467" y="218922"/>
                        <a:pt x="1171864" y="218922"/>
                      </a:cubicBezTo>
                      <a:close/>
                      <a:moveTo>
                        <a:pt x="1152939" y="218922"/>
                      </a:moveTo>
                      <a:cubicBezTo>
                        <a:pt x="1156336" y="218922"/>
                        <a:pt x="1158762" y="222255"/>
                        <a:pt x="1158762" y="226145"/>
                      </a:cubicBezTo>
                      <a:cubicBezTo>
                        <a:pt x="1158762" y="230034"/>
                        <a:pt x="1156336" y="233368"/>
                        <a:pt x="1152939" y="233368"/>
                      </a:cubicBezTo>
                      <a:cubicBezTo>
                        <a:pt x="1149543" y="233368"/>
                        <a:pt x="1146631" y="230034"/>
                        <a:pt x="1146631" y="226145"/>
                      </a:cubicBezTo>
                      <a:cubicBezTo>
                        <a:pt x="1146631" y="222255"/>
                        <a:pt x="1149543" y="218922"/>
                        <a:pt x="1152939" y="218922"/>
                      </a:cubicBezTo>
                      <a:close/>
                      <a:moveTo>
                        <a:pt x="1133529" y="218922"/>
                      </a:moveTo>
                      <a:cubicBezTo>
                        <a:pt x="1136926" y="218922"/>
                        <a:pt x="1139838" y="222255"/>
                        <a:pt x="1139838" y="226145"/>
                      </a:cubicBezTo>
                      <a:cubicBezTo>
                        <a:pt x="1139838" y="230034"/>
                        <a:pt x="1136926" y="233368"/>
                        <a:pt x="1133529" y="233368"/>
                      </a:cubicBezTo>
                      <a:cubicBezTo>
                        <a:pt x="1130133" y="233368"/>
                        <a:pt x="1127221" y="230034"/>
                        <a:pt x="1127221" y="226145"/>
                      </a:cubicBezTo>
                      <a:cubicBezTo>
                        <a:pt x="1127221" y="222255"/>
                        <a:pt x="1130133" y="218922"/>
                        <a:pt x="1133529" y="218922"/>
                      </a:cubicBezTo>
                      <a:close/>
                      <a:moveTo>
                        <a:pt x="1114605" y="218922"/>
                      </a:moveTo>
                      <a:cubicBezTo>
                        <a:pt x="1118002" y="218922"/>
                        <a:pt x="1120913" y="222255"/>
                        <a:pt x="1120913" y="226145"/>
                      </a:cubicBezTo>
                      <a:cubicBezTo>
                        <a:pt x="1120913" y="230034"/>
                        <a:pt x="1118002" y="233368"/>
                        <a:pt x="1114605" y="233368"/>
                      </a:cubicBezTo>
                      <a:cubicBezTo>
                        <a:pt x="1111208" y="233368"/>
                        <a:pt x="1108297" y="230034"/>
                        <a:pt x="1108297" y="226145"/>
                      </a:cubicBezTo>
                      <a:cubicBezTo>
                        <a:pt x="1108297" y="222255"/>
                        <a:pt x="1111208" y="218922"/>
                        <a:pt x="1114605" y="218922"/>
                      </a:cubicBezTo>
                      <a:close/>
                      <a:moveTo>
                        <a:pt x="1095195" y="218922"/>
                      </a:moveTo>
                      <a:cubicBezTo>
                        <a:pt x="1098592" y="218922"/>
                        <a:pt x="1101503" y="222255"/>
                        <a:pt x="1101503" y="226145"/>
                      </a:cubicBezTo>
                      <a:cubicBezTo>
                        <a:pt x="1101503" y="230034"/>
                        <a:pt x="1098592" y="233368"/>
                        <a:pt x="1095195" y="233368"/>
                      </a:cubicBezTo>
                      <a:cubicBezTo>
                        <a:pt x="1091799" y="233368"/>
                        <a:pt x="1089372" y="230034"/>
                        <a:pt x="1089372" y="226145"/>
                      </a:cubicBezTo>
                      <a:cubicBezTo>
                        <a:pt x="1089372" y="222255"/>
                        <a:pt x="1091799" y="218922"/>
                        <a:pt x="1095195" y="218922"/>
                      </a:cubicBezTo>
                      <a:close/>
                      <a:moveTo>
                        <a:pt x="1076271" y="218922"/>
                      </a:moveTo>
                      <a:cubicBezTo>
                        <a:pt x="1079667" y="218922"/>
                        <a:pt x="1082579" y="222255"/>
                        <a:pt x="1082579" y="226145"/>
                      </a:cubicBezTo>
                      <a:cubicBezTo>
                        <a:pt x="1082579" y="230034"/>
                        <a:pt x="1079667" y="233368"/>
                        <a:pt x="1076271" y="233368"/>
                      </a:cubicBezTo>
                      <a:cubicBezTo>
                        <a:pt x="1072874" y="233368"/>
                        <a:pt x="1069963" y="230034"/>
                        <a:pt x="1069963" y="226145"/>
                      </a:cubicBezTo>
                      <a:cubicBezTo>
                        <a:pt x="1069963" y="222255"/>
                        <a:pt x="1072874" y="218922"/>
                        <a:pt x="1076271" y="218922"/>
                      </a:cubicBezTo>
                      <a:close/>
                      <a:moveTo>
                        <a:pt x="1057346" y="218922"/>
                      </a:moveTo>
                      <a:cubicBezTo>
                        <a:pt x="1060743" y="218922"/>
                        <a:pt x="1063169" y="222255"/>
                        <a:pt x="1063169" y="226145"/>
                      </a:cubicBezTo>
                      <a:cubicBezTo>
                        <a:pt x="1063169" y="230034"/>
                        <a:pt x="1060743" y="233368"/>
                        <a:pt x="1057346" y="233368"/>
                      </a:cubicBezTo>
                      <a:cubicBezTo>
                        <a:pt x="1053464" y="233368"/>
                        <a:pt x="1051038" y="230034"/>
                        <a:pt x="1051038" y="226145"/>
                      </a:cubicBezTo>
                      <a:cubicBezTo>
                        <a:pt x="1051038" y="222255"/>
                        <a:pt x="1053464" y="218922"/>
                        <a:pt x="1057346" y="218922"/>
                      </a:cubicBezTo>
                      <a:close/>
                      <a:moveTo>
                        <a:pt x="1037936" y="218922"/>
                      </a:moveTo>
                      <a:cubicBezTo>
                        <a:pt x="1041333" y="218922"/>
                        <a:pt x="1044245" y="222255"/>
                        <a:pt x="1044245" y="226145"/>
                      </a:cubicBezTo>
                      <a:cubicBezTo>
                        <a:pt x="1044245" y="230034"/>
                        <a:pt x="1041333" y="233368"/>
                        <a:pt x="1037936" y="233368"/>
                      </a:cubicBezTo>
                      <a:cubicBezTo>
                        <a:pt x="1034540" y="233368"/>
                        <a:pt x="1031628" y="230034"/>
                        <a:pt x="1031628" y="226145"/>
                      </a:cubicBezTo>
                      <a:cubicBezTo>
                        <a:pt x="1031628" y="222255"/>
                        <a:pt x="1034540" y="218922"/>
                        <a:pt x="1037936" y="218922"/>
                      </a:cubicBezTo>
                      <a:close/>
                      <a:moveTo>
                        <a:pt x="1019012" y="218922"/>
                      </a:moveTo>
                      <a:cubicBezTo>
                        <a:pt x="1022409" y="218922"/>
                        <a:pt x="1024835" y="222255"/>
                        <a:pt x="1024835" y="226145"/>
                      </a:cubicBezTo>
                      <a:cubicBezTo>
                        <a:pt x="1024835" y="230034"/>
                        <a:pt x="1022409" y="233368"/>
                        <a:pt x="1019012" y="233368"/>
                      </a:cubicBezTo>
                      <a:cubicBezTo>
                        <a:pt x="1015615" y="233368"/>
                        <a:pt x="1012704" y="230034"/>
                        <a:pt x="1012704" y="226145"/>
                      </a:cubicBezTo>
                      <a:cubicBezTo>
                        <a:pt x="1012704" y="222255"/>
                        <a:pt x="1015615" y="218922"/>
                        <a:pt x="1019012" y="218922"/>
                      </a:cubicBezTo>
                      <a:close/>
                      <a:moveTo>
                        <a:pt x="999602" y="218922"/>
                      </a:moveTo>
                      <a:cubicBezTo>
                        <a:pt x="1002999" y="218922"/>
                        <a:pt x="1005910" y="222255"/>
                        <a:pt x="1005910" y="226145"/>
                      </a:cubicBezTo>
                      <a:cubicBezTo>
                        <a:pt x="1005910" y="230034"/>
                        <a:pt x="1002999" y="233368"/>
                        <a:pt x="999602" y="233368"/>
                      </a:cubicBezTo>
                      <a:cubicBezTo>
                        <a:pt x="996206" y="233368"/>
                        <a:pt x="993779" y="230034"/>
                        <a:pt x="993779" y="226145"/>
                      </a:cubicBezTo>
                      <a:cubicBezTo>
                        <a:pt x="993779" y="222255"/>
                        <a:pt x="996206" y="218922"/>
                        <a:pt x="999602" y="218922"/>
                      </a:cubicBezTo>
                      <a:close/>
                      <a:moveTo>
                        <a:pt x="980678" y="218922"/>
                      </a:moveTo>
                      <a:cubicBezTo>
                        <a:pt x="984074" y="218922"/>
                        <a:pt x="986986" y="222255"/>
                        <a:pt x="986986" y="226145"/>
                      </a:cubicBezTo>
                      <a:cubicBezTo>
                        <a:pt x="986986" y="230034"/>
                        <a:pt x="984074" y="233368"/>
                        <a:pt x="980678" y="233368"/>
                      </a:cubicBezTo>
                      <a:cubicBezTo>
                        <a:pt x="977281" y="233368"/>
                        <a:pt x="974370" y="230034"/>
                        <a:pt x="974370" y="226145"/>
                      </a:cubicBezTo>
                      <a:cubicBezTo>
                        <a:pt x="974370" y="222255"/>
                        <a:pt x="977281" y="218922"/>
                        <a:pt x="980678" y="218922"/>
                      </a:cubicBezTo>
                      <a:close/>
                      <a:moveTo>
                        <a:pt x="961268" y="218922"/>
                      </a:moveTo>
                      <a:cubicBezTo>
                        <a:pt x="964665" y="218922"/>
                        <a:pt x="967576" y="222255"/>
                        <a:pt x="967576" y="226145"/>
                      </a:cubicBezTo>
                      <a:cubicBezTo>
                        <a:pt x="967576" y="230034"/>
                        <a:pt x="964665" y="233368"/>
                        <a:pt x="961268" y="233368"/>
                      </a:cubicBezTo>
                      <a:cubicBezTo>
                        <a:pt x="957871" y="233368"/>
                        <a:pt x="955445" y="230034"/>
                        <a:pt x="955445" y="226145"/>
                      </a:cubicBezTo>
                      <a:cubicBezTo>
                        <a:pt x="955445" y="222255"/>
                        <a:pt x="957871" y="218922"/>
                        <a:pt x="961268" y="218922"/>
                      </a:cubicBezTo>
                      <a:close/>
                      <a:moveTo>
                        <a:pt x="942343" y="218922"/>
                      </a:moveTo>
                      <a:cubicBezTo>
                        <a:pt x="945740" y="218922"/>
                        <a:pt x="948652" y="222255"/>
                        <a:pt x="948652" y="226145"/>
                      </a:cubicBezTo>
                      <a:cubicBezTo>
                        <a:pt x="948652" y="230034"/>
                        <a:pt x="945740" y="233368"/>
                        <a:pt x="942343" y="233368"/>
                      </a:cubicBezTo>
                      <a:cubicBezTo>
                        <a:pt x="938947" y="233368"/>
                        <a:pt x="936035" y="230034"/>
                        <a:pt x="936035" y="226145"/>
                      </a:cubicBezTo>
                      <a:cubicBezTo>
                        <a:pt x="936035" y="222255"/>
                        <a:pt x="938947" y="218922"/>
                        <a:pt x="942343" y="218922"/>
                      </a:cubicBezTo>
                      <a:close/>
                      <a:moveTo>
                        <a:pt x="904009" y="218922"/>
                      </a:moveTo>
                      <a:cubicBezTo>
                        <a:pt x="907406" y="218922"/>
                        <a:pt x="910317" y="222255"/>
                        <a:pt x="910317" y="226145"/>
                      </a:cubicBezTo>
                      <a:cubicBezTo>
                        <a:pt x="910317" y="230034"/>
                        <a:pt x="907406" y="233368"/>
                        <a:pt x="904009" y="233368"/>
                      </a:cubicBezTo>
                      <a:cubicBezTo>
                        <a:pt x="900613" y="233368"/>
                        <a:pt x="897701" y="230034"/>
                        <a:pt x="897701" y="226145"/>
                      </a:cubicBezTo>
                      <a:cubicBezTo>
                        <a:pt x="897701" y="222255"/>
                        <a:pt x="900613" y="218922"/>
                        <a:pt x="904009" y="218922"/>
                      </a:cubicBezTo>
                      <a:close/>
                      <a:moveTo>
                        <a:pt x="885085" y="218922"/>
                      </a:moveTo>
                      <a:cubicBezTo>
                        <a:pt x="888481" y="218922"/>
                        <a:pt x="890908" y="222255"/>
                        <a:pt x="890908" y="226145"/>
                      </a:cubicBezTo>
                      <a:cubicBezTo>
                        <a:pt x="890908" y="230034"/>
                        <a:pt x="888481" y="233368"/>
                        <a:pt x="885085" y="233368"/>
                      </a:cubicBezTo>
                      <a:cubicBezTo>
                        <a:pt x="881688" y="233368"/>
                        <a:pt x="878777" y="230034"/>
                        <a:pt x="878777" y="226145"/>
                      </a:cubicBezTo>
                      <a:cubicBezTo>
                        <a:pt x="878777" y="222255"/>
                        <a:pt x="881688" y="218922"/>
                        <a:pt x="885085" y="218922"/>
                      </a:cubicBezTo>
                      <a:close/>
                      <a:moveTo>
                        <a:pt x="865675" y="218922"/>
                      </a:moveTo>
                      <a:cubicBezTo>
                        <a:pt x="869072" y="218922"/>
                        <a:pt x="871983" y="222255"/>
                        <a:pt x="871983" y="226145"/>
                      </a:cubicBezTo>
                      <a:cubicBezTo>
                        <a:pt x="871983" y="230034"/>
                        <a:pt x="869072" y="233368"/>
                        <a:pt x="865675" y="233368"/>
                      </a:cubicBezTo>
                      <a:cubicBezTo>
                        <a:pt x="862278" y="233368"/>
                        <a:pt x="859852" y="230034"/>
                        <a:pt x="859852" y="226145"/>
                      </a:cubicBezTo>
                      <a:cubicBezTo>
                        <a:pt x="859852" y="222255"/>
                        <a:pt x="862278" y="218922"/>
                        <a:pt x="865675" y="218922"/>
                      </a:cubicBezTo>
                      <a:close/>
                      <a:moveTo>
                        <a:pt x="597820" y="218922"/>
                      </a:moveTo>
                      <a:cubicBezTo>
                        <a:pt x="601217" y="218922"/>
                        <a:pt x="604129" y="222255"/>
                        <a:pt x="604129" y="226145"/>
                      </a:cubicBezTo>
                      <a:cubicBezTo>
                        <a:pt x="604129" y="230034"/>
                        <a:pt x="601217" y="233368"/>
                        <a:pt x="597820" y="233368"/>
                      </a:cubicBezTo>
                      <a:cubicBezTo>
                        <a:pt x="594424" y="233368"/>
                        <a:pt x="591998" y="230034"/>
                        <a:pt x="591998" y="226145"/>
                      </a:cubicBezTo>
                      <a:cubicBezTo>
                        <a:pt x="591998" y="222255"/>
                        <a:pt x="594424" y="218922"/>
                        <a:pt x="597820" y="218922"/>
                      </a:cubicBezTo>
                      <a:close/>
                      <a:moveTo>
                        <a:pt x="463893" y="218922"/>
                      </a:moveTo>
                      <a:cubicBezTo>
                        <a:pt x="467290" y="218922"/>
                        <a:pt x="470201" y="222255"/>
                        <a:pt x="470201" y="226145"/>
                      </a:cubicBezTo>
                      <a:cubicBezTo>
                        <a:pt x="470201" y="230034"/>
                        <a:pt x="467290" y="233368"/>
                        <a:pt x="463893" y="233368"/>
                      </a:cubicBezTo>
                      <a:cubicBezTo>
                        <a:pt x="460497" y="233368"/>
                        <a:pt x="458070" y="230034"/>
                        <a:pt x="458070" y="226145"/>
                      </a:cubicBezTo>
                      <a:cubicBezTo>
                        <a:pt x="458070" y="222255"/>
                        <a:pt x="460497" y="218922"/>
                        <a:pt x="463893" y="218922"/>
                      </a:cubicBezTo>
                      <a:close/>
                      <a:moveTo>
                        <a:pt x="444969" y="218922"/>
                      </a:moveTo>
                      <a:cubicBezTo>
                        <a:pt x="448365" y="218922"/>
                        <a:pt x="451277" y="222255"/>
                        <a:pt x="451277" y="226145"/>
                      </a:cubicBezTo>
                      <a:cubicBezTo>
                        <a:pt x="451277" y="230034"/>
                        <a:pt x="448365" y="233368"/>
                        <a:pt x="444969" y="233368"/>
                      </a:cubicBezTo>
                      <a:cubicBezTo>
                        <a:pt x="441572" y="233368"/>
                        <a:pt x="438661" y="230034"/>
                        <a:pt x="438661" y="226145"/>
                      </a:cubicBezTo>
                      <a:cubicBezTo>
                        <a:pt x="438661" y="222255"/>
                        <a:pt x="441572" y="218922"/>
                        <a:pt x="444969" y="218922"/>
                      </a:cubicBezTo>
                      <a:close/>
                      <a:moveTo>
                        <a:pt x="349376" y="218922"/>
                      </a:moveTo>
                      <a:cubicBezTo>
                        <a:pt x="352772" y="218922"/>
                        <a:pt x="355684" y="222255"/>
                        <a:pt x="355684" y="226145"/>
                      </a:cubicBezTo>
                      <a:cubicBezTo>
                        <a:pt x="355684" y="230034"/>
                        <a:pt x="352772" y="233368"/>
                        <a:pt x="349376" y="233368"/>
                      </a:cubicBezTo>
                      <a:cubicBezTo>
                        <a:pt x="345979" y="233368"/>
                        <a:pt x="343068" y="230034"/>
                        <a:pt x="343068" y="226145"/>
                      </a:cubicBezTo>
                      <a:cubicBezTo>
                        <a:pt x="343068" y="222255"/>
                        <a:pt x="345979" y="218922"/>
                        <a:pt x="349376" y="218922"/>
                      </a:cubicBezTo>
                      <a:close/>
                      <a:moveTo>
                        <a:pt x="329966" y="218922"/>
                      </a:moveTo>
                      <a:cubicBezTo>
                        <a:pt x="333363" y="218922"/>
                        <a:pt x="336274" y="222255"/>
                        <a:pt x="336274" y="226145"/>
                      </a:cubicBezTo>
                      <a:cubicBezTo>
                        <a:pt x="336274" y="230034"/>
                        <a:pt x="333363" y="233368"/>
                        <a:pt x="329966" y="233368"/>
                      </a:cubicBezTo>
                      <a:cubicBezTo>
                        <a:pt x="326569" y="233368"/>
                        <a:pt x="324143" y="230034"/>
                        <a:pt x="324143" y="226145"/>
                      </a:cubicBezTo>
                      <a:cubicBezTo>
                        <a:pt x="324143" y="222255"/>
                        <a:pt x="326569" y="218922"/>
                        <a:pt x="329966" y="218922"/>
                      </a:cubicBezTo>
                      <a:close/>
                      <a:moveTo>
                        <a:pt x="311041" y="218922"/>
                      </a:moveTo>
                      <a:cubicBezTo>
                        <a:pt x="314438" y="218922"/>
                        <a:pt x="317350" y="222255"/>
                        <a:pt x="317350" y="226145"/>
                      </a:cubicBezTo>
                      <a:cubicBezTo>
                        <a:pt x="317350" y="230034"/>
                        <a:pt x="314438" y="233368"/>
                        <a:pt x="311041" y="233368"/>
                      </a:cubicBezTo>
                      <a:cubicBezTo>
                        <a:pt x="307645" y="233368"/>
                        <a:pt x="304733" y="230034"/>
                        <a:pt x="304733" y="226145"/>
                      </a:cubicBezTo>
                      <a:cubicBezTo>
                        <a:pt x="304733" y="222255"/>
                        <a:pt x="307645" y="218922"/>
                        <a:pt x="311041" y="218922"/>
                      </a:cubicBezTo>
                      <a:close/>
                      <a:moveTo>
                        <a:pt x="292117" y="218922"/>
                      </a:moveTo>
                      <a:cubicBezTo>
                        <a:pt x="295514" y="218922"/>
                        <a:pt x="297940" y="222255"/>
                        <a:pt x="297940" y="226145"/>
                      </a:cubicBezTo>
                      <a:cubicBezTo>
                        <a:pt x="297940" y="230034"/>
                        <a:pt x="295514" y="233368"/>
                        <a:pt x="292117" y="233368"/>
                      </a:cubicBezTo>
                      <a:cubicBezTo>
                        <a:pt x="288720" y="233368"/>
                        <a:pt x="285809" y="230034"/>
                        <a:pt x="285809" y="226145"/>
                      </a:cubicBezTo>
                      <a:cubicBezTo>
                        <a:pt x="285809" y="222255"/>
                        <a:pt x="288720" y="218922"/>
                        <a:pt x="292117" y="218922"/>
                      </a:cubicBezTo>
                      <a:close/>
                      <a:moveTo>
                        <a:pt x="272707" y="218922"/>
                      </a:moveTo>
                      <a:cubicBezTo>
                        <a:pt x="276104" y="218922"/>
                        <a:pt x="279015" y="222255"/>
                        <a:pt x="279015" y="226145"/>
                      </a:cubicBezTo>
                      <a:cubicBezTo>
                        <a:pt x="279015" y="230034"/>
                        <a:pt x="276104" y="233368"/>
                        <a:pt x="272707" y="233368"/>
                      </a:cubicBezTo>
                      <a:cubicBezTo>
                        <a:pt x="269310" y="233368"/>
                        <a:pt x="266399" y="230034"/>
                        <a:pt x="266399" y="226145"/>
                      </a:cubicBezTo>
                      <a:cubicBezTo>
                        <a:pt x="266399" y="222255"/>
                        <a:pt x="269310" y="218922"/>
                        <a:pt x="272707" y="218922"/>
                      </a:cubicBezTo>
                      <a:close/>
                      <a:moveTo>
                        <a:pt x="234373" y="218922"/>
                      </a:moveTo>
                      <a:cubicBezTo>
                        <a:pt x="237770" y="218922"/>
                        <a:pt x="240681" y="222255"/>
                        <a:pt x="240681" y="226145"/>
                      </a:cubicBezTo>
                      <a:cubicBezTo>
                        <a:pt x="240681" y="230034"/>
                        <a:pt x="237770" y="233368"/>
                        <a:pt x="234373" y="233368"/>
                      </a:cubicBezTo>
                      <a:cubicBezTo>
                        <a:pt x="230976" y="233368"/>
                        <a:pt x="228550" y="230034"/>
                        <a:pt x="228550" y="226145"/>
                      </a:cubicBezTo>
                      <a:cubicBezTo>
                        <a:pt x="228550" y="222255"/>
                        <a:pt x="230976" y="218922"/>
                        <a:pt x="234373" y="218922"/>
                      </a:cubicBezTo>
                      <a:close/>
                      <a:moveTo>
                        <a:pt x="215448" y="218922"/>
                      </a:moveTo>
                      <a:cubicBezTo>
                        <a:pt x="218845" y="218922"/>
                        <a:pt x="221757" y="222255"/>
                        <a:pt x="221757" y="226145"/>
                      </a:cubicBezTo>
                      <a:cubicBezTo>
                        <a:pt x="221757" y="230034"/>
                        <a:pt x="218845" y="233368"/>
                        <a:pt x="215448" y="233368"/>
                      </a:cubicBezTo>
                      <a:cubicBezTo>
                        <a:pt x="212052" y="233368"/>
                        <a:pt x="209140" y="230034"/>
                        <a:pt x="209140" y="226145"/>
                      </a:cubicBezTo>
                      <a:cubicBezTo>
                        <a:pt x="209140" y="222255"/>
                        <a:pt x="212052" y="218922"/>
                        <a:pt x="215448" y="218922"/>
                      </a:cubicBezTo>
                      <a:close/>
                      <a:moveTo>
                        <a:pt x="196039" y="218922"/>
                      </a:moveTo>
                      <a:cubicBezTo>
                        <a:pt x="199435" y="218922"/>
                        <a:pt x="202347" y="222255"/>
                        <a:pt x="202347" y="226145"/>
                      </a:cubicBezTo>
                      <a:cubicBezTo>
                        <a:pt x="202347" y="230034"/>
                        <a:pt x="199435" y="233368"/>
                        <a:pt x="196039" y="233368"/>
                      </a:cubicBezTo>
                      <a:cubicBezTo>
                        <a:pt x="192642" y="233368"/>
                        <a:pt x="190216" y="230034"/>
                        <a:pt x="190216" y="226145"/>
                      </a:cubicBezTo>
                      <a:cubicBezTo>
                        <a:pt x="190216" y="222255"/>
                        <a:pt x="192642" y="218922"/>
                        <a:pt x="196039" y="218922"/>
                      </a:cubicBezTo>
                      <a:close/>
                      <a:moveTo>
                        <a:pt x="177114" y="218922"/>
                      </a:moveTo>
                      <a:cubicBezTo>
                        <a:pt x="180511" y="218922"/>
                        <a:pt x="183422" y="222255"/>
                        <a:pt x="183422" y="226145"/>
                      </a:cubicBezTo>
                      <a:cubicBezTo>
                        <a:pt x="183422" y="230034"/>
                        <a:pt x="180511" y="233368"/>
                        <a:pt x="177114" y="233368"/>
                      </a:cubicBezTo>
                      <a:cubicBezTo>
                        <a:pt x="173717" y="233368"/>
                        <a:pt x="170806" y="230034"/>
                        <a:pt x="170806" y="226145"/>
                      </a:cubicBezTo>
                      <a:cubicBezTo>
                        <a:pt x="170806" y="222255"/>
                        <a:pt x="173717" y="218922"/>
                        <a:pt x="177114" y="218922"/>
                      </a:cubicBezTo>
                      <a:close/>
                      <a:moveTo>
                        <a:pt x="158190" y="218922"/>
                      </a:moveTo>
                      <a:cubicBezTo>
                        <a:pt x="161586" y="218922"/>
                        <a:pt x="164013" y="222255"/>
                        <a:pt x="164013" y="226145"/>
                      </a:cubicBezTo>
                      <a:cubicBezTo>
                        <a:pt x="164013" y="230034"/>
                        <a:pt x="161586" y="233368"/>
                        <a:pt x="158190" y="233368"/>
                      </a:cubicBezTo>
                      <a:cubicBezTo>
                        <a:pt x="154793" y="233368"/>
                        <a:pt x="151882" y="230034"/>
                        <a:pt x="151882" y="226145"/>
                      </a:cubicBezTo>
                      <a:cubicBezTo>
                        <a:pt x="151882" y="222255"/>
                        <a:pt x="154793" y="218922"/>
                        <a:pt x="158190" y="218922"/>
                      </a:cubicBezTo>
                      <a:close/>
                      <a:moveTo>
                        <a:pt x="138780" y="218922"/>
                      </a:moveTo>
                      <a:cubicBezTo>
                        <a:pt x="142177" y="218922"/>
                        <a:pt x="145088" y="222255"/>
                        <a:pt x="145088" y="226145"/>
                      </a:cubicBezTo>
                      <a:cubicBezTo>
                        <a:pt x="145088" y="230034"/>
                        <a:pt x="142177" y="233368"/>
                        <a:pt x="138780" y="233368"/>
                      </a:cubicBezTo>
                      <a:cubicBezTo>
                        <a:pt x="135383" y="233368"/>
                        <a:pt x="132472" y="230034"/>
                        <a:pt x="132472" y="226145"/>
                      </a:cubicBezTo>
                      <a:cubicBezTo>
                        <a:pt x="132472" y="222255"/>
                        <a:pt x="135383" y="218922"/>
                        <a:pt x="138780" y="218922"/>
                      </a:cubicBezTo>
                      <a:close/>
                      <a:moveTo>
                        <a:pt x="119855" y="218922"/>
                      </a:moveTo>
                      <a:cubicBezTo>
                        <a:pt x="123252" y="218922"/>
                        <a:pt x="126164" y="222255"/>
                        <a:pt x="126164" y="226145"/>
                      </a:cubicBezTo>
                      <a:cubicBezTo>
                        <a:pt x="126164" y="230034"/>
                        <a:pt x="123252" y="233368"/>
                        <a:pt x="119855" y="233368"/>
                      </a:cubicBezTo>
                      <a:cubicBezTo>
                        <a:pt x="116459" y="233368"/>
                        <a:pt x="113547" y="230034"/>
                        <a:pt x="113547" y="226145"/>
                      </a:cubicBezTo>
                      <a:cubicBezTo>
                        <a:pt x="113547" y="222255"/>
                        <a:pt x="116459" y="218922"/>
                        <a:pt x="119855" y="218922"/>
                      </a:cubicBezTo>
                      <a:close/>
                      <a:moveTo>
                        <a:pt x="100446" y="218922"/>
                      </a:moveTo>
                      <a:cubicBezTo>
                        <a:pt x="103842" y="218922"/>
                        <a:pt x="106754" y="222255"/>
                        <a:pt x="106754" y="226145"/>
                      </a:cubicBezTo>
                      <a:cubicBezTo>
                        <a:pt x="106754" y="230034"/>
                        <a:pt x="103842" y="233368"/>
                        <a:pt x="100446" y="233368"/>
                      </a:cubicBezTo>
                      <a:cubicBezTo>
                        <a:pt x="97049" y="233368"/>
                        <a:pt x="94623" y="230034"/>
                        <a:pt x="94623" y="226145"/>
                      </a:cubicBezTo>
                      <a:cubicBezTo>
                        <a:pt x="94623" y="222255"/>
                        <a:pt x="97049" y="218922"/>
                        <a:pt x="100446" y="218922"/>
                      </a:cubicBezTo>
                      <a:close/>
                      <a:moveTo>
                        <a:pt x="81521" y="218922"/>
                      </a:moveTo>
                      <a:cubicBezTo>
                        <a:pt x="84918" y="218922"/>
                        <a:pt x="87829" y="222255"/>
                        <a:pt x="87829" y="226145"/>
                      </a:cubicBezTo>
                      <a:cubicBezTo>
                        <a:pt x="87829" y="230034"/>
                        <a:pt x="84918" y="233368"/>
                        <a:pt x="81521" y="233368"/>
                      </a:cubicBezTo>
                      <a:cubicBezTo>
                        <a:pt x="78124" y="233368"/>
                        <a:pt x="75213" y="230034"/>
                        <a:pt x="75213" y="226145"/>
                      </a:cubicBezTo>
                      <a:cubicBezTo>
                        <a:pt x="75213" y="222255"/>
                        <a:pt x="78124" y="218922"/>
                        <a:pt x="81521" y="218922"/>
                      </a:cubicBezTo>
                      <a:close/>
                      <a:moveTo>
                        <a:pt x="62111" y="218922"/>
                      </a:moveTo>
                      <a:cubicBezTo>
                        <a:pt x="65993" y="218922"/>
                        <a:pt x="68420" y="222255"/>
                        <a:pt x="68420" y="226145"/>
                      </a:cubicBezTo>
                      <a:cubicBezTo>
                        <a:pt x="68420" y="230034"/>
                        <a:pt x="65993" y="233368"/>
                        <a:pt x="62111" y="233368"/>
                      </a:cubicBezTo>
                      <a:cubicBezTo>
                        <a:pt x="58715" y="233368"/>
                        <a:pt x="56289" y="230034"/>
                        <a:pt x="56289" y="226145"/>
                      </a:cubicBezTo>
                      <a:cubicBezTo>
                        <a:pt x="56289" y="222255"/>
                        <a:pt x="58715" y="218922"/>
                        <a:pt x="62111" y="218922"/>
                      </a:cubicBezTo>
                      <a:close/>
                      <a:moveTo>
                        <a:pt x="43187" y="218922"/>
                      </a:moveTo>
                      <a:cubicBezTo>
                        <a:pt x="46584" y="218922"/>
                        <a:pt x="49495" y="222255"/>
                        <a:pt x="49495" y="226145"/>
                      </a:cubicBezTo>
                      <a:cubicBezTo>
                        <a:pt x="49495" y="230034"/>
                        <a:pt x="46584" y="233368"/>
                        <a:pt x="43187" y="233368"/>
                      </a:cubicBezTo>
                      <a:cubicBezTo>
                        <a:pt x="39790" y="233368"/>
                        <a:pt x="36879" y="230034"/>
                        <a:pt x="36879" y="226145"/>
                      </a:cubicBezTo>
                      <a:cubicBezTo>
                        <a:pt x="36879" y="222255"/>
                        <a:pt x="39790" y="218922"/>
                        <a:pt x="43187" y="218922"/>
                      </a:cubicBezTo>
                      <a:close/>
                      <a:moveTo>
                        <a:pt x="24262" y="218922"/>
                      </a:moveTo>
                      <a:cubicBezTo>
                        <a:pt x="27659" y="218922"/>
                        <a:pt x="30085" y="222255"/>
                        <a:pt x="30085" y="226145"/>
                      </a:cubicBezTo>
                      <a:cubicBezTo>
                        <a:pt x="30085" y="230034"/>
                        <a:pt x="27659" y="233368"/>
                        <a:pt x="24262" y="233368"/>
                      </a:cubicBezTo>
                      <a:cubicBezTo>
                        <a:pt x="20866" y="233368"/>
                        <a:pt x="17954" y="230034"/>
                        <a:pt x="17954" y="226145"/>
                      </a:cubicBezTo>
                      <a:cubicBezTo>
                        <a:pt x="17954" y="222255"/>
                        <a:pt x="20866" y="218922"/>
                        <a:pt x="24262" y="218922"/>
                      </a:cubicBezTo>
                      <a:close/>
                      <a:moveTo>
                        <a:pt x="1171864" y="197252"/>
                      </a:moveTo>
                      <a:cubicBezTo>
                        <a:pt x="1175260" y="197252"/>
                        <a:pt x="1178172" y="200030"/>
                        <a:pt x="1178172" y="203919"/>
                      </a:cubicBezTo>
                      <a:cubicBezTo>
                        <a:pt x="1178172" y="208364"/>
                        <a:pt x="1175260" y="211143"/>
                        <a:pt x="1171864" y="211143"/>
                      </a:cubicBezTo>
                      <a:cubicBezTo>
                        <a:pt x="1168467" y="211143"/>
                        <a:pt x="1165556" y="208364"/>
                        <a:pt x="1165556" y="203919"/>
                      </a:cubicBezTo>
                      <a:cubicBezTo>
                        <a:pt x="1165556" y="200030"/>
                        <a:pt x="1168467" y="197252"/>
                        <a:pt x="1171864" y="197252"/>
                      </a:cubicBezTo>
                      <a:close/>
                      <a:moveTo>
                        <a:pt x="1152939" y="197252"/>
                      </a:moveTo>
                      <a:cubicBezTo>
                        <a:pt x="1156336" y="197252"/>
                        <a:pt x="1158762" y="200030"/>
                        <a:pt x="1158762" y="203919"/>
                      </a:cubicBezTo>
                      <a:cubicBezTo>
                        <a:pt x="1158762" y="208364"/>
                        <a:pt x="1156336" y="211143"/>
                        <a:pt x="1152939" y="211143"/>
                      </a:cubicBezTo>
                      <a:cubicBezTo>
                        <a:pt x="1149543" y="211143"/>
                        <a:pt x="1146631" y="208364"/>
                        <a:pt x="1146631" y="203919"/>
                      </a:cubicBezTo>
                      <a:cubicBezTo>
                        <a:pt x="1146631" y="200030"/>
                        <a:pt x="1149543" y="197252"/>
                        <a:pt x="1152939" y="197252"/>
                      </a:cubicBezTo>
                      <a:close/>
                      <a:moveTo>
                        <a:pt x="1133529" y="197252"/>
                      </a:moveTo>
                      <a:cubicBezTo>
                        <a:pt x="1136926" y="197252"/>
                        <a:pt x="1139838" y="200030"/>
                        <a:pt x="1139838" y="203919"/>
                      </a:cubicBezTo>
                      <a:cubicBezTo>
                        <a:pt x="1139838" y="208364"/>
                        <a:pt x="1136926" y="211143"/>
                        <a:pt x="1133529" y="211143"/>
                      </a:cubicBezTo>
                      <a:cubicBezTo>
                        <a:pt x="1130133" y="211143"/>
                        <a:pt x="1127221" y="208364"/>
                        <a:pt x="1127221" y="203919"/>
                      </a:cubicBezTo>
                      <a:cubicBezTo>
                        <a:pt x="1127221" y="200030"/>
                        <a:pt x="1130133" y="197252"/>
                        <a:pt x="1133529" y="197252"/>
                      </a:cubicBezTo>
                      <a:close/>
                      <a:moveTo>
                        <a:pt x="1114605" y="197252"/>
                      </a:moveTo>
                      <a:cubicBezTo>
                        <a:pt x="1118002" y="197252"/>
                        <a:pt x="1120913" y="200030"/>
                        <a:pt x="1120913" y="203919"/>
                      </a:cubicBezTo>
                      <a:cubicBezTo>
                        <a:pt x="1120913" y="208364"/>
                        <a:pt x="1118002" y="211143"/>
                        <a:pt x="1114605" y="211143"/>
                      </a:cubicBezTo>
                      <a:cubicBezTo>
                        <a:pt x="1111208" y="211143"/>
                        <a:pt x="1108297" y="208364"/>
                        <a:pt x="1108297" y="203919"/>
                      </a:cubicBezTo>
                      <a:cubicBezTo>
                        <a:pt x="1108297" y="200030"/>
                        <a:pt x="1111208" y="197252"/>
                        <a:pt x="1114605" y="197252"/>
                      </a:cubicBezTo>
                      <a:close/>
                      <a:moveTo>
                        <a:pt x="1095195" y="197252"/>
                      </a:moveTo>
                      <a:cubicBezTo>
                        <a:pt x="1098592" y="197252"/>
                        <a:pt x="1101503" y="200030"/>
                        <a:pt x="1101503" y="203919"/>
                      </a:cubicBezTo>
                      <a:cubicBezTo>
                        <a:pt x="1101503" y="208364"/>
                        <a:pt x="1098592" y="211143"/>
                        <a:pt x="1095195" y="211143"/>
                      </a:cubicBezTo>
                      <a:cubicBezTo>
                        <a:pt x="1091799" y="211143"/>
                        <a:pt x="1089372" y="208364"/>
                        <a:pt x="1089372" y="203919"/>
                      </a:cubicBezTo>
                      <a:cubicBezTo>
                        <a:pt x="1089372" y="200030"/>
                        <a:pt x="1091799" y="197252"/>
                        <a:pt x="1095195" y="197252"/>
                      </a:cubicBezTo>
                      <a:close/>
                      <a:moveTo>
                        <a:pt x="1076271" y="197252"/>
                      </a:moveTo>
                      <a:cubicBezTo>
                        <a:pt x="1079667" y="197252"/>
                        <a:pt x="1082579" y="200030"/>
                        <a:pt x="1082579" y="203919"/>
                      </a:cubicBezTo>
                      <a:cubicBezTo>
                        <a:pt x="1082579" y="208364"/>
                        <a:pt x="1079667" y="211143"/>
                        <a:pt x="1076271" y="211143"/>
                      </a:cubicBezTo>
                      <a:cubicBezTo>
                        <a:pt x="1072874" y="211143"/>
                        <a:pt x="1069963" y="208364"/>
                        <a:pt x="1069963" y="203919"/>
                      </a:cubicBezTo>
                      <a:cubicBezTo>
                        <a:pt x="1069963" y="200030"/>
                        <a:pt x="1072874" y="197252"/>
                        <a:pt x="1076271" y="197252"/>
                      </a:cubicBezTo>
                      <a:close/>
                      <a:moveTo>
                        <a:pt x="1057346" y="197252"/>
                      </a:moveTo>
                      <a:cubicBezTo>
                        <a:pt x="1060743" y="197252"/>
                        <a:pt x="1063169" y="200030"/>
                        <a:pt x="1063169" y="203919"/>
                      </a:cubicBezTo>
                      <a:cubicBezTo>
                        <a:pt x="1063169" y="208364"/>
                        <a:pt x="1060743" y="211143"/>
                        <a:pt x="1057346" y="211143"/>
                      </a:cubicBezTo>
                      <a:cubicBezTo>
                        <a:pt x="1053464" y="211143"/>
                        <a:pt x="1051038" y="208364"/>
                        <a:pt x="1051038" y="203919"/>
                      </a:cubicBezTo>
                      <a:cubicBezTo>
                        <a:pt x="1051038" y="200030"/>
                        <a:pt x="1053464" y="197252"/>
                        <a:pt x="1057346" y="197252"/>
                      </a:cubicBezTo>
                      <a:close/>
                      <a:moveTo>
                        <a:pt x="1037936" y="197252"/>
                      </a:moveTo>
                      <a:cubicBezTo>
                        <a:pt x="1041333" y="197252"/>
                        <a:pt x="1044245" y="200030"/>
                        <a:pt x="1044245" y="203919"/>
                      </a:cubicBezTo>
                      <a:cubicBezTo>
                        <a:pt x="1044245" y="208364"/>
                        <a:pt x="1041333" y="211143"/>
                        <a:pt x="1037936" y="211143"/>
                      </a:cubicBezTo>
                      <a:cubicBezTo>
                        <a:pt x="1034540" y="211143"/>
                        <a:pt x="1031628" y="208364"/>
                        <a:pt x="1031628" y="203919"/>
                      </a:cubicBezTo>
                      <a:cubicBezTo>
                        <a:pt x="1031628" y="200030"/>
                        <a:pt x="1034540" y="197252"/>
                        <a:pt x="1037936" y="197252"/>
                      </a:cubicBezTo>
                      <a:close/>
                      <a:moveTo>
                        <a:pt x="1019012" y="197252"/>
                      </a:moveTo>
                      <a:cubicBezTo>
                        <a:pt x="1022409" y="197252"/>
                        <a:pt x="1024835" y="200030"/>
                        <a:pt x="1024835" y="203919"/>
                      </a:cubicBezTo>
                      <a:cubicBezTo>
                        <a:pt x="1024835" y="208364"/>
                        <a:pt x="1022409" y="211143"/>
                        <a:pt x="1019012" y="211143"/>
                      </a:cubicBezTo>
                      <a:cubicBezTo>
                        <a:pt x="1015615" y="211143"/>
                        <a:pt x="1012704" y="208364"/>
                        <a:pt x="1012704" y="203919"/>
                      </a:cubicBezTo>
                      <a:cubicBezTo>
                        <a:pt x="1012704" y="200030"/>
                        <a:pt x="1015615" y="197252"/>
                        <a:pt x="1019012" y="197252"/>
                      </a:cubicBezTo>
                      <a:close/>
                      <a:moveTo>
                        <a:pt x="999602" y="197252"/>
                      </a:moveTo>
                      <a:cubicBezTo>
                        <a:pt x="1002999" y="197252"/>
                        <a:pt x="1005910" y="200030"/>
                        <a:pt x="1005910" y="203919"/>
                      </a:cubicBezTo>
                      <a:cubicBezTo>
                        <a:pt x="1005910" y="208364"/>
                        <a:pt x="1002999" y="211143"/>
                        <a:pt x="999602" y="211143"/>
                      </a:cubicBezTo>
                      <a:cubicBezTo>
                        <a:pt x="996206" y="211143"/>
                        <a:pt x="993779" y="208364"/>
                        <a:pt x="993779" y="203919"/>
                      </a:cubicBezTo>
                      <a:cubicBezTo>
                        <a:pt x="993779" y="200030"/>
                        <a:pt x="996206" y="197252"/>
                        <a:pt x="999602" y="197252"/>
                      </a:cubicBezTo>
                      <a:close/>
                      <a:moveTo>
                        <a:pt x="980678" y="197252"/>
                      </a:moveTo>
                      <a:cubicBezTo>
                        <a:pt x="984074" y="197252"/>
                        <a:pt x="986986" y="200030"/>
                        <a:pt x="986986" y="203919"/>
                      </a:cubicBezTo>
                      <a:cubicBezTo>
                        <a:pt x="986986" y="208364"/>
                        <a:pt x="984074" y="211143"/>
                        <a:pt x="980678" y="211143"/>
                      </a:cubicBezTo>
                      <a:cubicBezTo>
                        <a:pt x="977281" y="211143"/>
                        <a:pt x="974370" y="208364"/>
                        <a:pt x="974370" y="203919"/>
                      </a:cubicBezTo>
                      <a:cubicBezTo>
                        <a:pt x="974370" y="200030"/>
                        <a:pt x="977281" y="197252"/>
                        <a:pt x="980678" y="197252"/>
                      </a:cubicBezTo>
                      <a:close/>
                      <a:moveTo>
                        <a:pt x="961268" y="197252"/>
                      </a:moveTo>
                      <a:cubicBezTo>
                        <a:pt x="964665" y="197252"/>
                        <a:pt x="967576" y="200030"/>
                        <a:pt x="967576" y="203919"/>
                      </a:cubicBezTo>
                      <a:cubicBezTo>
                        <a:pt x="967576" y="208364"/>
                        <a:pt x="964665" y="211143"/>
                        <a:pt x="961268" y="211143"/>
                      </a:cubicBezTo>
                      <a:cubicBezTo>
                        <a:pt x="957871" y="211143"/>
                        <a:pt x="955445" y="208364"/>
                        <a:pt x="955445" y="203919"/>
                      </a:cubicBezTo>
                      <a:cubicBezTo>
                        <a:pt x="955445" y="200030"/>
                        <a:pt x="957871" y="197252"/>
                        <a:pt x="961268" y="197252"/>
                      </a:cubicBezTo>
                      <a:close/>
                      <a:moveTo>
                        <a:pt x="942343" y="197252"/>
                      </a:moveTo>
                      <a:cubicBezTo>
                        <a:pt x="945740" y="197252"/>
                        <a:pt x="948652" y="200030"/>
                        <a:pt x="948652" y="203919"/>
                      </a:cubicBezTo>
                      <a:cubicBezTo>
                        <a:pt x="948652" y="208364"/>
                        <a:pt x="945740" y="211143"/>
                        <a:pt x="942343" y="211143"/>
                      </a:cubicBezTo>
                      <a:cubicBezTo>
                        <a:pt x="938947" y="211143"/>
                        <a:pt x="936035" y="208364"/>
                        <a:pt x="936035" y="203919"/>
                      </a:cubicBezTo>
                      <a:cubicBezTo>
                        <a:pt x="936035" y="200030"/>
                        <a:pt x="938947" y="197252"/>
                        <a:pt x="942343" y="197252"/>
                      </a:cubicBezTo>
                      <a:close/>
                      <a:moveTo>
                        <a:pt x="923419" y="197252"/>
                      </a:moveTo>
                      <a:cubicBezTo>
                        <a:pt x="926816" y="197252"/>
                        <a:pt x="929242" y="200030"/>
                        <a:pt x="929242" y="203919"/>
                      </a:cubicBezTo>
                      <a:cubicBezTo>
                        <a:pt x="929242" y="208364"/>
                        <a:pt x="926816" y="211143"/>
                        <a:pt x="923419" y="211143"/>
                      </a:cubicBezTo>
                      <a:cubicBezTo>
                        <a:pt x="920022" y="211143"/>
                        <a:pt x="917111" y="208364"/>
                        <a:pt x="917111" y="203919"/>
                      </a:cubicBezTo>
                      <a:cubicBezTo>
                        <a:pt x="917111" y="200030"/>
                        <a:pt x="920022" y="197252"/>
                        <a:pt x="923419" y="197252"/>
                      </a:cubicBezTo>
                      <a:close/>
                      <a:moveTo>
                        <a:pt x="904009" y="197252"/>
                      </a:moveTo>
                      <a:cubicBezTo>
                        <a:pt x="907406" y="197252"/>
                        <a:pt x="910317" y="200030"/>
                        <a:pt x="910317" y="203919"/>
                      </a:cubicBezTo>
                      <a:cubicBezTo>
                        <a:pt x="910317" y="208364"/>
                        <a:pt x="907406" y="211143"/>
                        <a:pt x="904009" y="211143"/>
                      </a:cubicBezTo>
                      <a:cubicBezTo>
                        <a:pt x="900613" y="211143"/>
                        <a:pt x="897701" y="208364"/>
                        <a:pt x="897701" y="203919"/>
                      </a:cubicBezTo>
                      <a:cubicBezTo>
                        <a:pt x="897701" y="200030"/>
                        <a:pt x="900613" y="197252"/>
                        <a:pt x="904009" y="197252"/>
                      </a:cubicBezTo>
                      <a:close/>
                      <a:moveTo>
                        <a:pt x="885085" y="197252"/>
                      </a:moveTo>
                      <a:cubicBezTo>
                        <a:pt x="888481" y="197252"/>
                        <a:pt x="890908" y="200030"/>
                        <a:pt x="890908" y="203919"/>
                      </a:cubicBezTo>
                      <a:cubicBezTo>
                        <a:pt x="890908" y="208364"/>
                        <a:pt x="888481" y="211143"/>
                        <a:pt x="885085" y="211143"/>
                      </a:cubicBezTo>
                      <a:cubicBezTo>
                        <a:pt x="881688" y="211143"/>
                        <a:pt x="878777" y="208364"/>
                        <a:pt x="878777" y="203919"/>
                      </a:cubicBezTo>
                      <a:cubicBezTo>
                        <a:pt x="878777" y="200030"/>
                        <a:pt x="881688" y="197252"/>
                        <a:pt x="885085" y="197252"/>
                      </a:cubicBezTo>
                      <a:close/>
                      <a:moveTo>
                        <a:pt x="731748" y="197252"/>
                      </a:moveTo>
                      <a:cubicBezTo>
                        <a:pt x="735144" y="197252"/>
                        <a:pt x="738056" y="200030"/>
                        <a:pt x="738056" y="203919"/>
                      </a:cubicBezTo>
                      <a:cubicBezTo>
                        <a:pt x="738056" y="208364"/>
                        <a:pt x="735144" y="211143"/>
                        <a:pt x="731748" y="211143"/>
                      </a:cubicBezTo>
                      <a:cubicBezTo>
                        <a:pt x="728351" y="211143"/>
                        <a:pt x="725925" y="208364"/>
                        <a:pt x="725925" y="203919"/>
                      </a:cubicBezTo>
                      <a:cubicBezTo>
                        <a:pt x="725925" y="200030"/>
                        <a:pt x="728351" y="197252"/>
                        <a:pt x="731748" y="197252"/>
                      </a:cubicBezTo>
                      <a:close/>
                      <a:moveTo>
                        <a:pt x="617230" y="197252"/>
                      </a:moveTo>
                      <a:cubicBezTo>
                        <a:pt x="620627" y="197252"/>
                        <a:pt x="623538" y="200030"/>
                        <a:pt x="623538" y="203919"/>
                      </a:cubicBezTo>
                      <a:cubicBezTo>
                        <a:pt x="623538" y="208364"/>
                        <a:pt x="620627" y="211143"/>
                        <a:pt x="617230" y="211143"/>
                      </a:cubicBezTo>
                      <a:cubicBezTo>
                        <a:pt x="613833" y="211143"/>
                        <a:pt x="610922" y="208364"/>
                        <a:pt x="610922" y="203919"/>
                      </a:cubicBezTo>
                      <a:cubicBezTo>
                        <a:pt x="610922" y="200030"/>
                        <a:pt x="613833" y="197252"/>
                        <a:pt x="617230" y="197252"/>
                      </a:cubicBezTo>
                      <a:close/>
                      <a:moveTo>
                        <a:pt x="597820" y="197252"/>
                      </a:moveTo>
                      <a:cubicBezTo>
                        <a:pt x="601217" y="197252"/>
                        <a:pt x="604129" y="200030"/>
                        <a:pt x="604129" y="203919"/>
                      </a:cubicBezTo>
                      <a:cubicBezTo>
                        <a:pt x="604129" y="208364"/>
                        <a:pt x="601217" y="211143"/>
                        <a:pt x="597820" y="211143"/>
                      </a:cubicBezTo>
                      <a:cubicBezTo>
                        <a:pt x="594424" y="211143"/>
                        <a:pt x="591998" y="208364"/>
                        <a:pt x="591998" y="203919"/>
                      </a:cubicBezTo>
                      <a:cubicBezTo>
                        <a:pt x="591998" y="200030"/>
                        <a:pt x="594424" y="197252"/>
                        <a:pt x="597820" y="197252"/>
                      </a:cubicBezTo>
                      <a:close/>
                      <a:moveTo>
                        <a:pt x="578896" y="197252"/>
                      </a:moveTo>
                      <a:cubicBezTo>
                        <a:pt x="582293" y="197252"/>
                        <a:pt x="585204" y="200030"/>
                        <a:pt x="585204" y="203919"/>
                      </a:cubicBezTo>
                      <a:cubicBezTo>
                        <a:pt x="585204" y="208364"/>
                        <a:pt x="582293" y="211143"/>
                        <a:pt x="578896" y="211143"/>
                      </a:cubicBezTo>
                      <a:cubicBezTo>
                        <a:pt x="575499" y="211143"/>
                        <a:pt x="572588" y="208364"/>
                        <a:pt x="572588" y="203919"/>
                      </a:cubicBezTo>
                      <a:cubicBezTo>
                        <a:pt x="572588" y="200030"/>
                        <a:pt x="575499" y="197252"/>
                        <a:pt x="578896" y="197252"/>
                      </a:cubicBezTo>
                      <a:close/>
                      <a:moveTo>
                        <a:pt x="483303" y="197252"/>
                      </a:moveTo>
                      <a:cubicBezTo>
                        <a:pt x="486700" y="197252"/>
                        <a:pt x="489611" y="200030"/>
                        <a:pt x="489611" y="203919"/>
                      </a:cubicBezTo>
                      <a:cubicBezTo>
                        <a:pt x="489611" y="208364"/>
                        <a:pt x="486700" y="211143"/>
                        <a:pt x="483303" y="211143"/>
                      </a:cubicBezTo>
                      <a:cubicBezTo>
                        <a:pt x="479906" y="211143"/>
                        <a:pt x="476995" y="208364"/>
                        <a:pt x="476995" y="203919"/>
                      </a:cubicBezTo>
                      <a:cubicBezTo>
                        <a:pt x="476995" y="200030"/>
                        <a:pt x="479906" y="197252"/>
                        <a:pt x="483303" y="197252"/>
                      </a:cubicBezTo>
                      <a:close/>
                      <a:moveTo>
                        <a:pt x="463893" y="197252"/>
                      </a:moveTo>
                      <a:cubicBezTo>
                        <a:pt x="467290" y="197252"/>
                        <a:pt x="470201" y="200030"/>
                        <a:pt x="470201" y="203919"/>
                      </a:cubicBezTo>
                      <a:cubicBezTo>
                        <a:pt x="470201" y="208364"/>
                        <a:pt x="467290" y="211143"/>
                        <a:pt x="463893" y="211143"/>
                      </a:cubicBezTo>
                      <a:cubicBezTo>
                        <a:pt x="460497" y="211143"/>
                        <a:pt x="458070" y="208364"/>
                        <a:pt x="458070" y="203919"/>
                      </a:cubicBezTo>
                      <a:cubicBezTo>
                        <a:pt x="458070" y="200030"/>
                        <a:pt x="460497" y="197252"/>
                        <a:pt x="463893" y="197252"/>
                      </a:cubicBezTo>
                      <a:close/>
                      <a:moveTo>
                        <a:pt x="406634" y="197252"/>
                      </a:moveTo>
                      <a:cubicBezTo>
                        <a:pt x="410031" y="197252"/>
                        <a:pt x="412943" y="200030"/>
                        <a:pt x="412943" y="203919"/>
                      </a:cubicBezTo>
                      <a:cubicBezTo>
                        <a:pt x="412943" y="208364"/>
                        <a:pt x="410031" y="211143"/>
                        <a:pt x="406634" y="211143"/>
                      </a:cubicBezTo>
                      <a:cubicBezTo>
                        <a:pt x="403238" y="211143"/>
                        <a:pt x="400326" y="208364"/>
                        <a:pt x="400326" y="203919"/>
                      </a:cubicBezTo>
                      <a:cubicBezTo>
                        <a:pt x="400326" y="200030"/>
                        <a:pt x="403238" y="197252"/>
                        <a:pt x="406634" y="197252"/>
                      </a:cubicBezTo>
                      <a:close/>
                      <a:moveTo>
                        <a:pt x="387710" y="197252"/>
                      </a:moveTo>
                      <a:cubicBezTo>
                        <a:pt x="391107" y="197252"/>
                        <a:pt x="393533" y="200030"/>
                        <a:pt x="393533" y="203919"/>
                      </a:cubicBezTo>
                      <a:cubicBezTo>
                        <a:pt x="393533" y="208364"/>
                        <a:pt x="391107" y="211143"/>
                        <a:pt x="387710" y="211143"/>
                      </a:cubicBezTo>
                      <a:cubicBezTo>
                        <a:pt x="384313" y="211143"/>
                        <a:pt x="381402" y="208364"/>
                        <a:pt x="381402" y="203919"/>
                      </a:cubicBezTo>
                      <a:cubicBezTo>
                        <a:pt x="381402" y="200030"/>
                        <a:pt x="384313" y="197252"/>
                        <a:pt x="387710" y="197252"/>
                      </a:cubicBezTo>
                      <a:close/>
                      <a:moveTo>
                        <a:pt x="368300" y="197252"/>
                      </a:moveTo>
                      <a:cubicBezTo>
                        <a:pt x="371697" y="197252"/>
                        <a:pt x="374608" y="200030"/>
                        <a:pt x="374608" y="203919"/>
                      </a:cubicBezTo>
                      <a:cubicBezTo>
                        <a:pt x="374608" y="208364"/>
                        <a:pt x="371697" y="211143"/>
                        <a:pt x="368300" y="211143"/>
                      </a:cubicBezTo>
                      <a:cubicBezTo>
                        <a:pt x="364903" y="211143"/>
                        <a:pt x="362477" y="208364"/>
                        <a:pt x="362477" y="203919"/>
                      </a:cubicBezTo>
                      <a:cubicBezTo>
                        <a:pt x="362477" y="200030"/>
                        <a:pt x="364903" y="197252"/>
                        <a:pt x="368300" y="197252"/>
                      </a:cubicBezTo>
                      <a:close/>
                      <a:moveTo>
                        <a:pt x="349376" y="197252"/>
                      </a:moveTo>
                      <a:cubicBezTo>
                        <a:pt x="352772" y="197252"/>
                        <a:pt x="355684" y="200030"/>
                        <a:pt x="355684" y="203919"/>
                      </a:cubicBezTo>
                      <a:cubicBezTo>
                        <a:pt x="355684" y="208364"/>
                        <a:pt x="352772" y="211143"/>
                        <a:pt x="349376" y="211143"/>
                      </a:cubicBezTo>
                      <a:cubicBezTo>
                        <a:pt x="345979" y="211143"/>
                        <a:pt x="343068" y="208364"/>
                        <a:pt x="343068" y="203919"/>
                      </a:cubicBezTo>
                      <a:cubicBezTo>
                        <a:pt x="343068" y="200030"/>
                        <a:pt x="345979" y="197252"/>
                        <a:pt x="349376" y="197252"/>
                      </a:cubicBezTo>
                      <a:close/>
                      <a:moveTo>
                        <a:pt x="329966" y="197252"/>
                      </a:moveTo>
                      <a:cubicBezTo>
                        <a:pt x="333363" y="197252"/>
                        <a:pt x="336274" y="200030"/>
                        <a:pt x="336274" y="203919"/>
                      </a:cubicBezTo>
                      <a:cubicBezTo>
                        <a:pt x="336274" y="208364"/>
                        <a:pt x="333363" y="211143"/>
                        <a:pt x="329966" y="211143"/>
                      </a:cubicBezTo>
                      <a:cubicBezTo>
                        <a:pt x="326569" y="211143"/>
                        <a:pt x="324143" y="208364"/>
                        <a:pt x="324143" y="203919"/>
                      </a:cubicBezTo>
                      <a:cubicBezTo>
                        <a:pt x="324143" y="200030"/>
                        <a:pt x="326569" y="197252"/>
                        <a:pt x="329966" y="197252"/>
                      </a:cubicBezTo>
                      <a:close/>
                      <a:moveTo>
                        <a:pt x="311041" y="197252"/>
                      </a:moveTo>
                      <a:cubicBezTo>
                        <a:pt x="314438" y="197252"/>
                        <a:pt x="317350" y="200030"/>
                        <a:pt x="317350" y="203919"/>
                      </a:cubicBezTo>
                      <a:cubicBezTo>
                        <a:pt x="317350" y="208364"/>
                        <a:pt x="314438" y="211143"/>
                        <a:pt x="311041" y="211143"/>
                      </a:cubicBezTo>
                      <a:cubicBezTo>
                        <a:pt x="307645" y="211143"/>
                        <a:pt x="304733" y="208364"/>
                        <a:pt x="304733" y="203919"/>
                      </a:cubicBezTo>
                      <a:cubicBezTo>
                        <a:pt x="304733" y="200030"/>
                        <a:pt x="307645" y="197252"/>
                        <a:pt x="311041" y="197252"/>
                      </a:cubicBezTo>
                      <a:close/>
                      <a:moveTo>
                        <a:pt x="292117" y="197252"/>
                      </a:moveTo>
                      <a:cubicBezTo>
                        <a:pt x="295514" y="197252"/>
                        <a:pt x="297940" y="200030"/>
                        <a:pt x="297940" y="203919"/>
                      </a:cubicBezTo>
                      <a:cubicBezTo>
                        <a:pt x="297940" y="208364"/>
                        <a:pt x="295514" y="211143"/>
                        <a:pt x="292117" y="211143"/>
                      </a:cubicBezTo>
                      <a:cubicBezTo>
                        <a:pt x="288720" y="211143"/>
                        <a:pt x="285809" y="208364"/>
                        <a:pt x="285809" y="203919"/>
                      </a:cubicBezTo>
                      <a:cubicBezTo>
                        <a:pt x="285809" y="200030"/>
                        <a:pt x="288720" y="197252"/>
                        <a:pt x="292117" y="197252"/>
                      </a:cubicBezTo>
                      <a:close/>
                      <a:moveTo>
                        <a:pt x="272707" y="197252"/>
                      </a:moveTo>
                      <a:cubicBezTo>
                        <a:pt x="276104" y="197252"/>
                        <a:pt x="279015" y="200030"/>
                        <a:pt x="279015" y="203919"/>
                      </a:cubicBezTo>
                      <a:cubicBezTo>
                        <a:pt x="279015" y="208364"/>
                        <a:pt x="276104" y="211143"/>
                        <a:pt x="272707" y="211143"/>
                      </a:cubicBezTo>
                      <a:cubicBezTo>
                        <a:pt x="269310" y="211143"/>
                        <a:pt x="266399" y="208364"/>
                        <a:pt x="266399" y="203919"/>
                      </a:cubicBezTo>
                      <a:cubicBezTo>
                        <a:pt x="266399" y="200030"/>
                        <a:pt x="269310" y="197252"/>
                        <a:pt x="272707" y="197252"/>
                      </a:cubicBezTo>
                      <a:close/>
                      <a:moveTo>
                        <a:pt x="253783" y="197252"/>
                      </a:moveTo>
                      <a:cubicBezTo>
                        <a:pt x="257179" y="197252"/>
                        <a:pt x="259606" y="200030"/>
                        <a:pt x="259606" y="203919"/>
                      </a:cubicBezTo>
                      <a:cubicBezTo>
                        <a:pt x="259606" y="208364"/>
                        <a:pt x="257179" y="211143"/>
                        <a:pt x="253783" y="211143"/>
                      </a:cubicBezTo>
                      <a:cubicBezTo>
                        <a:pt x="250386" y="211143"/>
                        <a:pt x="247475" y="208364"/>
                        <a:pt x="247475" y="203919"/>
                      </a:cubicBezTo>
                      <a:cubicBezTo>
                        <a:pt x="247475" y="200030"/>
                        <a:pt x="250386" y="197252"/>
                        <a:pt x="253783" y="197252"/>
                      </a:cubicBezTo>
                      <a:close/>
                      <a:moveTo>
                        <a:pt x="234373" y="197252"/>
                      </a:moveTo>
                      <a:cubicBezTo>
                        <a:pt x="237770" y="197252"/>
                        <a:pt x="240681" y="200030"/>
                        <a:pt x="240681" y="203919"/>
                      </a:cubicBezTo>
                      <a:cubicBezTo>
                        <a:pt x="240681" y="208364"/>
                        <a:pt x="237770" y="211143"/>
                        <a:pt x="234373" y="211143"/>
                      </a:cubicBezTo>
                      <a:cubicBezTo>
                        <a:pt x="230976" y="211143"/>
                        <a:pt x="228550" y="208364"/>
                        <a:pt x="228550" y="203919"/>
                      </a:cubicBezTo>
                      <a:cubicBezTo>
                        <a:pt x="228550" y="200030"/>
                        <a:pt x="230976" y="197252"/>
                        <a:pt x="234373" y="197252"/>
                      </a:cubicBezTo>
                      <a:close/>
                      <a:moveTo>
                        <a:pt x="215448" y="197252"/>
                      </a:moveTo>
                      <a:cubicBezTo>
                        <a:pt x="218845" y="197252"/>
                        <a:pt x="221757" y="200030"/>
                        <a:pt x="221757" y="203919"/>
                      </a:cubicBezTo>
                      <a:cubicBezTo>
                        <a:pt x="221757" y="208364"/>
                        <a:pt x="218845" y="211143"/>
                        <a:pt x="215448" y="211143"/>
                      </a:cubicBezTo>
                      <a:cubicBezTo>
                        <a:pt x="212052" y="211143"/>
                        <a:pt x="209140" y="208364"/>
                        <a:pt x="209140" y="203919"/>
                      </a:cubicBezTo>
                      <a:cubicBezTo>
                        <a:pt x="209140" y="200030"/>
                        <a:pt x="212052" y="197252"/>
                        <a:pt x="215448" y="197252"/>
                      </a:cubicBezTo>
                      <a:close/>
                      <a:moveTo>
                        <a:pt x="196039" y="197252"/>
                      </a:moveTo>
                      <a:cubicBezTo>
                        <a:pt x="199435" y="197252"/>
                        <a:pt x="202347" y="200030"/>
                        <a:pt x="202347" y="203919"/>
                      </a:cubicBezTo>
                      <a:cubicBezTo>
                        <a:pt x="202347" y="208364"/>
                        <a:pt x="199435" y="211143"/>
                        <a:pt x="196039" y="211143"/>
                      </a:cubicBezTo>
                      <a:cubicBezTo>
                        <a:pt x="192642" y="211143"/>
                        <a:pt x="190216" y="208364"/>
                        <a:pt x="190216" y="203919"/>
                      </a:cubicBezTo>
                      <a:cubicBezTo>
                        <a:pt x="190216" y="200030"/>
                        <a:pt x="192642" y="197252"/>
                        <a:pt x="196039" y="197252"/>
                      </a:cubicBezTo>
                      <a:close/>
                      <a:moveTo>
                        <a:pt x="177114" y="197252"/>
                      </a:moveTo>
                      <a:cubicBezTo>
                        <a:pt x="180511" y="197252"/>
                        <a:pt x="183422" y="200030"/>
                        <a:pt x="183422" y="203919"/>
                      </a:cubicBezTo>
                      <a:cubicBezTo>
                        <a:pt x="183422" y="208364"/>
                        <a:pt x="180511" y="211143"/>
                        <a:pt x="177114" y="211143"/>
                      </a:cubicBezTo>
                      <a:cubicBezTo>
                        <a:pt x="173717" y="211143"/>
                        <a:pt x="170806" y="208364"/>
                        <a:pt x="170806" y="203919"/>
                      </a:cubicBezTo>
                      <a:cubicBezTo>
                        <a:pt x="170806" y="200030"/>
                        <a:pt x="173717" y="197252"/>
                        <a:pt x="177114" y="197252"/>
                      </a:cubicBezTo>
                      <a:close/>
                      <a:moveTo>
                        <a:pt x="158190" y="197252"/>
                      </a:moveTo>
                      <a:cubicBezTo>
                        <a:pt x="161586" y="197252"/>
                        <a:pt x="164013" y="200030"/>
                        <a:pt x="164013" y="203919"/>
                      </a:cubicBezTo>
                      <a:cubicBezTo>
                        <a:pt x="164013" y="208364"/>
                        <a:pt x="161586" y="211143"/>
                        <a:pt x="158190" y="211143"/>
                      </a:cubicBezTo>
                      <a:cubicBezTo>
                        <a:pt x="154793" y="211143"/>
                        <a:pt x="151882" y="208364"/>
                        <a:pt x="151882" y="203919"/>
                      </a:cubicBezTo>
                      <a:cubicBezTo>
                        <a:pt x="151882" y="200030"/>
                        <a:pt x="154793" y="197252"/>
                        <a:pt x="158190" y="197252"/>
                      </a:cubicBezTo>
                      <a:close/>
                      <a:moveTo>
                        <a:pt x="138780" y="197252"/>
                      </a:moveTo>
                      <a:cubicBezTo>
                        <a:pt x="142177" y="197252"/>
                        <a:pt x="145088" y="200030"/>
                        <a:pt x="145088" y="203919"/>
                      </a:cubicBezTo>
                      <a:cubicBezTo>
                        <a:pt x="145088" y="208364"/>
                        <a:pt x="142177" y="211143"/>
                        <a:pt x="138780" y="211143"/>
                      </a:cubicBezTo>
                      <a:cubicBezTo>
                        <a:pt x="135383" y="211143"/>
                        <a:pt x="132472" y="208364"/>
                        <a:pt x="132472" y="203919"/>
                      </a:cubicBezTo>
                      <a:cubicBezTo>
                        <a:pt x="132472" y="200030"/>
                        <a:pt x="135383" y="197252"/>
                        <a:pt x="138780" y="197252"/>
                      </a:cubicBezTo>
                      <a:close/>
                      <a:moveTo>
                        <a:pt x="119855" y="197252"/>
                      </a:moveTo>
                      <a:cubicBezTo>
                        <a:pt x="123252" y="197252"/>
                        <a:pt x="125678" y="200030"/>
                        <a:pt x="125678" y="203919"/>
                      </a:cubicBezTo>
                      <a:cubicBezTo>
                        <a:pt x="125678" y="208364"/>
                        <a:pt x="123252" y="211143"/>
                        <a:pt x="119855" y="211143"/>
                      </a:cubicBezTo>
                      <a:cubicBezTo>
                        <a:pt x="116459" y="211143"/>
                        <a:pt x="113547" y="208364"/>
                        <a:pt x="113547" y="203919"/>
                      </a:cubicBezTo>
                      <a:cubicBezTo>
                        <a:pt x="113547" y="200030"/>
                        <a:pt x="116459" y="197252"/>
                        <a:pt x="119855" y="197252"/>
                      </a:cubicBezTo>
                      <a:close/>
                      <a:moveTo>
                        <a:pt x="100446" y="197252"/>
                      </a:moveTo>
                      <a:cubicBezTo>
                        <a:pt x="103842" y="197252"/>
                        <a:pt x="106754" y="200030"/>
                        <a:pt x="106754" y="203919"/>
                      </a:cubicBezTo>
                      <a:cubicBezTo>
                        <a:pt x="106754" y="208364"/>
                        <a:pt x="103842" y="211143"/>
                        <a:pt x="100446" y="211143"/>
                      </a:cubicBezTo>
                      <a:cubicBezTo>
                        <a:pt x="97049" y="211143"/>
                        <a:pt x="94623" y="208364"/>
                        <a:pt x="94623" y="203919"/>
                      </a:cubicBezTo>
                      <a:cubicBezTo>
                        <a:pt x="94623" y="200030"/>
                        <a:pt x="97049" y="197252"/>
                        <a:pt x="100446" y="197252"/>
                      </a:cubicBezTo>
                      <a:close/>
                      <a:moveTo>
                        <a:pt x="81521" y="197252"/>
                      </a:moveTo>
                      <a:cubicBezTo>
                        <a:pt x="84918" y="197252"/>
                        <a:pt x="87829" y="200030"/>
                        <a:pt x="87829" y="203919"/>
                      </a:cubicBezTo>
                      <a:cubicBezTo>
                        <a:pt x="87829" y="208364"/>
                        <a:pt x="84918" y="211143"/>
                        <a:pt x="81521" y="211143"/>
                      </a:cubicBezTo>
                      <a:cubicBezTo>
                        <a:pt x="78124" y="211143"/>
                        <a:pt x="75213" y="208364"/>
                        <a:pt x="75213" y="203919"/>
                      </a:cubicBezTo>
                      <a:cubicBezTo>
                        <a:pt x="75213" y="200030"/>
                        <a:pt x="78124" y="197252"/>
                        <a:pt x="81521" y="197252"/>
                      </a:cubicBezTo>
                      <a:close/>
                      <a:moveTo>
                        <a:pt x="62111" y="197252"/>
                      </a:moveTo>
                      <a:cubicBezTo>
                        <a:pt x="65993" y="197252"/>
                        <a:pt x="68420" y="200030"/>
                        <a:pt x="68420" y="203919"/>
                      </a:cubicBezTo>
                      <a:cubicBezTo>
                        <a:pt x="68420" y="208364"/>
                        <a:pt x="65993" y="211143"/>
                        <a:pt x="62111" y="211143"/>
                      </a:cubicBezTo>
                      <a:cubicBezTo>
                        <a:pt x="58715" y="211143"/>
                        <a:pt x="56289" y="208364"/>
                        <a:pt x="56289" y="203919"/>
                      </a:cubicBezTo>
                      <a:cubicBezTo>
                        <a:pt x="56289" y="200030"/>
                        <a:pt x="58715" y="197252"/>
                        <a:pt x="62111" y="197252"/>
                      </a:cubicBezTo>
                      <a:close/>
                      <a:moveTo>
                        <a:pt x="43187" y="197252"/>
                      </a:moveTo>
                      <a:cubicBezTo>
                        <a:pt x="46584" y="197252"/>
                        <a:pt x="49495" y="200030"/>
                        <a:pt x="49495" y="203919"/>
                      </a:cubicBezTo>
                      <a:cubicBezTo>
                        <a:pt x="49495" y="208364"/>
                        <a:pt x="46584" y="211143"/>
                        <a:pt x="43187" y="211143"/>
                      </a:cubicBezTo>
                      <a:cubicBezTo>
                        <a:pt x="39790" y="211143"/>
                        <a:pt x="36879" y="208364"/>
                        <a:pt x="36879" y="203919"/>
                      </a:cubicBezTo>
                      <a:cubicBezTo>
                        <a:pt x="36879" y="200030"/>
                        <a:pt x="39790" y="197252"/>
                        <a:pt x="43187" y="197252"/>
                      </a:cubicBezTo>
                      <a:close/>
                      <a:moveTo>
                        <a:pt x="559486" y="177249"/>
                      </a:moveTo>
                      <a:cubicBezTo>
                        <a:pt x="562398" y="177249"/>
                        <a:pt x="564339" y="179471"/>
                        <a:pt x="564339" y="182249"/>
                      </a:cubicBezTo>
                      <a:cubicBezTo>
                        <a:pt x="564339" y="185028"/>
                        <a:pt x="562398" y="187250"/>
                        <a:pt x="559486" y="187250"/>
                      </a:cubicBezTo>
                      <a:cubicBezTo>
                        <a:pt x="557060" y="187250"/>
                        <a:pt x="555119" y="185028"/>
                        <a:pt x="555119" y="182249"/>
                      </a:cubicBezTo>
                      <a:cubicBezTo>
                        <a:pt x="555119" y="179471"/>
                        <a:pt x="557060" y="177249"/>
                        <a:pt x="559486" y="177249"/>
                      </a:cubicBezTo>
                      <a:close/>
                      <a:moveTo>
                        <a:pt x="1171007" y="176563"/>
                      </a:moveTo>
                      <a:lnTo>
                        <a:pt x="1174061" y="186402"/>
                      </a:lnTo>
                      <a:lnTo>
                        <a:pt x="1171864" y="188917"/>
                      </a:lnTo>
                      <a:cubicBezTo>
                        <a:pt x="1168467" y="188917"/>
                        <a:pt x="1166041" y="186139"/>
                        <a:pt x="1166041" y="182249"/>
                      </a:cubicBezTo>
                      <a:close/>
                      <a:moveTo>
                        <a:pt x="292117" y="175582"/>
                      </a:moveTo>
                      <a:cubicBezTo>
                        <a:pt x="295028" y="175582"/>
                        <a:pt x="297940" y="178360"/>
                        <a:pt x="297940" y="182249"/>
                      </a:cubicBezTo>
                      <a:cubicBezTo>
                        <a:pt x="297940" y="186139"/>
                        <a:pt x="295028" y="188917"/>
                        <a:pt x="292117" y="188917"/>
                      </a:cubicBezTo>
                      <a:cubicBezTo>
                        <a:pt x="288720" y="188917"/>
                        <a:pt x="285809" y="186139"/>
                        <a:pt x="285809" y="182249"/>
                      </a:cubicBezTo>
                      <a:cubicBezTo>
                        <a:pt x="285809" y="178360"/>
                        <a:pt x="288720" y="175582"/>
                        <a:pt x="292117" y="175582"/>
                      </a:cubicBezTo>
                      <a:close/>
                      <a:moveTo>
                        <a:pt x="1152939" y="175026"/>
                      </a:moveTo>
                      <a:cubicBezTo>
                        <a:pt x="1156336" y="175026"/>
                        <a:pt x="1158762" y="178360"/>
                        <a:pt x="1158762" y="182249"/>
                      </a:cubicBezTo>
                      <a:cubicBezTo>
                        <a:pt x="1158762" y="186139"/>
                        <a:pt x="1156336" y="189473"/>
                        <a:pt x="1152939" y="189473"/>
                      </a:cubicBezTo>
                      <a:cubicBezTo>
                        <a:pt x="1149543" y="189473"/>
                        <a:pt x="1146631" y="186139"/>
                        <a:pt x="1146631" y="182249"/>
                      </a:cubicBezTo>
                      <a:cubicBezTo>
                        <a:pt x="1146631" y="178360"/>
                        <a:pt x="1149543" y="175026"/>
                        <a:pt x="1152939" y="175026"/>
                      </a:cubicBezTo>
                      <a:close/>
                      <a:moveTo>
                        <a:pt x="1133529" y="175026"/>
                      </a:moveTo>
                      <a:cubicBezTo>
                        <a:pt x="1136926" y="175026"/>
                        <a:pt x="1139838" y="178360"/>
                        <a:pt x="1139838" y="182249"/>
                      </a:cubicBezTo>
                      <a:cubicBezTo>
                        <a:pt x="1139838" y="186139"/>
                        <a:pt x="1136926" y="189473"/>
                        <a:pt x="1133529" y="189473"/>
                      </a:cubicBezTo>
                      <a:cubicBezTo>
                        <a:pt x="1130133" y="189473"/>
                        <a:pt x="1127221" y="186139"/>
                        <a:pt x="1127221" y="182249"/>
                      </a:cubicBezTo>
                      <a:cubicBezTo>
                        <a:pt x="1127221" y="178360"/>
                        <a:pt x="1130133" y="175026"/>
                        <a:pt x="1133529" y="175026"/>
                      </a:cubicBezTo>
                      <a:close/>
                      <a:moveTo>
                        <a:pt x="1114605" y="175026"/>
                      </a:moveTo>
                      <a:cubicBezTo>
                        <a:pt x="1118002" y="175026"/>
                        <a:pt x="1120913" y="178360"/>
                        <a:pt x="1120913" y="182249"/>
                      </a:cubicBezTo>
                      <a:cubicBezTo>
                        <a:pt x="1120913" y="186139"/>
                        <a:pt x="1118002" y="189473"/>
                        <a:pt x="1114605" y="189473"/>
                      </a:cubicBezTo>
                      <a:cubicBezTo>
                        <a:pt x="1111208" y="189473"/>
                        <a:pt x="1108297" y="186139"/>
                        <a:pt x="1108297" y="182249"/>
                      </a:cubicBezTo>
                      <a:cubicBezTo>
                        <a:pt x="1108297" y="178360"/>
                        <a:pt x="1111208" y="175026"/>
                        <a:pt x="1114605" y="175026"/>
                      </a:cubicBezTo>
                      <a:close/>
                      <a:moveTo>
                        <a:pt x="1095195" y="175026"/>
                      </a:moveTo>
                      <a:cubicBezTo>
                        <a:pt x="1098592" y="175026"/>
                        <a:pt x="1101503" y="178360"/>
                        <a:pt x="1101503" y="182249"/>
                      </a:cubicBezTo>
                      <a:cubicBezTo>
                        <a:pt x="1101503" y="186139"/>
                        <a:pt x="1098592" y="189473"/>
                        <a:pt x="1095195" y="189473"/>
                      </a:cubicBezTo>
                      <a:cubicBezTo>
                        <a:pt x="1091799" y="189473"/>
                        <a:pt x="1089372" y="186139"/>
                        <a:pt x="1089372" y="182249"/>
                      </a:cubicBezTo>
                      <a:cubicBezTo>
                        <a:pt x="1089372" y="178360"/>
                        <a:pt x="1091799" y="175026"/>
                        <a:pt x="1095195" y="175026"/>
                      </a:cubicBezTo>
                      <a:close/>
                      <a:moveTo>
                        <a:pt x="1076271" y="175026"/>
                      </a:moveTo>
                      <a:cubicBezTo>
                        <a:pt x="1079667" y="175026"/>
                        <a:pt x="1082579" y="178360"/>
                        <a:pt x="1082579" y="182249"/>
                      </a:cubicBezTo>
                      <a:cubicBezTo>
                        <a:pt x="1082579" y="186139"/>
                        <a:pt x="1079667" y="189473"/>
                        <a:pt x="1076271" y="189473"/>
                      </a:cubicBezTo>
                      <a:cubicBezTo>
                        <a:pt x="1072874" y="189473"/>
                        <a:pt x="1069963" y="186139"/>
                        <a:pt x="1069963" y="182249"/>
                      </a:cubicBezTo>
                      <a:cubicBezTo>
                        <a:pt x="1069963" y="178360"/>
                        <a:pt x="1072874" y="175026"/>
                        <a:pt x="1076271" y="175026"/>
                      </a:cubicBezTo>
                      <a:close/>
                      <a:moveTo>
                        <a:pt x="1057346" y="175026"/>
                      </a:moveTo>
                      <a:cubicBezTo>
                        <a:pt x="1060743" y="175026"/>
                        <a:pt x="1063169" y="178360"/>
                        <a:pt x="1063169" y="182249"/>
                      </a:cubicBezTo>
                      <a:cubicBezTo>
                        <a:pt x="1063169" y="186139"/>
                        <a:pt x="1060743" y="189473"/>
                        <a:pt x="1057346" y="189473"/>
                      </a:cubicBezTo>
                      <a:cubicBezTo>
                        <a:pt x="1053464" y="189473"/>
                        <a:pt x="1051038" y="186139"/>
                        <a:pt x="1051038" y="182249"/>
                      </a:cubicBezTo>
                      <a:cubicBezTo>
                        <a:pt x="1051038" y="178360"/>
                        <a:pt x="1053464" y="175026"/>
                        <a:pt x="1057346" y="175026"/>
                      </a:cubicBezTo>
                      <a:close/>
                      <a:moveTo>
                        <a:pt x="1019012" y="175026"/>
                      </a:moveTo>
                      <a:cubicBezTo>
                        <a:pt x="1022409" y="175026"/>
                        <a:pt x="1024835" y="178360"/>
                        <a:pt x="1024835" y="182249"/>
                      </a:cubicBezTo>
                      <a:cubicBezTo>
                        <a:pt x="1024835" y="186139"/>
                        <a:pt x="1022409" y="189473"/>
                        <a:pt x="1019012" y="189473"/>
                      </a:cubicBezTo>
                      <a:cubicBezTo>
                        <a:pt x="1015615" y="189473"/>
                        <a:pt x="1012704" y="186139"/>
                        <a:pt x="1012704" y="182249"/>
                      </a:cubicBezTo>
                      <a:cubicBezTo>
                        <a:pt x="1012704" y="178360"/>
                        <a:pt x="1015615" y="175026"/>
                        <a:pt x="1019012" y="175026"/>
                      </a:cubicBezTo>
                      <a:close/>
                      <a:moveTo>
                        <a:pt x="999602" y="175026"/>
                      </a:moveTo>
                      <a:cubicBezTo>
                        <a:pt x="1002999" y="175026"/>
                        <a:pt x="1005910" y="178360"/>
                        <a:pt x="1005910" y="182249"/>
                      </a:cubicBezTo>
                      <a:cubicBezTo>
                        <a:pt x="1005910" y="186139"/>
                        <a:pt x="1002999" y="189473"/>
                        <a:pt x="999602" y="189473"/>
                      </a:cubicBezTo>
                      <a:cubicBezTo>
                        <a:pt x="996206" y="189473"/>
                        <a:pt x="993779" y="186139"/>
                        <a:pt x="993779" y="182249"/>
                      </a:cubicBezTo>
                      <a:cubicBezTo>
                        <a:pt x="993779" y="178360"/>
                        <a:pt x="996206" y="175026"/>
                        <a:pt x="999602" y="175026"/>
                      </a:cubicBezTo>
                      <a:close/>
                      <a:moveTo>
                        <a:pt x="980678" y="175026"/>
                      </a:moveTo>
                      <a:cubicBezTo>
                        <a:pt x="984074" y="175026"/>
                        <a:pt x="986986" y="178360"/>
                        <a:pt x="986986" y="182249"/>
                      </a:cubicBezTo>
                      <a:cubicBezTo>
                        <a:pt x="986986" y="186139"/>
                        <a:pt x="984074" y="189473"/>
                        <a:pt x="980678" y="189473"/>
                      </a:cubicBezTo>
                      <a:cubicBezTo>
                        <a:pt x="977281" y="189473"/>
                        <a:pt x="974370" y="186139"/>
                        <a:pt x="974370" y="182249"/>
                      </a:cubicBezTo>
                      <a:cubicBezTo>
                        <a:pt x="974370" y="178360"/>
                        <a:pt x="977281" y="175026"/>
                        <a:pt x="980678" y="175026"/>
                      </a:cubicBezTo>
                      <a:close/>
                      <a:moveTo>
                        <a:pt x="961268" y="175026"/>
                      </a:moveTo>
                      <a:cubicBezTo>
                        <a:pt x="964665" y="175026"/>
                        <a:pt x="967576" y="178360"/>
                        <a:pt x="967576" y="182249"/>
                      </a:cubicBezTo>
                      <a:cubicBezTo>
                        <a:pt x="967576" y="186139"/>
                        <a:pt x="964665" y="189473"/>
                        <a:pt x="961268" y="189473"/>
                      </a:cubicBezTo>
                      <a:cubicBezTo>
                        <a:pt x="957871" y="189473"/>
                        <a:pt x="955445" y="186139"/>
                        <a:pt x="955445" y="182249"/>
                      </a:cubicBezTo>
                      <a:cubicBezTo>
                        <a:pt x="955445" y="178360"/>
                        <a:pt x="957871" y="175026"/>
                        <a:pt x="961268" y="175026"/>
                      </a:cubicBezTo>
                      <a:close/>
                      <a:moveTo>
                        <a:pt x="942343" y="175026"/>
                      </a:moveTo>
                      <a:cubicBezTo>
                        <a:pt x="945740" y="175026"/>
                        <a:pt x="948652" y="178360"/>
                        <a:pt x="948652" y="182249"/>
                      </a:cubicBezTo>
                      <a:cubicBezTo>
                        <a:pt x="948652" y="186139"/>
                        <a:pt x="945740" y="189473"/>
                        <a:pt x="942343" y="189473"/>
                      </a:cubicBezTo>
                      <a:cubicBezTo>
                        <a:pt x="938947" y="189473"/>
                        <a:pt x="936035" y="186139"/>
                        <a:pt x="936035" y="182249"/>
                      </a:cubicBezTo>
                      <a:cubicBezTo>
                        <a:pt x="936035" y="178360"/>
                        <a:pt x="938947" y="175026"/>
                        <a:pt x="942343" y="175026"/>
                      </a:cubicBezTo>
                      <a:close/>
                      <a:moveTo>
                        <a:pt x="923419" y="175026"/>
                      </a:moveTo>
                      <a:cubicBezTo>
                        <a:pt x="926816" y="175026"/>
                        <a:pt x="929242" y="178360"/>
                        <a:pt x="929242" y="182249"/>
                      </a:cubicBezTo>
                      <a:cubicBezTo>
                        <a:pt x="929242" y="186139"/>
                        <a:pt x="926816" y="189473"/>
                        <a:pt x="923419" y="189473"/>
                      </a:cubicBezTo>
                      <a:cubicBezTo>
                        <a:pt x="920022" y="189473"/>
                        <a:pt x="917111" y="186139"/>
                        <a:pt x="917111" y="182249"/>
                      </a:cubicBezTo>
                      <a:cubicBezTo>
                        <a:pt x="917111" y="178360"/>
                        <a:pt x="920022" y="175026"/>
                        <a:pt x="923419" y="175026"/>
                      </a:cubicBezTo>
                      <a:close/>
                      <a:moveTo>
                        <a:pt x="904009" y="175026"/>
                      </a:moveTo>
                      <a:cubicBezTo>
                        <a:pt x="907406" y="175026"/>
                        <a:pt x="910317" y="178360"/>
                        <a:pt x="910317" y="182249"/>
                      </a:cubicBezTo>
                      <a:cubicBezTo>
                        <a:pt x="910317" y="186139"/>
                        <a:pt x="907406" y="189473"/>
                        <a:pt x="904009" y="189473"/>
                      </a:cubicBezTo>
                      <a:cubicBezTo>
                        <a:pt x="900613" y="189473"/>
                        <a:pt x="897701" y="186139"/>
                        <a:pt x="897701" y="182249"/>
                      </a:cubicBezTo>
                      <a:cubicBezTo>
                        <a:pt x="897701" y="178360"/>
                        <a:pt x="900613" y="175026"/>
                        <a:pt x="904009" y="175026"/>
                      </a:cubicBezTo>
                      <a:close/>
                      <a:moveTo>
                        <a:pt x="636155" y="175026"/>
                      </a:moveTo>
                      <a:cubicBezTo>
                        <a:pt x="639551" y="175026"/>
                        <a:pt x="642463" y="178360"/>
                        <a:pt x="642463" y="182249"/>
                      </a:cubicBezTo>
                      <a:cubicBezTo>
                        <a:pt x="642463" y="186139"/>
                        <a:pt x="639551" y="189473"/>
                        <a:pt x="636155" y="189473"/>
                      </a:cubicBezTo>
                      <a:cubicBezTo>
                        <a:pt x="632758" y="189473"/>
                        <a:pt x="629847" y="186139"/>
                        <a:pt x="629847" y="182249"/>
                      </a:cubicBezTo>
                      <a:cubicBezTo>
                        <a:pt x="629847" y="178360"/>
                        <a:pt x="632758" y="175026"/>
                        <a:pt x="636155" y="175026"/>
                      </a:cubicBezTo>
                      <a:close/>
                      <a:moveTo>
                        <a:pt x="617230" y="175026"/>
                      </a:moveTo>
                      <a:cubicBezTo>
                        <a:pt x="620627" y="175026"/>
                        <a:pt x="623538" y="178360"/>
                        <a:pt x="623538" y="182249"/>
                      </a:cubicBezTo>
                      <a:cubicBezTo>
                        <a:pt x="623538" y="186139"/>
                        <a:pt x="620627" y="189473"/>
                        <a:pt x="617230" y="189473"/>
                      </a:cubicBezTo>
                      <a:cubicBezTo>
                        <a:pt x="613833" y="189473"/>
                        <a:pt x="610922" y="186139"/>
                        <a:pt x="610922" y="182249"/>
                      </a:cubicBezTo>
                      <a:cubicBezTo>
                        <a:pt x="610922" y="178360"/>
                        <a:pt x="613833" y="175026"/>
                        <a:pt x="617230" y="175026"/>
                      </a:cubicBezTo>
                      <a:close/>
                      <a:moveTo>
                        <a:pt x="597820" y="175026"/>
                      </a:moveTo>
                      <a:cubicBezTo>
                        <a:pt x="601217" y="175026"/>
                        <a:pt x="604129" y="178360"/>
                        <a:pt x="604129" y="182249"/>
                      </a:cubicBezTo>
                      <a:cubicBezTo>
                        <a:pt x="604129" y="186139"/>
                        <a:pt x="601217" y="189473"/>
                        <a:pt x="597820" y="189473"/>
                      </a:cubicBezTo>
                      <a:cubicBezTo>
                        <a:pt x="594424" y="189473"/>
                        <a:pt x="591998" y="186139"/>
                        <a:pt x="591998" y="182249"/>
                      </a:cubicBezTo>
                      <a:cubicBezTo>
                        <a:pt x="591998" y="178360"/>
                        <a:pt x="594424" y="175026"/>
                        <a:pt x="597820" y="175026"/>
                      </a:cubicBezTo>
                      <a:close/>
                      <a:moveTo>
                        <a:pt x="578896" y="175026"/>
                      </a:moveTo>
                      <a:cubicBezTo>
                        <a:pt x="582293" y="175026"/>
                        <a:pt x="585204" y="178360"/>
                        <a:pt x="585204" y="182249"/>
                      </a:cubicBezTo>
                      <a:cubicBezTo>
                        <a:pt x="585204" y="186139"/>
                        <a:pt x="582293" y="189473"/>
                        <a:pt x="578896" y="189473"/>
                      </a:cubicBezTo>
                      <a:cubicBezTo>
                        <a:pt x="575499" y="189473"/>
                        <a:pt x="572588" y="186139"/>
                        <a:pt x="572588" y="182249"/>
                      </a:cubicBezTo>
                      <a:cubicBezTo>
                        <a:pt x="572588" y="178360"/>
                        <a:pt x="575499" y="175026"/>
                        <a:pt x="578896" y="175026"/>
                      </a:cubicBezTo>
                      <a:close/>
                      <a:moveTo>
                        <a:pt x="502227" y="175026"/>
                      </a:moveTo>
                      <a:cubicBezTo>
                        <a:pt x="505624" y="175026"/>
                        <a:pt x="508536" y="178360"/>
                        <a:pt x="508536" y="182249"/>
                      </a:cubicBezTo>
                      <a:cubicBezTo>
                        <a:pt x="508536" y="186139"/>
                        <a:pt x="505624" y="189473"/>
                        <a:pt x="502227" y="189473"/>
                      </a:cubicBezTo>
                      <a:cubicBezTo>
                        <a:pt x="498831" y="189473"/>
                        <a:pt x="495919" y="186139"/>
                        <a:pt x="495919" y="182249"/>
                      </a:cubicBezTo>
                      <a:cubicBezTo>
                        <a:pt x="495919" y="178360"/>
                        <a:pt x="498831" y="175026"/>
                        <a:pt x="502227" y="175026"/>
                      </a:cubicBezTo>
                      <a:close/>
                      <a:moveTo>
                        <a:pt x="483303" y="175026"/>
                      </a:moveTo>
                      <a:cubicBezTo>
                        <a:pt x="486700" y="175026"/>
                        <a:pt x="489611" y="178360"/>
                        <a:pt x="489611" y="182249"/>
                      </a:cubicBezTo>
                      <a:cubicBezTo>
                        <a:pt x="489611" y="186139"/>
                        <a:pt x="486700" y="189473"/>
                        <a:pt x="483303" y="189473"/>
                      </a:cubicBezTo>
                      <a:cubicBezTo>
                        <a:pt x="479906" y="189473"/>
                        <a:pt x="476995" y="186139"/>
                        <a:pt x="476995" y="182249"/>
                      </a:cubicBezTo>
                      <a:cubicBezTo>
                        <a:pt x="476995" y="178360"/>
                        <a:pt x="479906" y="175026"/>
                        <a:pt x="483303" y="175026"/>
                      </a:cubicBezTo>
                      <a:close/>
                      <a:moveTo>
                        <a:pt x="463893" y="175026"/>
                      </a:moveTo>
                      <a:cubicBezTo>
                        <a:pt x="467290" y="175026"/>
                        <a:pt x="470201" y="178360"/>
                        <a:pt x="470201" y="182249"/>
                      </a:cubicBezTo>
                      <a:cubicBezTo>
                        <a:pt x="470201" y="186139"/>
                        <a:pt x="467290" y="189473"/>
                        <a:pt x="463893" y="189473"/>
                      </a:cubicBezTo>
                      <a:cubicBezTo>
                        <a:pt x="460497" y="189473"/>
                        <a:pt x="458070" y="186139"/>
                        <a:pt x="458070" y="182249"/>
                      </a:cubicBezTo>
                      <a:cubicBezTo>
                        <a:pt x="458070" y="178360"/>
                        <a:pt x="460497" y="175026"/>
                        <a:pt x="463893" y="175026"/>
                      </a:cubicBezTo>
                      <a:close/>
                      <a:moveTo>
                        <a:pt x="406634" y="175026"/>
                      </a:moveTo>
                      <a:cubicBezTo>
                        <a:pt x="410031" y="175026"/>
                        <a:pt x="412943" y="178360"/>
                        <a:pt x="412943" y="182249"/>
                      </a:cubicBezTo>
                      <a:cubicBezTo>
                        <a:pt x="412943" y="186139"/>
                        <a:pt x="410031" y="189473"/>
                        <a:pt x="406634" y="189473"/>
                      </a:cubicBezTo>
                      <a:cubicBezTo>
                        <a:pt x="403238" y="189473"/>
                        <a:pt x="400326" y="186139"/>
                        <a:pt x="400326" y="182249"/>
                      </a:cubicBezTo>
                      <a:cubicBezTo>
                        <a:pt x="400326" y="178360"/>
                        <a:pt x="403238" y="175026"/>
                        <a:pt x="406634" y="175026"/>
                      </a:cubicBezTo>
                      <a:close/>
                      <a:moveTo>
                        <a:pt x="387710" y="175026"/>
                      </a:moveTo>
                      <a:cubicBezTo>
                        <a:pt x="391107" y="175026"/>
                        <a:pt x="393533" y="178360"/>
                        <a:pt x="393533" y="182249"/>
                      </a:cubicBezTo>
                      <a:cubicBezTo>
                        <a:pt x="393533" y="186139"/>
                        <a:pt x="391107" y="189473"/>
                        <a:pt x="387710" y="189473"/>
                      </a:cubicBezTo>
                      <a:cubicBezTo>
                        <a:pt x="384313" y="189473"/>
                        <a:pt x="381402" y="186139"/>
                        <a:pt x="381402" y="182249"/>
                      </a:cubicBezTo>
                      <a:cubicBezTo>
                        <a:pt x="381402" y="178360"/>
                        <a:pt x="384313" y="175026"/>
                        <a:pt x="387710" y="175026"/>
                      </a:cubicBezTo>
                      <a:close/>
                      <a:moveTo>
                        <a:pt x="368300" y="175026"/>
                      </a:moveTo>
                      <a:cubicBezTo>
                        <a:pt x="371697" y="175026"/>
                        <a:pt x="374608" y="178360"/>
                        <a:pt x="374608" y="182249"/>
                      </a:cubicBezTo>
                      <a:cubicBezTo>
                        <a:pt x="374608" y="186139"/>
                        <a:pt x="371697" y="189473"/>
                        <a:pt x="368300" y="189473"/>
                      </a:cubicBezTo>
                      <a:cubicBezTo>
                        <a:pt x="364903" y="189473"/>
                        <a:pt x="362477" y="186139"/>
                        <a:pt x="362477" y="182249"/>
                      </a:cubicBezTo>
                      <a:cubicBezTo>
                        <a:pt x="362477" y="178360"/>
                        <a:pt x="364903" y="175026"/>
                        <a:pt x="368300" y="175026"/>
                      </a:cubicBezTo>
                      <a:close/>
                      <a:moveTo>
                        <a:pt x="349376" y="175026"/>
                      </a:moveTo>
                      <a:cubicBezTo>
                        <a:pt x="352772" y="175026"/>
                        <a:pt x="355684" y="178360"/>
                        <a:pt x="355684" y="182249"/>
                      </a:cubicBezTo>
                      <a:cubicBezTo>
                        <a:pt x="355684" y="186139"/>
                        <a:pt x="352772" y="189473"/>
                        <a:pt x="349376" y="189473"/>
                      </a:cubicBezTo>
                      <a:cubicBezTo>
                        <a:pt x="345979" y="189473"/>
                        <a:pt x="343068" y="186139"/>
                        <a:pt x="343068" y="182249"/>
                      </a:cubicBezTo>
                      <a:cubicBezTo>
                        <a:pt x="343068" y="178360"/>
                        <a:pt x="345979" y="175026"/>
                        <a:pt x="349376" y="175026"/>
                      </a:cubicBezTo>
                      <a:close/>
                      <a:moveTo>
                        <a:pt x="329966" y="175026"/>
                      </a:moveTo>
                      <a:cubicBezTo>
                        <a:pt x="333363" y="175026"/>
                        <a:pt x="336274" y="178360"/>
                        <a:pt x="336274" y="182249"/>
                      </a:cubicBezTo>
                      <a:cubicBezTo>
                        <a:pt x="336274" y="186139"/>
                        <a:pt x="333363" y="189473"/>
                        <a:pt x="329966" y="189473"/>
                      </a:cubicBezTo>
                      <a:cubicBezTo>
                        <a:pt x="326569" y="189473"/>
                        <a:pt x="324143" y="186139"/>
                        <a:pt x="324143" y="182249"/>
                      </a:cubicBezTo>
                      <a:cubicBezTo>
                        <a:pt x="324143" y="178360"/>
                        <a:pt x="326569" y="175026"/>
                        <a:pt x="329966" y="175026"/>
                      </a:cubicBezTo>
                      <a:close/>
                      <a:moveTo>
                        <a:pt x="311041" y="175026"/>
                      </a:moveTo>
                      <a:cubicBezTo>
                        <a:pt x="314438" y="175026"/>
                        <a:pt x="317350" y="178360"/>
                        <a:pt x="317350" y="182249"/>
                      </a:cubicBezTo>
                      <a:cubicBezTo>
                        <a:pt x="317350" y="186139"/>
                        <a:pt x="314438" y="189473"/>
                        <a:pt x="311041" y="189473"/>
                      </a:cubicBezTo>
                      <a:cubicBezTo>
                        <a:pt x="307645" y="189473"/>
                        <a:pt x="304733" y="186139"/>
                        <a:pt x="304733" y="182249"/>
                      </a:cubicBezTo>
                      <a:cubicBezTo>
                        <a:pt x="304733" y="178360"/>
                        <a:pt x="307645" y="175026"/>
                        <a:pt x="311041" y="175026"/>
                      </a:cubicBezTo>
                      <a:close/>
                      <a:moveTo>
                        <a:pt x="272707" y="175026"/>
                      </a:moveTo>
                      <a:cubicBezTo>
                        <a:pt x="276104" y="175026"/>
                        <a:pt x="279015" y="178360"/>
                        <a:pt x="279015" y="182249"/>
                      </a:cubicBezTo>
                      <a:cubicBezTo>
                        <a:pt x="279015" y="186139"/>
                        <a:pt x="276104" y="189473"/>
                        <a:pt x="272707" y="189473"/>
                      </a:cubicBezTo>
                      <a:cubicBezTo>
                        <a:pt x="269310" y="189473"/>
                        <a:pt x="266399" y="186139"/>
                        <a:pt x="266399" y="182249"/>
                      </a:cubicBezTo>
                      <a:cubicBezTo>
                        <a:pt x="266399" y="178360"/>
                        <a:pt x="269310" y="175026"/>
                        <a:pt x="272707" y="175026"/>
                      </a:cubicBezTo>
                      <a:close/>
                      <a:moveTo>
                        <a:pt x="253783" y="175026"/>
                      </a:moveTo>
                      <a:cubicBezTo>
                        <a:pt x="257179" y="175026"/>
                        <a:pt x="259606" y="178360"/>
                        <a:pt x="259606" y="182249"/>
                      </a:cubicBezTo>
                      <a:cubicBezTo>
                        <a:pt x="259606" y="186139"/>
                        <a:pt x="257179" y="189473"/>
                        <a:pt x="253783" y="189473"/>
                      </a:cubicBezTo>
                      <a:cubicBezTo>
                        <a:pt x="250386" y="189473"/>
                        <a:pt x="247475" y="186139"/>
                        <a:pt x="247475" y="182249"/>
                      </a:cubicBezTo>
                      <a:cubicBezTo>
                        <a:pt x="247475" y="178360"/>
                        <a:pt x="250386" y="175026"/>
                        <a:pt x="253783" y="175026"/>
                      </a:cubicBezTo>
                      <a:close/>
                      <a:moveTo>
                        <a:pt x="234373" y="175026"/>
                      </a:moveTo>
                      <a:cubicBezTo>
                        <a:pt x="237770" y="175026"/>
                        <a:pt x="240681" y="178360"/>
                        <a:pt x="240681" y="182249"/>
                      </a:cubicBezTo>
                      <a:cubicBezTo>
                        <a:pt x="240681" y="186139"/>
                        <a:pt x="237770" y="189473"/>
                        <a:pt x="234373" y="189473"/>
                      </a:cubicBezTo>
                      <a:cubicBezTo>
                        <a:pt x="230976" y="189473"/>
                        <a:pt x="228550" y="186139"/>
                        <a:pt x="228550" y="182249"/>
                      </a:cubicBezTo>
                      <a:cubicBezTo>
                        <a:pt x="228550" y="178360"/>
                        <a:pt x="230976" y="175026"/>
                        <a:pt x="234373" y="175026"/>
                      </a:cubicBezTo>
                      <a:close/>
                      <a:moveTo>
                        <a:pt x="215448" y="175026"/>
                      </a:moveTo>
                      <a:cubicBezTo>
                        <a:pt x="218845" y="175026"/>
                        <a:pt x="221757" y="178360"/>
                        <a:pt x="221757" y="182249"/>
                      </a:cubicBezTo>
                      <a:cubicBezTo>
                        <a:pt x="221757" y="186139"/>
                        <a:pt x="218845" y="189473"/>
                        <a:pt x="215448" y="189473"/>
                      </a:cubicBezTo>
                      <a:cubicBezTo>
                        <a:pt x="212052" y="189473"/>
                        <a:pt x="209140" y="186139"/>
                        <a:pt x="209140" y="182249"/>
                      </a:cubicBezTo>
                      <a:cubicBezTo>
                        <a:pt x="209140" y="178360"/>
                        <a:pt x="212052" y="175026"/>
                        <a:pt x="215448" y="175026"/>
                      </a:cubicBezTo>
                      <a:close/>
                      <a:moveTo>
                        <a:pt x="196039" y="175026"/>
                      </a:moveTo>
                      <a:cubicBezTo>
                        <a:pt x="199435" y="175026"/>
                        <a:pt x="202347" y="178360"/>
                        <a:pt x="202347" y="182249"/>
                      </a:cubicBezTo>
                      <a:cubicBezTo>
                        <a:pt x="202347" y="186139"/>
                        <a:pt x="199435" y="189473"/>
                        <a:pt x="196039" y="189473"/>
                      </a:cubicBezTo>
                      <a:cubicBezTo>
                        <a:pt x="192642" y="189473"/>
                        <a:pt x="190216" y="186139"/>
                        <a:pt x="190216" y="182249"/>
                      </a:cubicBezTo>
                      <a:cubicBezTo>
                        <a:pt x="190216" y="178360"/>
                        <a:pt x="192642" y="175026"/>
                        <a:pt x="196039" y="175026"/>
                      </a:cubicBezTo>
                      <a:close/>
                      <a:moveTo>
                        <a:pt x="177114" y="175026"/>
                      </a:moveTo>
                      <a:cubicBezTo>
                        <a:pt x="180511" y="175026"/>
                        <a:pt x="183422" y="178360"/>
                        <a:pt x="183422" y="182249"/>
                      </a:cubicBezTo>
                      <a:cubicBezTo>
                        <a:pt x="183422" y="186139"/>
                        <a:pt x="180511" y="189473"/>
                        <a:pt x="177114" y="189473"/>
                      </a:cubicBezTo>
                      <a:cubicBezTo>
                        <a:pt x="173717" y="189473"/>
                        <a:pt x="170806" y="186139"/>
                        <a:pt x="170806" y="182249"/>
                      </a:cubicBezTo>
                      <a:cubicBezTo>
                        <a:pt x="170806" y="178360"/>
                        <a:pt x="173717" y="175026"/>
                        <a:pt x="177114" y="175026"/>
                      </a:cubicBezTo>
                      <a:close/>
                      <a:moveTo>
                        <a:pt x="158190" y="175026"/>
                      </a:moveTo>
                      <a:cubicBezTo>
                        <a:pt x="161586" y="175026"/>
                        <a:pt x="164013" y="178360"/>
                        <a:pt x="164013" y="182249"/>
                      </a:cubicBezTo>
                      <a:cubicBezTo>
                        <a:pt x="164013" y="186139"/>
                        <a:pt x="161586" y="189473"/>
                        <a:pt x="158190" y="189473"/>
                      </a:cubicBezTo>
                      <a:cubicBezTo>
                        <a:pt x="154793" y="189473"/>
                        <a:pt x="151882" y="186139"/>
                        <a:pt x="151882" y="182249"/>
                      </a:cubicBezTo>
                      <a:cubicBezTo>
                        <a:pt x="151882" y="178360"/>
                        <a:pt x="154793" y="175026"/>
                        <a:pt x="158190" y="175026"/>
                      </a:cubicBezTo>
                      <a:close/>
                      <a:moveTo>
                        <a:pt x="138780" y="175026"/>
                      </a:moveTo>
                      <a:cubicBezTo>
                        <a:pt x="142177" y="175026"/>
                        <a:pt x="145088" y="178360"/>
                        <a:pt x="145088" y="182249"/>
                      </a:cubicBezTo>
                      <a:cubicBezTo>
                        <a:pt x="145088" y="186139"/>
                        <a:pt x="142177" y="189473"/>
                        <a:pt x="138780" y="189473"/>
                      </a:cubicBezTo>
                      <a:cubicBezTo>
                        <a:pt x="135383" y="189473"/>
                        <a:pt x="132472" y="186139"/>
                        <a:pt x="132472" y="182249"/>
                      </a:cubicBezTo>
                      <a:cubicBezTo>
                        <a:pt x="132472" y="178360"/>
                        <a:pt x="135383" y="175026"/>
                        <a:pt x="138780" y="175026"/>
                      </a:cubicBezTo>
                      <a:close/>
                      <a:moveTo>
                        <a:pt x="119855" y="175026"/>
                      </a:moveTo>
                      <a:cubicBezTo>
                        <a:pt x="123252" y="175026"/>
                        <a:pt x="125678" y="178360"/>
                        <a:pt x="125678" y="182249"/>
                      </a:cubicBezTo>
                      <a:cubicBezTo>
                        <a:pt x="125678" y="186139"/>
                        <a:pt x="123252" y="189473"/>
                        <a:pt x="119855" y="189473"/>
                      </a:cubicBezTo>
                      <a:cubicBezTo>
                        <a:pt x="116459" y="189473"/>
                        <a:pt x="113547" y="186139"/>
                        <a:pt x="113547" y="182249"/>
                      </a:cubicBezTo>
                      <a:cubicBezTo>
                        <a:pt x="113547" y="178360"/>
                        <a:pt x="116459" y="175026"/>
                        <a:pt x="119855" y="175026"/>
                      </a:cubicBezTo>
                      <a:close/>
                      <a:moveTo>
                        <a:pt x="100446" y="175026"/>
                      </a:moveTo>
                      <a:cubicBezTo>
                        <a:pt x="103842" y="175026"/>
                        <a:pt x="106754" y="178360"/>
                        <a:pt x="106754" y="182249"/>
                      </a:cubicBezTo>
                      <a:cubicBezTo>
                        <a:pt x="106754" y="186139"/>
                        <a:pt x="103842" y="189473"/>
                        <a:pt x="100446" y="189473"/>
                      </a:cubicBezTo>
                      <a:cubicBezTo>
                        <a:pt x="97049" y="189473"/>
                        <a:pt x="94623" y="186139"/>
                        <a:pt x="94623" y="182249"/>
                      </a:cubicBezTo>
                      <a:cubicBezTo>
                        <a:pt x="94623" y="178360"/>
                        <a:pt x="97049" y="175026"/>
                        <a:pt x="100446" y="175026"/>
                      </a:cubicBezTo>
                      <a:close/>
                      <a:moveTo>
                        <a:pt x="81521" y="175026"/>
                      </a:moveTo>
                      <a:cubicBezTo>
                        <a:pt x="84918" y="175026"/>
                        <a:pt x="87829" y="178360"/>
                        <a:pt x="87829" y="182249"/>
                      </a:cubicBezTo>
                      <a:cubicBezTo>
                        <a:pt x="87829" y="186139"/>
                        <a:pt x="84918" y="189473"/>
                        <a:pt x="81521" y="189473"/>
                      </a:cubicBezTo>
                      <a:cubicBezTo>
                        <a:pt x="78124" y="189473"/>
                        <a:pt x="75213" y="186139"/>
                        <a:pt x="75213" y="182249"/>
                      </a:cubicBezTo>
                      <a:cubicBezTo>
                        <a:pt x="75213" y="178360"/>
                        <a:pt x="78124" y="175026"/>
                        <a:pt x="81521" y="175026"/>
                      </a:cubicBezTo>
                      <a:close/>
                      <a:moveTo>
                        <a:pt x="62111" y="175026"/>
                      </a:moveTo>
                      <a:cubicBezTo>
                        <a:pt x="65993" y="175026"/>
                        <a:pt x="68420" y="178360"/>
                        <a:pt x="68420" y="182249"/>
                      </a:cubicBezTo>
                      <a:cubicBezTo>
                        <a:pt x="68420" y="186139"/>
                        <a:pt x="65993" y="189473"/>
                        <a:pt x="62111" y="189473"/>
                      </a:cubicBezTo>
                      <a:cubicBezTo>
                        <a:pt x="58715" y="189473"/>
                        <a:pt x="56289" y="186139"/>
                        <a:pt x="56289" y="182249"/>
                      </a:cubicBezTo>
                      <a:cubicBezTo>
                        <a:pt x="56289" y="178360"/>
                        <a:pt x="58715" y="175026"/>
                        <a:pt x="62111" y="175026"/>
                      </a:cubicBezTo>
                      <a:close/>
                      <a:moveTo>
                        <a:pt x="43187" y="175026"/>
                      </a:moveTo>
                      <a:cubicBezTo>
                        <a:pt x="46584" y="175026"/>
                        <a:pt x="49495" y="178360"/>
                        <a:pt x="49495" y="182249"/>
                      </a:cubicBezTo>
                      <a:cubicBezTo>
                        <a:pt x="49495" y="186139"/>
                        <a:pt x="46584" y="189473"/>
                        <a:pt x="43187" y="189473"/>
                      </a:cubicBezTo>
                      <a:cubicBezTo>
                        <a:pt x="39790" y="189473"/>
                        <a:pt x="36879" y="186139"/>
                        <a:pt x="36879" y="182249"/>
                      </a:cubicBezTo>
                      <a:cubicBezTo>
                        <a:pt x="36879" y="178360"/>
                        <a:pt x="39790" y="175026"/>
                        <a:pt x="43187" y="175026"/>
                      </a:cubicBezTo>
                      <a:close/>
                      <a:moveTo>
                        <a:pt x="1165917" y="160166"/>
                      </a:moveTo>
                      <a:lnTo>
                        <a:pt x="1166284" y="161349"/>
                      </a:lnTo>
                      <a:lnTo>
                        <a:pt x="1165556" y="160580"/>
                      </a:lnTo>
                      <a:close/>
                      <a:moveTo>
                        <a:pt x="904009" y="157801"/>
                      </a:moveTo>
                      <a:cubicBezTo>
                        <a:pt x="904980" y="157801"/>
                        <a:pt x="905950" y="158913"/>
                        <a:pt x="905950" y="160580"/>
                      </a:cubicBezTo>
                      <a:cubicBezTo>
                        <a:pt x="905950" y="161691"/>
                        <a:pt x="904980" y="162802"/>
                        <a:pt x="904009" y="162802"/>
                      </a:cubicBezTo>
                      <a:cubicBezTo>
                        <a:pt x="903039" y="162802"/>
                        <a:pt x="902068" y="161691"/>
                        <a:pt x="902068" y="160580"/>
                      </a:cubicBezTo>
                      <a:cubicBezTo>
                        <a:pt x="902068" y="158913"/>
                        <a:pt x="903039" y="157801"/>
                        <a:pt x="904009" y="157801"/>
                      </a:cubicBezTo>
                      <a:close/>
                      <a:moveTo>
                        <a:pt x="1114605" y="155579"/>
                      </a:moveTo>
                      <a:cubicBezTo>
                        <a:pt x="1117031" y="155579"/>
                        <a:pt x="1118487" y="157801"/>
                        <a:pt x="1118487" y="160580"/>
                      </a:cubicBezTo>
                      <a:cubicBezTo>
                        <a:pt x="1118487" y="162802"/>
                        <a:pt x="1117031" y="165025"/>
                        <a:pt x="1114605" y="165025"/>
                      </a:cubicBezTo>
                      <a:cubicBezTo>
                        <a:pt x="1112179" y="165025"/>
                        <a:pt x="1110238" y="162802"/>
                        <a:pt x="1110238" y="160580"/>
                      </a:cubicBezTo>
                      <a:cubicBezTo>
                        <a:pt x="1110238" y="157801"/>
                        <a:pt x="1112179" y="155579"/>
                        <a:pt x="1114605" y="155579"/>
                      </a:cubicBezTo>
                      <a:close/>
                      <a:moveTo>
                        <a:pt x="4853" y="154468"/>
                      </a:moveTo>
                      <a:cubicBezTo>
                        <a:pt x="7764" y="154468"/>
                        <a:pt x="10190" y="157246"/>
                        <a:pt x="10190" y="160580"/>
                      </a:cubicBezTo>
                      <a:cubicBezTo>
                        <a:pt x="10190" y="163913"/>
                        <a:pt x="7764" y="166136"/>
                        <a:pt x="4853" y="166136"/>
                      </a:cubicBezTo>
                      <a:cubicBezTo>
                        <a:pt x="1941" y="166136"/>
                        <a:pt x="0" y="163913"/>
                        <a:pt x="0" y="160580"/>
                      </a:cubicBezTo>
                      <a:cubicBezTo>
                        <a:pt x="0" y="157246"/>
                        <a:pt x="1941" y="154468"/>
                        <a:pt x="4853" y="154468"/>
                      </a:cubicBezTo>
                      <a:close/>
                      <a:moveTo>
                        <a:pt x="1133529" y="153356"/>
                      </a:moveTo>
                      <a:cubicBezTo>
                        <a:pt x="1136926" y="153356"/>
                        <a:pt x="1139838" y="156690"/>
                        <a:pt x="1139838" y="160580"/>
                      </a:cubicBezTo>
                      <a:cubicBezTo>
                        <a:pt x="1139838" y="164469"/>
                        <a:pt x="1136926" y="167247"/>
                        <a:pt x="1133529" y="167247"/>
                      </a:cubicBezTo>
                      <a:cubicBezTo>
                        <a:pt x="1130133" y="167247"/>
                        <a:pt x="1127221" y="164469"/>
                        <a:pt x="1127221" y="160580"/>
                      </a:cubicBezTo>
                      <a:cubicBezTo>
                        <a:pt x="1127221" y="156690"/>
                        <a:pt x="1130133" y="153356"/>
                        <a:pt x="1133529" y="153356"/>
                      </a:cubicBezTo>
                      <a:close/>
                      <a:moveTo>
                        <a:pt x="999602" y="153356"/>
                      </a:moveTo>
                      <a:cubicBezTo>
                        <a:pt x="1002999" y="153356"/>
                        <a:pt x="1005910" y="156690"/>
                        <a:pt x="1005910" y="160580"/>
                      </a:cubicBezTo>
                      <a:cubicBezTo>
                        <a:pt x="1005910" y="164469"/>
                        <a:pt x="1002999" y="167247"/>
                        <a:pt x="999602" y="167247"/>
                      </a:cubicBezTo>
                      <a:cubicBezTo>
                        <a:pt x="996206" y="167247"/>
                        <a:pt x="993779" y="164469"/>
                        <a:pt x="993779" y="160580"/>
                      </a:cubicBezTo>
                      <a:cubicBezTo>
                        <a:pt x="993779" y="156690"/>
                        <a:pt x="996206" y="153356"/>
                        <a:pt x="999602" y="153356"/>
                      </a:cubicBezTo>
                      <a:close/>
                      <a:moveTo>
                        <a:pt x="980678" y="153356"/>
                      </a:moveTo>
                      <a:cubicBezTo>
                        <a:pt x="984074" y="153356"/>
                        <a:pt x="986986" y="156690"/>
                        <a:pt x="986986" y="160580"/>
                      </a:cubicBezTo>
                      <a:cubicBezTo>
                        <a:pt x="986986" y="164469"/>
                        <a:pt x="984074" y="167247"/>
                        <a:pt x="980678" y="167247"/>
                      </a:cubicBezTo>
                      <a:cubicBezTo>
                        <a:pt x="977281" y="167247"/>
                        <a:pt x="974370" y="164469"/>
                        <a:pt x="974370" y="160580"/>
                      </a:cubicBezTo>
                      <a:cubicBezTo>
                        <a:pt x="974370" y="156690"/>
                        <a:pt x="977281" y="153356"/>
                        <a:pt x="980678" y="153356"/>
                      </a:cubicBezTo>
                      <a:close/>
                      <a:moveTo>
                        <a:pt x="961268" y="153356"/>
                      </a:moveTo>
                      <a:cubicBezTo>
                        <a:pt x="964665" y="153356"/>
                        <a:pt x="967576" y="156690"/>
                        <a:pt x="967576" y="160580"/>
                      </a:cubicBezTo>
                      <a:cubicBezTo>
                        <a:pt x="967576" y="164469"/>
                        <a:pt x="964665" y="167247"/>
                        <a:pt x="961268" y="167247"/>
                      </a:cubicBezTo>
                      <a:cubicBezTo>
                        <a:pt x="957871" y="167247"/>
                        <a:pt x="955445" y="164469"/>
                        <a:pt x="955445" y="160580"/>
                      </a:cubicBezTo>
                      <a:cubicBezTo>
                        <a:pt x="955445" y="156690"/>
                        <a:pt x="957871" y="153356"/>
                        <a:pt x="961268" y="153356"/>
                      </a:cubicBezTo>
                      <a:close/>
                      <a:moveTo>
                        <a:pt x="942343" y="153356"/>
                      </a:moveTo>
                      <a:cubicBezTo>
                        <a:pt x="945740" y="153356"/>
                        <a:pt x="948652" y="156690"/>
                        <a:pt x="948652" y="160580"/>
                      </a:cubicBezTo>
                      <a:cubicBezTo>
                        <a:pt x="948652" y="164469"/>
                        <a:pt x="945740" y="167247"/>
                        <a:pt x="942343" y="167247"/>
                      </a:cubicBezTo>
                      <a:cubicBezTo>
                        <a:pt x="938947" y="167247"/>
                        <a:pt x="936035" y="164469"/>
                        <a:pt x="936035" y="160580"/>
                      </a:cubicBezTo>
                      <a:cubicBezTo>
                        <a:pt x="936035" y="156690"/>
                        <a:pt x="938947" y="153356"/>
                        <a:pt x="942343" y="153356"/>
                      </a:cubicBezTo>
                      <a:close/>
                      <a:moveTo>
                        <a:pt x="923419" y="153356"/>
                      </a:moveTo>
                      <a:cubicBezTo>
                        <a:pt x="926816" y="153356"/>
                        <a:pt x="929242" y="156690"/>
                        <a:pt x="929242" y="160580"/>
                      </a:cubicBezTo>
                      <a:cubicBezTo>
                        <a:pt x="929242" y="164469"/>
                        <a:pt x="926816" y="167247"/>
                        <a:pt x="923419" y="167247"/>
                      </a:cubicBezTo>
                      <a:cubicBezTo>
                        <a:pt x="920022" y="167247"/>
                        <a:pt x="917111" y="164469"/>
                        <a:pt x="917111" y="160580"/>
                      </a:cubicBezTo>
                      <a:cubicBezTo>
                        <a:pt x="917111" y="156690"/>
                        <a:pt x="920022" y="153356"/>
                        <a:pt x="923419" y="153356"/>
                      </a:cubicBezTo>
                      <a:close/>
                      <a:moveTo>
                        <a:pt x="693413" y="153356"/>
                      </a:moveTo>
                      <a:cubicBezTo>
                        <a:pt x="697295" y="153356"/>
                        <a:pt x="699722" y="156690"/>
                        <a:pt x="699722" y="160580"/>
                      </a:cubicBezTo>
                      <a:cubicBezTo>
                        <a:pt x="699722" y="164469"/>
                        <a:pt x="697295" y="167247"/>
                        <a:pt x="693413" y="167247"/>
                      </a:cubicBezTo>
                      <a:cubicBezTo>
                        <a:pt x="690017" y="167247"/>
                        <a:pt x="687591" y="164469"/>
                        <a:pt x="687591" y="160580"/>
                      </a:cubicBezTo>
                      <a:cubicBezTo>
                        <a:pt x="687591" y="156690"/>
                        <a:pt x="690017" y="153356"/>
                        <a:pt x="693413" y="153356"/>
                      </a:cubicBezTo>
                      <a:close/>
                      <a:moveTo>
                        <a:pt x="674489" y="153356"/>
                      </a:moveTo>
                      <a:cubicBezTo>
                        <a:pt x="677886" y="153356"/>
                        <a:pt x="680797" y="156690"/>
                        <a:pt x="680797" y="160580"/>
                      </a:cubicBezTo>
                      <a:cubicBezTo>
                        <a:pt x="680797" y="164469"/>
                        <a:pt x="677886" y="167247"/>
                        <a:pt x="674489" y="167247"/>
                      </a:cubicBezTo>
                      <a:cubicBezTo>
                        <a:pt x="671092" y="167247"/>
                        <a:pt x="668181" y="164469"/>
                        <a:pt x="668181" y="160580"/>
                      </a:cubicBezTo>
                      <a:cubicBezTo>
                        <a:pt x="668181" y="156690"/>
                        <a:pt x="671092" y="153356"/>
                        <a:pt x="674489" y="153356"/>
                      </a:cubicBezTo>
                      <a:close/>
                      <a:moveTo>
                        <a:pt x="655564" y="153356"/>
                      </a:moveTo>
                      <a:cubicBezTo>
                        <a:pt x="658961" y="153356"/>
                        <a:pt x="661387" y="156690"/>
                        <a:pt x="661387" y="160580"/>
                      </a:cubicBezTo>
                      <a:cubicBezTo>
                        <a:pt x="661387" y="164469"/>
                        <a:pt x="658961" y="167247"/>
                        <a:pt x="655564" y="167247"/>
                      </a:cubicBezTo>
                      <a:cubicBezTo>
                        <a:pt x="652168" y="167247"/>
                        <a:pt x="649256" y="164469"/>
                        <a:pt x="649256" y="160580"/>
                      </a:cubicBezTo>
                      <a:cubicBezTo>
                        <a:pt x="649256" y="156690"/>
                        <a:pt x="652168" y="153356"/>
                        <a:pt x="655564" y="153356"/>
                      </a:cubicBezTo>
                      <a:close/>
                      <a:moveTo>
                        <a:pt x="636155" y="153356"/>
                      </a:moveTo>
                      <a:cubicBezTo>
                        <a:pt x="639551" y="153356"/>
                        <a:pt x="642463" y="156690"/>
                        <a:pt x="642463" y="160580"/>
                      </a:cubicBezTo>
                      <a:cubicBezTo>
                        <a:pt x="642463" y="164469"/>
                        <a:pt x="639551" y="167247"/>
                        <a:pt x="636155" y="167247"/>
                      </a:cubicBezTo>
                      <a:cubicBezTo>
                        <a:pt x="632758" y="167247"/>
                        <a:pt x="629847" y="164469"/>
                        <a:pt x="629847" y="160580"/>
                      </a:cubicBezTo>
                      <a:cubicBezTo>
                        <a:pt x="629847" y="156690"/>
                        <a:pt x="632758" y="153356"/>
                        <a:pt x="636155" y="153356"/>
                      </a:cubicBezTo>
                      <a:close/>
                      <a:moveTo>
                        <a:pt x="617230" y="153356"/>
                      </a:moveTo>
                      <a:cubicBezTo>
                        <a:pt x="620627" y="153356"/>
                        <a:pt x="623538" y="156690"/>
                        <a:pt x="623538" y="160580"/>
                      </a:cubicBezTo>
                      <a:cubicBezTo>
                        <a:pt x="623538" y="164469"/>
                        <a:pt x="620627" y="167247"/>
                        <a:pt x="617230" y="167247"/>
                      </a:cubicBezTo>
                      <a:cubicBezTo>
                        <a:pt x="613833" y="167247"/>
                        <a:pt x="610922" y="164469"/>
                        <a:pt x="610922" y="160580"/>
                      </a:cubicBezTo>
                      <a:cubicBezTo>
                        <a:pt x="610922" y="156690"/>
                        <a:pt x="613833" y="153356"/>
                        <a:pt x="617230" y="153356"/>
                      </a:cubicBezTo>
                      <a:close/>
                      <a:moveTo>
                        <a:pt x="597820" y="153356"/>
                      </a:moveTo>
                      <a:cubicBezTo>
                        <a:pt x="601217" y="153356"/>
                        <a:pt x="604129" y="156690"/>
                        <a:pt x="604129" y="160580"/>
                      </a:cubicBezTo>
                      <a:cubicBezTo>
                        <a:pt x="604129" y="164469"/>
                        <a:pt x="601217" y="167247"/>
                        <a:pt x="597820" y="167247"/>
                      </a:cubicBezTo>
                      <a:cubicBezTo>
                        <a:pt x="594424" y="167247"/>
                        <a:pt x="591998" y="164469"/>
                        <a:pt x="591998" y="160580"/>
                      </a:cubicBezTo>
                      <a:cubicBezTo>
                        <a:pt x="591998" y="156690"/>
                        <a:pt x="594424" y="153356"/>
                        <a:pt x="597820" y="153356"/>
                      </a:cubicBezTo>
                      <a:close/>
                      <a:moveTo>
                        <a:pt x="578896" y="153356"/>
                      </a:moveTo>
                      <a:cubicBezTo>
                        <a:pt x="582293" y="153356"/>
                        <a:pt x="585204" y="156690"/>
                        <a:pt x="585204" y="160580"/>
                      </a:cubicBezTo>
                      <a:cubicBezTo>
                        <a:pt x="585204" y="164469"/>
                        <a:pt x="582293" y="167247"/>
                        <a:pt x="578896" y="167247"/>
                      </a:cubicBezTo>
                      <a:cubicBezTo>
                        <a:pt x="575499" y="167247"/>
                        <a:pt x="572588" y="164469"/>
                        <a:pt x="572588" y="160580"/>
                      </a:cubicBezTo>
                      <a:cubicBezTo>
                        <a:pt x="572588" y="156690"/>
                        <a:pt x="575499" y="153356"/>
                        <a:pt x="578896" y="153356"/>
                      </a:cubicBezTo>
                      <a:close/>
                      <a:moveTo>
                        <a:pt x="483303" y="153356"/>
                      </a:moveTo>
                      <a:cubicBezTo>
                        <a:pt x="486700" y="153356"/>
                        <a:pt x="489611" y="156690"/>
                        <a:pt x="489611" y="160580"/>
                      </a:cubicBezTo>
                      <a:cubicBezTo>
                        <a:pt x="489611" y="164469"/>
                        <a:pt x="486700" y="167247"/>
                        <a:pt x="483303" y="167247"/>
                      </a:cubicBezTo>
                      <a:cubicBezTo>
                        <a:pt x="479906" y="167247"/>
                        <a:pt x="476995" y="164469"/>
                        <a:pt x="476995" y="160580"/>
                      </a:cubicBezTo>
                      <a:cubicBezTo>
                        <a:pt x="476995" y="156690"/>
                        <a:pt x="479906" y="153356"/>
                        <a:pt x="483303" y="153356"/>
                      </a:cubicBezTo>
                      <a:close/>
                      <a:moveTo>
                        <a:pt x="463893" y="153356"/>
                      </a:moveTo>
                      <a:cubicBezTo>
                        <a:pt x="467290" y="153356"/>
                        <a:pt x="470201" y="156690"/>
                        <a:pt x="470201" y="160580"/>
                      </a:cubicBezTo>
                      <a:cubicBezTo>
                        <a:pt x="470201" y="164469"/>
                        <a:pt x="467290" y="167247"/>
                        <a:pt x="463893" y="167247"/>
                      </a:cubicBezTo>
                      <a:cubicBezTo>
                        <a:pt x="460497" y="167247"/>
                        <a:pt x="458070" y="164469"/>
                        <a:pt x="458070" y="160580"/>
                      </a:cubicBezTo>
                      <a:cubicBezTo>
                        <a:pt x="458070" y="156690"/>
                        <a:pt x="460497" y="153356"/>
                        <a:pt x="463893" y="153356"/>
                      </a:cubicBezTo>
                      <a:close/>
                      <a:moveTo>
                        <a:pt x="406634" y="153356"/>
                      </a:moveTo>
                      <a:cubicBezTo>
                        <a:pt x="410031" y="153356"/>
                        <a:pt x="412943" y="156690"/>
                        <a:pt x="412943" y="160580"/>
                      </a:cubicBezTo>
                      <a:cubicBezTo>
                        <a:pt x="412943" y="164469"/>
                        <a:pt x="410031" y="167247"/>
                        <a:pt x="406634" y="167247"/>
                      </a:cubicBezTo>
                      <a:cubicBezTo>
                        <a:pt x="403238" y="167247"/>
                        <a:pt x="400326" y="164469"/>
                        <a:pt x="400326" y="160580"/>
                      </a:cubicBezTo>
                      <a:cubicBezTo>
                        <a:pt x="400326" y="156690"/>
                        <a:pt x="403238" y="153356"/>
                        <a:pt x="406634" y="153356"/>
                      </a:cubicBezTo>
                      <a:close/>
                      <a:moveTo>
                        <a:pt x="387710" y="153356"/>
                      </a:moveTo>
                      <a:cubicBezTo>
                        <a:pt x="391107" y="153356"/>
                        <a:pt x="393533" y="156690"/>
                        <a:pt x="393533" y="160580"/>
                      </a:cubicBezTo>
                      <a:cubicBezTo>
                        <a:pt x="393533" y="164469"/>
                        <a:pt x="391107" y="167247"/>
                        <a:pt x="387710" y="167247"/>
                      </a:cubicBezTo>
                      <a:cubicBezTo>
                        <a:pt x="384313" y="167247"/>
                        <a:pt x="381402" y="164469"/>
                        <a:pt x="381402" y="160580"/>
                      </a:cubicBezTo>
                      <a:cubicBezTo>
                        <a:pt x="381402" y="156690"/>
                        <a:pt x="384313" y="153356"/>
                        <a:pt x="387710" y="153356"/>
                      </a:cubicBezTo>
                      <a:close/>
                      <a:moveTo>
                        <a:pt x="368300" y="153356"/>
                      </a:moveTo>
                      <a:cubicBezTo>
                        <a:pt x="371697" y="153356"/>
                        <a:pt x="374608" y="156690"/>
                        <a:pt x="374608" y="160580"/>
                      </a:cubicBezTo>
                      <a:cubicBezTo>
                        <a:pt x="374608" y="164469"/>
                        <a:pt x="371697" y="167247"/>
                        <a:pt x="368300" y="167247"/>
                      </a:cubicBezTo>
                      <a:cubicBezTo>
                        <a:pt x="364903" y="167247"/>
                        <a:pt x="362477" y="164469"/>
                        <a:pt x="362477" y="160580"/>
                      </a:cubicBezTo>
                      <a:cubicBezTo>
                        <a:pt x="362477" y="156690"/>
                        <a:pt x="364903" y="153356"/>
                        <a:pt x="368300" y="153356"/>
                      </a:cubicBezTo>
                      <a:close/>
                      <a:moveTo>
                        <a:pt x="349376" y="153356"/>
                      </a:moveTo>
                      <a:cubicBezTo>
                        <a:pt x="352772" y="153356"/>
                        <a:pt x="355684" y="156690"/>
                        <a:pt x="355684" y="160580"/>
                      </a:cubicBezTo>
                      <a:cubicBezTo>
                        <a:pt x="355684" y="164469"/>
                        <a:pt x="352772" y="167247"/>
                        <a:pt x="349376" y="167247"/>
                      </a:cubicBezTo>
                      <a:cubicBezTo>
                        <a:pt x="345979" y="167247"/>
                        <a:pt x="343068" y="164469"/>
                        <a:pt x="343068" y="160580"/>
                      </a:cubicBezTo>
                      <a:cubicBezTo>
                        <a:pt x="343068" y="156690"/>
                        <a:pt x="345979" y="153356"/>
                        <a:pt x="349376" y="153356"/>
                      </a:cubicBezTo>
                      <a:close/>
                      <a:moveTo>
                        <a:pt x="311041" y="153356"/>
                      </a:moveTo>
                      <a:cubicBezTo>
                        <a:pt x="314438" y="153356"/>
                        <a:pt x="317350" y="156690"/>
                        <a:pt x="317350" y="160580"/>
                      </a:cubicBezTo>
                      <a:cubicBezTo>
                        <a:pt x="317350" y="164469"/>
                        <a:pt x="314438" y="167247"/>
                        <a:pt x="311041" y="167247"/>
                      </a:cubicBezTo>
                      <a:cubicBezTo>
                        <a:pt x="307645" y="167247"/>
                        <a:pt x="304733" y="164469"/>
                        <a:pt x="304733" y="160580"/>
                      </a:cubicBezTo>
                      <a:cubicBezTo>
                        <a:pt x="304733" y="156690"/>
                        <a:pt x="307645" y="153356"/>
                        <a:pt x="311041" y="153356"/>
                      </a:cubicBezTo>
                      <a:close/>
                      <a:moveTo>
                        <a:pt x="272707" y="153356"/>
                      </a:moveTo>
                      <a:cubicBezTo>
                        <a:pt x="276104" y="153356"/>
                        <a:pt x="279015" y="156690"/>
                        <a:pt x="279015" y="160580"/>
                      </a:cubicBezTo>
                      <a:cubicBezTo>
                        <a:pt x="279015" y="164469"/>
                        <a:pt x="276104" y="167247"/>
                        <a:pt x="272707" y="167247"/>
                      </a:cubicBezTo>
                      <a:cubicBezTo>
                        <a:pt x="269310" y="167247"/>
                        <a:pt x="266399" y="164469"/>
                        <a:pt x="266399" y="160580"/>
                      </a:cubicBezTo>
                      <a:cubicBezTo>
                        <a:pt x="266399" y="156690"/>
                        <a:pt x="269310" y="153356"/>
                        <a:pt x="272707" y="153356"/>
                      </a:cubicBezTo>
                      <a:close/>
                      <a:moveTo>
                        <a:pt x="253783" y="153356"/>
                      </a:moveTo>
                      <a:cubicBezTo>
                        <a:pt x="257179" y="153356"/>
                        <a:pt x="259606" y="156690"/>
                        <a:pt x="259606" y="160580"/>
                      </a:cubicBezTo>
                      <a:cubicBezTo>
                        <a:pt x="259606" y="164469"/>
                        <a:pt x="257179" y="167247"/>
                        <a:pt x="253783" y="167247"/>
                      </a:cubicBezTo>
                      <a:cubicBezTo>
                        <a:pt x="250386" y="167247"/>
                        <a:pt x="247475" y="164469"/>
                        <a:pt x="247475" y="160580"/>
                      </a:cubicBezTo>
                      <a:cubicBezTo>
                        <a:pt x="247475" y="156690"/>
                        <a:pt x="250386" y="153356"/>
                        <a:pt x="253783" y="153356"/>
                      </a:cubicBezTo>
                      <a:close/>
                      <a:moveTo>
                        <a:pt x="234373" y="153356"/>
                      </a:moveTo>
                      <a:cubicBezTo>
                        <a:pt x="237770" y="153356"/>
                        <a:pt x="240681" y="156690"/>
                        <a:pt x="240681" y="160580"/>
                      </a:cubicBezTo>
                      <a:cubicBezTo>
                        <a:pt x="240681" y="164469"/>
                        <a:pt x="237770" y="167247"/>
                        <a:pt x="234373" y="167247"/>
                      </a:cubicBezTo>
                      <a:cubicBezTo>
                        <a:pt x="230976" y="167247"/>
                        <a:pt x="228550" y="164469"/>
                        <a:pt x="228550" y="160580"/>
                      </a:cubicBezTo>
                      <a:cubicBezTo>
                        <a:pt x="228550" y="156690"/>
                        <a:pt x="230976" y="153356"/>
                        <a:pt x="234373" y="153356"/>
                      </a:cubicBezTo>
                      <a:close/>
                      <a:moveTo>
                        <a:pt x="215448" y="153356"/>
                      </a:moveTo>
                      <a:cubicBezTo>
                        <a:pt x="218845" y="153356"/>
                        <a:pt x="221757" y="156690"/>
                        <a:pt x="221757" y="160580"/>
                      </a:cubicBezTo>
                      <a:cubicBezTo>
                        <a:pt x="221757" y="164469"/>
                        <a:pt x="218845" y="167247"/>
                        <a:pt x="215448" y="167247"/>
                      </a:cubicBezTo>
                      <a:cubicBezTo>
                        <a:pt x="212052" y="167247"/>
                        <a:pt x="209140" y="164469"/>
                        <a:pt x="209140" y="160580"/>
                      </a:cubicBezTo>
                      <a:cubicBezTo>
                        <a:pt x="209140" y="156690"/>
                        <a:pt x="212052" y="153356"/>
                        <a:pt x="215448" y="153356"/>
                      </a:cubicBezTo>
                      <a:close/>
                      <a:moveTo>
                        <a:pt x="196039" y="153356"/>
                      </a:moveTo>
                      <a:cubicBezTo>
                        <a:pt x="199435" y="153356"/>
                        <a:pt x="202347" y="156690"/>
                        <a:pt x="202347" y="160580"/>
                      </a:cubicBezTo>
                      <a:cubicBezTo>
                        <a:pt x="202347" y="164469"/>
                        <a:pt x="199435" y="167247"/>
                        <a:pt x="196039" y="167247"/>
                      </a:cubicBezTo>
                      <a:cubicBezTo>
                        <a:pt x="192642" y="167247"/>
                        <a:pt x="190216" y="164469"/>
                        <a:pt x="190216" y="160580"/>
                      </a:cubicBezTo>
                      <a:cubicBezTo>
                        <a:pt x="190216" y="156690"/>
                        <a:pt x="192642" y="153356"/>
                        <a:pt x="196039" y="153356"/>
                      </a:cubicBezTo>
                      <a:close/>
                      <a:moveTo>
                        <a:pt x="177114" y="153356"/>
                      </a:moveTo>
                      <a:cubicBezTo>
                        <a:pt x="180511" y="153356"/>
                        <a:pt x="183422" y="156690"/>
                        <a:pt x="183422" y="160580"/>
                      </a:cubicBezTo>
                      <a:cubicBezTo>
                        <a:pt x="183422" y="164469"/>
                        <a:pt x="180511" y="167247"/>
                        <a:pt x="177114" y="167247"/>
                      </a:cubicBezTo>
                      <a:cubicBezTo>
                        <a:pt x="173717" y="167247"/>
                        <a:pt x="170806" y="164469"/>
                        <a:pt x="170806" y="160580"/>
                      </a:cubicBezTo>
                      <a:cubicBezTo>
                        <a:pt x="170806" y="156690"/>
                        <a:pt x="173717" y="153356"/>
                        <a:pt x="177114" y="153356"/>
                      </a:cubicBezTo>
                      <a:close/>
                      <a:moveTo>
                        <a:pt x="158190" y="153356"/>
                      </a:moveTo>
                      <a:cubicBezTo>
                        <a:pt x="161586" y="153356"/>
                        <a:pt x="164013" y="156690"/>
                        <a:pt x="164013" y="160580"/>
                      </a:cubicBezTo>
                      <a:cubicBezTo>
                        <a:pt x="164013" y="164469"/>
                        <a:pt x="161586" y="167247"/>
                        <a:pt x="158190" y="167247"/>
                      </a:cubicBezTo>
                      <a:cubicBezTo>
                        <a:pt x="154793" y="167247"/>
                        <a:pt x="151882" y="164469"/>
                        <a:pt x="151882" y="160580"/>
                      </a:cubicBezTo>
                      <a:cubicBezTo>
                        <a:pt x="151882" y="156690"/>
                        <a:pt x="154793" y="153356"/>
                        <a:pt x="158190" y="153356"/>
                      </a:cubicBezTo>
                      <a:close/>
                      <a:moveTo>
                        <a:pt x="138780" y="153356"/>
                      </a:moveTo>
                      <a:cubicBezTo>
                        <a:pt x="142177" y="153356"/>
                        <a:pt x="145088" y="156690"/>
                        <a:pt x="145088" y="160580"/>
                      </a:cubicBezTo>
                      <a:cubicBezTo>
                        <a:pt x="145088" y="164469"/>
                        <a:pt x="142177" y="167247"/>
                        <a:pt x="138780" y="167247"/>
                      </a:cubicBezTo>
                      <a:cubicBezTo>
                        <a:pt x="135383" y="167247"/>
                        <a:pt x="132472" y="164469"/>
                        <a:pt x="132472" y="160580"/>
                      </a:cubicBezTo>
                      <a:cubicBezTo>
                        <a:pt x="132472" y="156690"/>
                        <a:pt x="135383" y="153356"/>
                        <a:pt x="138780" y="153356"/>
                      </a:cubicBezTo>
                      <a:close/>
                      <a:moveTo>
                        <a:pt x="119855" y="153356"/>
                      </a:moveTo>
                      <a:cubicBezTo>
                        <a:pt x="123252" y="153356"/>
                        <a:pt x="125678" y="156690"/>
                        <a:pt x="125678" y="160580"/>
                      </a:cubicBezTo>
                      <a:cubicBezTo>
                        <a:pt x="125678" y="164469"/>
                        <a:pt x="123252" y="167247"/>
                        <a:pt x="119855" y="167247"/>
                      </a:cubicBezTo>
                      <a:cubicBezTo>
                        <a:pt x="116459" y="167247"/>
                        <a:pt x="113547" y="164469"/>
                        <a:pt x="113547" y="160580"/>
                      </a:cubicBezTo>
                      <a:cubicBezTo>
                        <a:pt x="113547" y="156690"/>
                        <a:pt x="116459" y="153356"/>
                        <a:pt x="119855" y="153356"/>
                      </a:cubicBezTo>
                      <a:close/>
                      <a:moveTo>
                        <a:pt x="100446" y="153356"/>
                      </a:moveTo>
                      <a:cubicBezTo>
                        <a:pt x="103842" y="153356"/>
                        <a:pt x="106754" y="156690"/>
                        <a:pt x="106754" y="160580"/>
                      </a:cubicBezTo>
                      <a:cubicBezTo>
                        <a:pt x="106754" y="164469"/>
                        <a:pt x="103842" y="167247"/>
                        <a:pt x="100446" y="167247"/>
                      </a:cubicBezTo>
                      <a:cubicBezTo>
                        <a:pt x="97049" y="167247"/>
                        <a:pt x="94623" y="164469"/>
                        <a:pt x="94623" y="160580"/>
                      </a:cubicBezTo>
                      <a:cubicBezTo>
                        <a:pt x="94623" y="156690"/>
                        <a:pt x="97049" y="153356"/>
                        <a:pt x="100446" y="153356"/>
                      </a:cubicBezTo>
                      <a:close/>
                      <a:moveTo>
                        <a:pt x="81521" y="153356"/>
                      </a:moveTo>
                      <a:cubicBezTo>
                        <a:pt x="84918" y="153356"/>
                        <a:pt x="87829" y="156690"/>
                        <a:pt x="87829" y="160580"/>
                      </a:cubicBezTo>
                      <a:cubicBezTo>
                        <a:pt x="87829" y="164469"/>
                        <a:pt x="84918" y="167247"/>
                        <a:pt x="81521" y="167247"/>
                      </a:cubicBezTo>
                      <a:cubicBezTo>
                        <a:pt x="78124" y="167247"/>
                        <a:pt x="75213" y="164469"/>
                        <a:pt x="75213" y="160580"/>
                      </a:cubicBezTo>
                      <a:cubicBezTo>
                        <a:pt x="75213" y="156690"/>
                        <a:pt x="78124" y="153356"/>
                        <a:pt x="81521" y="153356"/>
                      </a:cubicBezTo>
                      <a:close/>
                      <a:moveTo>
                        <a:pt x="62111" y="153356"/>
                      </a:moveTo>
                      <a:cubicBezTo>
                        <a:pt x="65993" y="153356"/>
                        <a:pt x="68420" y="156690"/>
                        <a:pt x="68420" y="160580"/>
                      </a:cubicBezTo>
                      <a:cubicBezTo>
                        <a:pt x="68420" y="164469"/>
                        <a:pt x="65993" y="167247"/>
                        <a:pt x="62111" y="167247"/>
                      </a:cubicBezTo>
                      <a:cubicBezTo>
                        <a:pt x="58715" y="167247"/>
                        <a:pt x="56289" y="164469"/>
                        <a:pt x="56289" y="160580"/>
                      </a:cubicBezTo>
                      <a:cubicBezTo>
                        <a:pt x="56289" y="156690"/>
                        <a:pt x="58715" y="153356"/>
                        <a:pt x="62111" y="153356"/>
                      </a:cubicBezTo>
                      <a:close/>
                      <a:moveTo>
                        <a:pt x="43187" y="153356"/>
                      </a:moveTo>
                      <a:cubicBezTo>
                        <a:pt x="46584" y="153356"/>
                        <a:pt x="49495" y="156690"/>
                        <a:pt x="49495" y="160580"/>
                      </a:cubicBezTo>
                      <a:cubicBezTo>
                        <a:pt x="49495" y="164469"/>
                        <a:pt x="46584" y="167247"/>
                        <a:pt x="43187" y="167247"/>
                      </a:cubicBezTo>
                      <a:cubicBezTo>
                        <a:pt x="39790" y="167247"/>
                        <a:pt x="36879" y="164469"/>
                        <a:pt x="36879" y="160580"/>
                      </a:cubicBezTo>
                      <a:cubicBezTo>
                        <a:pt x="36879" y="156690"/>
                        <a:pt x="39790" y="153356"/>
                        <a:pt x="43187" y="153356"/>
                      </a:cubicBezTo>
                      <a:close/>
                      <a:moveTo>
                        <a:pt x="24262" y="153356"/>
                      </a:moveTo>
                      <a:cubicBezTo>
                        <a:pt x="27659" y="153356"/>
                        <a:pt x="30085" y="156690"/>
                        <a:pt x="30085" y="160580"/>
                      </a:cubicBezTo>
                      <a:cubicBezTo>
                        <a:pt x="30085" y="164469"/>
                        <a:pt x="27659" y="167247"/>
                        <a:pt x="24262" y="167247"/>
                      </a:cubicBezTo>
                      <a:cubicBezTo>
                        <a:pt x="20866" y="167247"/>
                        <a:pt x="17954" y="164469"/>
                        <a:pt x="17954" y="160580"/>
                      </a:cubicBezTo>
                      <a:cubicBezTo>
                        <a:pt x="17954" y="156690"/>
                        <a:pt x="20866" y="153356"/>
                        <a:pt x="24262" y="153356"/>
                      </a:cubicBezTo>
                      <a:close/>
                      <a:moveTo>
                        <a:pt x="387710" y="136131"/>
                      </a:moveTo>
                      <a:cubicBezTo>
                        <a:pt x="388680" y="136131"/>
                        <a:pt x="389651" y="137243"/>
                        <a:pt x="389651" y="138354"/>
                      </a:cubicBezTo>
                      <a:cubicBezTo>
                        <a:pt x="389651" y="139465"/>
                        <a:pt x="388680" y="140577"/>
                        <a:pt x="387710" y="140577"/>
                      </a:cubicBezTo>
                      <a:cubicBezTo>
                        <a:pt x="386254" y="140577"/>
                        <a:pt x="385769" y="139465"/>
                        <a:pt x="385769" y="138354"/>
                      </a:cubicBezTo>
                      <a:cubicBezTo>
                        <a:pt x="385769" y="137243"/>
                        <a:pt x="386254" y="136131"/>
                        <a:pt x="387710" y="136131"/>
                      </a:cubicBezTo>
                      <a:close/>
                      <a:moveTo>
                        <a:pt x="961268" y="131686"/>
                      </a:moveTo>
                      <a:cubicBezTo>
                        <a:pt x="964665" y="131686"/>
                        <a:pt x="967576" y="134465"/>
                        <a:pt x="967576" y="138354"/>
                      </a:cubicBezTo>
                      <a:cubicBezTo>
                        <a:pt x="967576" y="142243"/>
                        <a:pt x="964665" y="145577"/>
                        <a:pt x="961268" y="145577"/>
                      </a:cubicBezTo>
                      <a:cubicBezTo>
                        <a:pt x="957871" y="145577"/>
                        <a:pt x="955445" y="142243"/>
                        <a:pt x="955445" y="138354"/>
                      </a:cubicBezTo>
                      <a:cubicBezTo>
                        <a:pt x="955445" y="134465"/>
                        <a:pt x="957871" y="131686"/>
                        <a:pt x="961268" y="131686"/>
                      </a:cubicBezTo>
                      <a:close/>
                      <a:moveTo>
                        <a:pt x="463893" y="131686"/>
                      </a:moveTo>
                      <a:cubicBezTo>
                        <a:pt x="467290" y="131686"/>
                        <a:pt x="470201" y="134465"/>
                        <a:pt x="470201" y="138354"/>
                      </a:cubicBezTo>
                      <a:cubicBezTo>
                        <a:pt x="470201" y="142243"/>
                        <a:pt x="467290" y="145577"/>
                        <a:pt x="463893" y="145577"/>
                      </a:cubicBezTo>
                      <a:cubicBezTo>
                        <a:pt x="460497" y="145577"/>
                        <a:pt x="458070" y="142243"/>
                        <a:pt x="458070" y="138354"/>
                      </a:cubicBezTo>
                      <a:cubicBezTo>
                        <a:pt x="458070" y="134465"/>
                        <a:pt x="460497" y="131686"/>
                        <a:pt x="463893" y="131686"/>
                      </a:cubicBezTo>
                      <a:close/>
                      <a:moveTo>
                        <a:pt x="349376" y="131686"/>
                      </a:moveTo>
                      <a:cubicBezTo>
                        <a:pt x="352772" y="131686"/>
                        <a:pt x="355684" y="134465"/>
                        <a:pt x="355684" y="138354"/>
                      </a:cubicBezTo>
                      <a:cubicBezTo>
                        <a:pt x="355684" y="142243"/>
                        <a:pt x="352772" y="145577"/>
                        <a:pt x="349376" y="145577"/>
                      </a:cubicBezTo>
                      <a:cubicBezTo>
                        <a:pt x="345979" y="145577"/>
                        <a:pt x="343068" y="142243"/>
                        <a:pt x="343068" y="138354"/>
                      </a:cubicBezTo>
                      <a:cubicBezTo>
                        <a:pt x="343068" y="134465"/>
                        <a:pt x="345979" y="131686"/>
                        <a:pt x="349376" y="131686"/>
                      </a:cubicBezTo>
                      <a:close/>
                      <a:moveTo>
                        <a:pt x="1152939" y="131131"/>
                      </a:moveTo>
                      <a:cubicBezTo>
                        <a:pt x="1156336" y="131131"/>
                        <a:pt x="1158762" y="134465"/>
                        <a:pt x="1158762" y="138354"/>
                      </a:cubicBezTo>
                      <a:cubicBezTo>
                        <a:pt x="1158762" y="142243"/>
                        <a:pt x="1156336" y="145577"/>
                        <a:pt x="1152939" y="145577"/>
                      </a:cubicBezTo>
                      <a:cubicBezTo>
                        <a:pt x="1149543" y="145577"/>
                        <a:pt x="1146631" y="142243"/>
                        <a:pt x="1146631" y="138354"/>
                      </a:cubicBezTo>
                      <a:cubicBezTo>
                        <a:pt x="1146631" y="134465"/>
                        <a:pt x="1149543" y="131131"/>
                        <a:pt x="1152939" y="131131"/>
                      </a:cubicBezTo>
                      <a:close/>
                      <a:moveTo>
                        <a:pt x="1095195" y="131131"/>
                      </a:moveTo>
                      <a:cubicBezTo>
                        <a:pt x="1098592" y="131131"/>
                        <a:pt x="1101503" y="134465"/>
                        <a:pt x="1101503" y="138354"/>
                      </a:cubicBezTo>
                      <a:cubicBezTo>
                        <a:pt x="1101503" y="142243"/>
                        <a:pt x="1098592" y="145577"/>
                        <a:pt x="1095195" y="145577"/>
                      </a:cubicBezTo>
                      <a:cubicBezTo>
                        <a:pt x="1091799" y="145577"/>
                        <a:pt x="1089372" y="142243"/>
                        <a:pt x="1089372" y="138354"/>
                      </a:cubicBezTo>
                      <a:cubicBezTo>
                        <a:pt x="1089372" y="134465"/>
                        <a:pt x="1091799" y="131131"/>
                        <a:pt x="1095195" y="131131"/>
                      </a:cubicBezTo>
                      <a:close/>
                      <a:moveTo>
                        <a:pt x="712823" y="131131"/>
                      </a:moveTo>
                      <a:cubicBezTo>
                        <a:pt x="716220" y="131131"/>
                        <a:pt x="719131" y="134465"/>
                        <a:pt x="719131" y="138354"/>
                      </a:cubicBezTo>
                      <a:cubicBezTo>
                        <a:pt x="719131" y="142243"/>
                        <a:pt x="716220" y="145577"/>
                        <a:pt x="712823" y="145577"/>
                      </a:cubicBezTo>
                      <a:cubicBezTo>
                        <a:pt x="709427" y="145577"/>
                        <a:pt x="706515" y="142243"/>
                        <a:pt x="706515" y="138354"/>
                      </a:cubicBezTo>
                      <a:cubicBezTo>
                        <a:pt x="706515" y="134465"/>
                        <a:pt x="709427" y="131131"/>
                        <a:pt x="712823" y="131131"/>
                      </a:cubicBezTo>
                      <a:close/>
                      <a:moveTo>
                        <a:pt x="693413" y="131131"/>
                      </a:moveTo>
                      <a:cubicBezTo>
                        <a:pt x="697295" y="131131"/>
                        <a:pt x="699722" y="134465"/>
                        <a:pt x="699722" y="138354"/>
                      </a:cubicBezTo>
                      <a:cubicBezTo>
                        <a:pt x="699722" y="142243"/>
                        <a:pt x="697295" y="145577"/>
                        <a:pt x="693413" y="145577"/>
                      </a:cubicBezTo>
                      <a:cubicBezTo>
                        <a:pt x="690017" y="145577"/>
                        <a:pt x="687591" y="142243"/>
                        <a:pt x="687591" y="138354"/>
                      </a:cubicBezTo>
                      <a:cubicBezTo>
                        <a:pt x="687591" y="134465"/>
                        <a:pt x="690017" y="131131"/>
                        <a:pt x="693413" y="131131"/>
                      </a:cubicBezTo>
                      <a:close/>
                      <a:moveTo>
                        <a:pt x="674489" y="131131"/>
                      </a:moveTo>
                      <a:cubicBezTo>
                        <a:pt x="677886" y="131131"/>
                        <a:pt x="680797" y="134465"/>
                        <a:pt x="680797" y="138354"/>
                      </a:cubicBezTo>
                      <a:cubicBezTo>
                        <a:pt x="680797" y="142243"/>
                        <a:pt x="677886" y="145577"/>
                        <a:pt x="674489" y="145577"/>
                      </a:cubicBezTo>
                      <a:cubicBezTo>
                        <a:pt x="671092" y="145577"/>
                        <a:pt x="668181" y="142243"/>
                        <a:pt x="668181" y="138354"/>
                      </a:cubicBezTo>
                      <a:cubicBezTo>
                        <a:pt x="668181" y="134465"/>
                        <a:pt x="671092" y="131131"/>
                        <a:pt x="674489" y="131131"/>
                      </a:cubicBezTo>
                      <a:close/>
                      <a:moveTo>
                        <a:pt x="655564" y="131131"/>
                      </a:moveTo>
                      <a:cubicBezTo>
                        <a:pt x="658961" y="131131"/>
                        <a:pt x="661387" y="134465"/>
                        <a:pt x="661387" y="138354"/>
                      </a:cubicBezTo>
                      <a:cubicBezTo>
                        <a:pt x="661387" y="142243"/>
                        <a:pt x="658961" y="145577"/>
                        <a:pt x="655564" y="145577"/>
                      </a:cubicBezTo>
                      <a:cubicBezTo>
                        <a:pt x="652168" y="145577"/>
                        <a:pt x="649256" y="142243"/>
                        <a:pt x="649256" y="138354"/>
                      </a:cubicBezTo>
                      <a:cubicBezTo>
                        <a:pt x="649256" y="134465"/>
                        <a:pt x="652168" y="131131"/>
                        <a:pt x="655564" y="131131"/>
                      </a:cubicBezTo>
                      <a:close/>
                      <a:moveTo>
                        <a:pt x="636155" y="131131"/>
                      </a:moveTo>
                      <a:cubicBezTo>
                        <a:pt x="639551" y="131131"/>
                        <a:pt x="642463" y="134465"/>
                        <a:pt x="642463" y="138354"/>
                      </a:cubicBezTo>
                      <a:cubicBezTo>
                        <a:pt x="642463" y="142243"/>
                        <a:pt x="639551" y="145577"/>
                        <a:pt x="636155" y="145577"/>
                      </a:cubicBezTo>
                      <a:cubicBezTo>
                        <a:pt x="632758" y="145577"/>
                        <a:pt x="629847" y="142243"/>
                        <a:pt x="629847" y="138354"/>
                      </a:cubicBezTo>
                      <a:cubicBezTo>
                        <a:pt x="629847" y="134465"/>
                        <a:pt x="632758" y="131131"/>
                        <a:pt x="636155" y="131131"/>
                      </a:cubicBezTo>
                      <a:close/>
                      <a:moveTo>
                        <a:pt x="617230" y="131131"/>
                      </a:moveTo>
                      <a:cubicBezTo>
                        <a:pt x="620627" y="131131"/>
                        <a:pt x="623538" y="134465"/>
                        <a:pt x="623538" y="138354"/>
                      </a:cubicBezTo>
                      <a:cubicBezTo>
                        <a:pt x="623538" y="142243"/>
                        <a:pt x="620627" y="145577"/>
                        <a:pt x="617230" y="145577"/>
                      </a:cubicBezTo>
                      <a:cubicBezTo>
                        <a:pt x="613833" y="145577"/>
                        <a:pt x="610922" y="142243"/>
                        <a:pt x="610922" y="138354"/>
                      </a:cubicBezTo>
                      <a:cubicBezTo>
                        <a:pt x="610922" y="134465"/>
                        <a:pt x="613833" y="131131"/>
                        <a:pt x="617230" y="131131"/>
                      </a:cubicBezTo>
                      <a:close/>
                      <a:moveTo>
                        <a:pt x="597820" y="131131"/>
                      </a:moveTo>
                      <a:cubicBezTo>
                        <a:pt x="601217" y="131131"/>
                        <a:pt x="604129" y="134465"/>
                        <a:pt x="604129" y="138354"/>
                      </a:cubicBezTo>
                      <a:cubicBezTo>
                        <a:pt x="604129" y="142243"/>
                        <a:pt x="601217" y="145577"/>
                        <a:pt x="597820" y="145577"/>
                      </a:cubicBezTo>
                      <a:cubicBezTo>
                        <a:pt x="594424" y="145577"/>
                        <a:pt x="591998" y="142243"/>
                        <a:pt x="591998" y="138354"/>
                      </a:cubicBezTo>
                      <a:cubicBezTo>
                        <a:pt x="591998" y="134465"/>
                        <a:pt x="594424" y="131131"/>
                        <a:pt x="597820" y="131131"/>
                      </a:cubicBezTo>
                      <a:close/>
                      <a:moveTo>
                        <a:pt x="578896" y="131131"/>
                      </a:moveTo>
                      <a:cubicBezTo>
                        <a:pt x="582293" y="131131"/>
                        <a:pt x="585204" y="134465"/>
                        <a:pt x="585204" y="138354"/>
                      </a:cubicBezTo>
                      <a:cubicBezTo>
                        <a:pt x="585204" y="142243"/>
                        <a:pt x="582293" y="145577"/>
                        <a:pt x="578896" y="145577"/>
                      </a:cubicBezTo>
                      <a:cubicBezTo>
                        <a:pt x="575499" y="145577"/>
                        <a:pt x="572588" y="142243"/>
                        <a:pt x="572588" y="138354"/>
                      </a:cubicBezTo>
                      <a:cubicBezTo>
                        <a:pt x="572588" y="134465"/>
                        <a:pt x="575499" y="131131"/>
                        <a:pt x="578896" y="131131"/>
                      </a:cubicBezTo>
                      <a:close/>
                      <a:moveTo>
                        <a:pt x="444969" y="131131"/>
                      </a:moveTo>
                      <a:cubicBezTo>
                        <a:pt x="448365" y="131131"/>
                        <a:pt x="451277" y="134465"/>
                        <a:pt x="451277" y="138354"/>
                      </a:cubicBezTo>
                      <a:cubicBezTo>
                        <a:pt x="451277" y="142243"/>
                        <a:pt x="448365" y="145577"/>
                        <a:pt x="444969" y="145577"/>
                      </a:cubicBezTo>
                      <a:cubicBezTo>
                        <a:pt x="441572" y="145577"/>
                        <a:pt x="438661" y="142243"/>
                        <a:pt x="438661" y="138354"/>
                      </a:cubicBezTo>
                      <a:cubicBezTo>
                        <a:pt x="438661" y="134465"/>
                        <a:pt x="441572" y="131131"/>
                        <a:pt x="444969" y="131131"/>
                      </a:cubicBezTo>
                      <a:close/>
                      <a:moveTo>
                        <a:pt x="426044" y="131131"/>
                      </a:moveTo>
                      <a:cubicBezTo>
                        <a:pt x="429441" y="131131"/>
                        <a:pt x="431867" y="134465"/>
                        <a:pt x="431867" y="138354"/>
                      </a:cubicBezTo>
                      <a:cubicBezTo>
                        <a:pt x="431867" y="142243"/>
                        <a:pt x="429441" y="145577"/>
                        <a:pt x="426044" y="145577"/>
                      </a:cubicBezTo>
                      <a:cubicBezTo>
                        <a:pt x="422162" y="145577"/>
                        <a:pt x="419736" y="142243"/>
                        <a:pt x="419736" y="138354"/>
                      </a:cubicBezTo>
                      <a:cubicBezTo>
                        <a:pt x="419736" y="134465"/>
                        <a:pt x="422162" y="131131"/>
                        <a:pt x="426044" y="131131"/>
                      </a:cubicBezTo>
                      <a:close/>
                      <a:moveTo>
                        <a:pt x="406634" y="131131"/>
                      </a:moveTo>
                      <a:cubicBezTo>
                        <a:pt x="410031" y="131131"/>
                        <a:pt x="412943" y="134465"/>
                        <a:pt x="412943" y="138354"/>
                      </a:cubicBezTo>
                      <a:cubicBezTo>
                        <a:pt x="412943" y="142243"/>
                        <a:pt x="410031" y="145577"/>
                        <a:pt x="406634" y="145577"/>
                      </a:cubicBezTo>
                      <a:cubicBezTo>
                        <a:pt x="403238" y="145577"/>
                        <a:pt x="400326" y="142243"/>
                        <a:pt x="400326" y="138354"/>
                      </a:cubicBezTo>
                      <a:cubicBezTo>
                        <a:pt x="400326" y="134465"/>
                        <a:pt x="403238" y="131131"/>
                        <a:pt x="406634" y="131131"/>
                      </a:cubicBezTo>
                      <a:close/>
                      <a:moveTo>
                        <a:pt x="292117" y="131131"/>
                      </a:moveTo>
                      <a:cubicBezTo>
                        <a:pt x="295514" y="131131"/>
                        <a:pt x="297940" y="134465"/>
                        <a:pt x="297940" y="138354"/>
                      </a:cubicBezTo>
                      <a:cubicBezTo>
                        <a:pt x="297940" y="142243"/>
                        <a:pt x="295514" y="145577"/>
                        <a:pt x="292117" y="145577"/>
                      </a:cubicBezTo>
                      <a:cubicBezTo>
                        <a:pt x="288720" y="145577"/>
                        <a:pt x="285809" y="142243"/>
                        <a:pt x="285809" y="138354"/>
                      </a:cubicBezTo>
                      <a:cubicBezTo>
                        <a:pt x="285809" y="134465"/>
                        <a:pt x="288720" y="131131"/>
                        <a:pt x="292117" y="131131"/>
                      </a:cubicBezTo>
                      <a:close/>
                      <a:moveTo>
                        <a:pt x="272707" y="131131"/>
                      </a:moveTo>
                      <a:cubicBezTo>
                        <a:pt x="276104" y="131131"/>
                        <a:pt x="279015" y="134465"/>
                        <a:pt x="279015" y="138354"/>
                      </a:cubicBezTo>
                      <a:cubicBezTo>
                        <a:pt x="279015" y="142243"/>
                        <a:pt x="276104" y="145577"/>
                        <a:pt x="272707" y="145577"/>
                      </a:cubicBezTo>
                      <a:cubicBezTo>
                        <a:pt x="269310" y="145577"/>
                        <a:pt x="266399" y="142243"/>
                        <a:pt x="266399" y="138354"/>
                      </a:cubicBezTo>
                      <a:cubicBezTo>
                        <a:pt x="266399" y="134465"/>
                        <a:pt x="269310" y="131131"/>
                        <a:pt x="272707" y="131131"/>
                      </a:cubicBezTo>
                      <a:close/>
                      <a:moveTo>
                        <a:pt x="253783" y="131131"/>
                      </a:moveTo>
                      <a:cubicBezTo>
                        <a:pt x="257179" y="131131"/>
                        <a:pt x="259606" y="134465"/>
                        <a:pt x="259606" y="138354"/>
                      </a:cubicBezTo>
                      <a:cubicBezTo>
                        <a:pt x="259606" y="142243"/>
                        <a:pt x="257179" y="145577"/>
                        <a:pt x="253783" y="145577"/>
                      </a:cubicBezTo>
                      <a:cubicBezTo>
                        <a:pt x="250386" y="145577"/>
                        <a:pt x="247475" y="142243"/>
                        <a:pt x="247475" y="138354"/>
                      </a:cubicBezTo>
                      <a:cubicBezTo>
                        <a:pt x="247475" y="134465"/>
                        <a:pt x="250386" y="131131"/>
                        <a:pt x="253783" y="131131"/>
                      </a:cubicBezTo>
                      <a:close/>
                      <a:moveTo>
                        <a:pt x="1095195" y="109461"/>
                      </a:moveTo>
                      <a:cubicBezTo>
                        <a:pt x="1098592" y="109461"/>
                        <a:pt x="1101503" y="112795"/>
                        <a:pt x="1101503" y="116684"/>
                      </a:cubicBezTo>
                      <a:cubicBezTo>
                        <a:pt x="1101503" y="120574"/>
                        <a:pt x="1098592" y="123907"/>
                        <a:pt x="1095195" y="123907"/>
                      </a:cubicBezTo>
                      <a:cubicBezTo>
                        <a:pt x="1091799" y="123907"/>
                        <a:pt x="1089372" y="120574"/>
                        <a:pt x="1089372" y="116684"/>
                      </a:cubicBezTo>
                      <a:cubicBezTo>
                        <a:pt x="1089372" y="112795"/>
                        <a:pt x="1091799" y="109461"/>
                        <a:pt x="1095195" y="109461"/>
                      </a:cubicBezTo>
                      <a:close/>
                      <a:moveTo>
                        <a:pt x="693413" y="109461"/>
                      </a:moveTo>
                      <a:cubicBezTo>
                        <a:pt x="697295" y="109461"/>
                        <a:pt x="699722" y="112795"/>
                        <a:pt x="699722" y="116684"/>
                      </a:cubicBezTo>
                      <a:cubicBezTo>
                        <a:pt x="699722" y="120574"/>
                        <a:pt x="697295" y="123907"/>
                        <a:pt x="693413" y="123907"/>
                      </a:cubicBezTo>
                      <a:cubicBezTo>
                        <a:pt x="690017" y="123907"/>
                        <a:pt x="687591" y="120574"/>
                        <a:pt x="687591" y="116684"/>
                      </a:cubicBezTo>
                      <a:cubicBezTo>
                        <a:pt x="687591" y="112795"/>
                        <a:pt x="690017" y="109461"/>
                        <a:pt x="693413" y="109461"/>
                      </a:cubicBezTo>
                      <a:close/>
                      <a:moveTo>
                        <a:pt x="674489" y="109461"/>
                      </a:moveTo>
                      <a:cubicBezTo>
                        <a:pt x="677886" y="109461"/>
                        <a:pt x="680797" y="112795"/>
                        <a:pt x="680797" y="116684"/>
                      </a:cubicBezTo>
                      <a:cubicBezTo>
                        <a:pt x="680797" y="120574"/>
                        <a:pt x="677886" y="123907"/>
                        <a:pt x="674489" y="123907"/>
                      </a:cubicBezTo>
                      <a:cubicBezTo>
                        <a:pt x="671092" y="123907"/>
                        <a:pt x="668181" y="120574"/>
                        <a:pt x="668181" y="116684"/>
                      </a:cubicBezTo>
                      <a:cubicBezTo>
                        <a:pt x="668181" y="112795"/>
                        <a:pt x="671092" y="109461"/>
                        <a:pt x="674489" y="109461"/>
                      </a:cubicBezTo>
                      <a:close/>
                      <a:moveTo>
                        <a:pt x="655564" y="109461"/>
                      </a:moveTo>
                      <a:cubicBezTo>
                        <a:pt x="658961" y="109461"/>
                        <a:pt x="661387" y="112795"/>
                        <a:pt x="661387" y="116684"/>
                      </a:cubicBezTo>
                      <a:cubicBezTo>
                        <a:pt x="661387" y="120574"/>
                        <a:pt x="658961" y="123907"/>
                        <a:pt x="655564" y="123907"/>
                      </a:cubicBezTo>
                      <a:cubicBezTo>
                        <a:pt x="652168" y="123907"/>
                        <a:pt x="649256" y="120574"/>
                        <a:pt x="649256" y="116684"/>
                      </a:cubicBezTo>
                      <a:cubicBezTo>
                        <a:pt x="649256" y="112795"/>
                        <a:pt x="652168" y="109461"/>
                        <a:pt x="655564" y="109461"/>
                      </a:cubicBezTo>
                      <a:close/>
                      <a:moveTo>
                        <a:pt x="636155" y="109461"/>
                      </a:moveTo>
                      <a:cubicBezTo>
                        <a:pt x="639551" y="109461"/>
                        <a:pt x="642463" y="112795"/>
                        <a:pt x="642463" y="116684"/>
                      </a:cubicBezTo>
                      <a:cubicBezTo>
                        <a:pt x="642463" y="120574"/>
                        <a:pt x="639551" y="123907"/>
                        <a:pt x="636155" y="123907"/>
                      </a:cubicBezTo>
                      <a:cubicBezTo>
                        <a:pt x="632758" y="123907"/>
                        <a:pt x="629847" y="120574"/>
                        <a:pt x="629847" y="116684"/>
                      </a:cubicBezTo>
                      <a:cubicBezTo>
                        <a:pt x="629847" y="112795"/>
                        <a:pt x="632758" y="109461"/>
                        <a:pt x="636155" y="109461"/>
                      </a:cubicBezTo>
                      <a:close/>
                      <a:moveTo>
                        <a:pt x="617230" y="109461"/>
                      </a:moveTo>
                      <a:cubicBezTo>
                        <a:pt x="620627" y="109461"/>
                        <a:pt x="623538" y="112795"/>
                        <a:pt x="623538" y="116684"/>
                      </a:cubicBezTo>
                      <a:cubicBezTo>
                        <a:pt x="623538" y="120574"/>
                        <a:pt x="620627" y="123907"/>
                        <a:pt x="617230" y="123907"/>
                      </a:cubicBezTo>
                      <a:cubicBezTo>
                        <a:pt x="613833" y="123907"/>
                        <a:pt x="610922" y="120574"/>
                        <a:pt x="610922" y="116684"/>
                      </a:cubicBezTo>
                      <a:cubicBezTo>
                        <a:pt x="610922" y="112795"/>
                        <a:pt x="613833" y="109461"/>
                        <a:pt x="617230" y="109461"/>
                      </a:cubicBezTo>
                      <a:close/>
                      <a:moveTo>
                        <a:pt x="597820" y="109461"/>
                      </a:moveTo>
                      <a:cubicBezTo>
                        <a:pt x="601217" y="109461"/>
                        <a:pt x="604129" y="112795"/>
                        <a:pt x="604129" y="116684"/>
                      </a:cubicBezTo>
                      <a:cubicBezTo>
                        <a:pt x="604129" y="120574"/>
                        <a:pt x="601217" y="123907"/>
                        <a:pt x="597820" y="123907"/>
                      </a:cubicBezTo>
                      <a:cubicBezTo>
                        <a:pt x="594424" y="123907"/>
                        <a:pt x="591998" y="120574"/>
                        <a:pt x="591998" y="116684"/>
                      </a:cubicBezTo>
                      <a:cubicBezTo>
                        <a:pt x="591998" y="112795"/>
                        <a:pt x="594424" y="109461"/>
                        <a:pt x="597820" y="109461"/>
                      </a:cubicBezTo>
                      <a:close/>
                      <a:moveTo>
                        <a:pt x="578896" y="109461"/>
                      </a:moveTo>
                      <a:cubicBezTo>
                        <a:pt x="582293" y="109461"/>
                        <a:pt x="585204" y="112795"/>
                        <a:pt x="585204" y="116684"/>
                      </a:cubicBezTo>
                      <a:cubicBezTo>
                        <a:pt x="585204" y="120574"/>
                        <a:pt x="582293" y="123907"/>
                        <a:pt x="578896" y="123907"/>
                      </a:cubicBezTo>
                      <a:cubicBezTo>
                        <a:pt x="575499" y="123907"/>
                        <a:pt x="572588" y="120574"/>
                        <a:pt x="572588" y="116684"/>
                      </a:cubicBezTo>
                      <a:cubicBezTo>
                        <a:pt x="572588" y="112795"/>
                        <a:pt x="575499" y="109461"/>
                        <a:pt x="578896" y="109461"/>
                      </a:cubicBezTo>
                      <a:close/>
                      <a:moveTo>
                        <a:pt x="559486" y="109461"/>
                      </a:moveTo>
                      <a:cubicBezTo>
                        <a:pt x="563368" y="109461"/>
                        <a:pt x="565794" y="112795"/>
                        <a:pt x="565794" y="116684"/>
                      </a:cubicBezTo>
                      <a:cubicBezTo>
                        <a:pt x="565794" y="120574"/>
                        <a:pt x="563368" y="123907"/>
                        <a:pt x="559486" y="123907"/>
                      </a:cubicBezTo>
                      <a:cubicBezTo>
                        <a:pt x="556089" y="123907"/>
                        <a:pt x="553663" y="120574"/>
                        <a:pt x="553663" y="116684"/>
                      </a:cubicBezTo>
                      <a:cubicBezTo>
                        <a:pt x="553663" y="112795"/>
                        <a:pt x="556089" y="109461"/>
                        <a:pt x="559486" y="109461"/>
                      </a:cubicBezTo>
                      <a:close/>
                      <a:moveTo>
                        <a:pt x="444969" y="109461"/>
                      </a:moveTo>
                      <a:cubicBezTo>
                        <a:pt x="448365" y="109461"/>
                        <a:pt x="451277" y="112795"/>
                        <a:pt x="451277" y="116684"/>
                      </a:cubicBezTo>
                      <a:cubicBezTo>
                        <a:pt x="451277" y="120574"/>
                        <a:pt x="448365" y="123352"/>
                        <a:pt x="444969" y="123352"/>
                      </a:cubicBezTo>
                      <a:cubicBezTo>
                        <a:pt x="441572" y="123352"/>
                        <a:pt x="438661" y="120574"/>
                        <a:pt x="438661" y="116684"/>
                      </a:cubicBezTo>
                      <a:cubicBezTo>
                        <a:pt x="438661" y="112795"/>
                        <a:pt x="441572" y="109461"/>
                        <a:pt x="444969" y="109461"/>
                      </a:cubicBezTo>
                      <a:close/>
                      <a:moveTo>
                        <a:pt x="406634" y="109461"/>
                      </a:moveTo>
                      <a:cubicBezTo>
                        <a:pt x="410031" y="109461"/>
                        <a:pt x="412943" y="112795"/>
                        <a:pt x="412943" y="116684"/>
                      </a:cubicBezTo>
                      <a:cubicBezTo>
                        <a:pt x="412943" y="120574"/>
                        <a:pt x="410031" y="123907"/>
                        <a:pt x="406634" y="123907"/>
                      </a:cubicBezTo>
                      <a:cubicBezTo>
                        <a:pt x="403238" y="123907"/>
                        <a:pt x="400326" y="120574"/>
                        <a:pt x="400326" y="116684"/>
                      </a:cubicBezTo>
                      <a:cubicBezTo>
                        <a:pt x="400326" y="112795"/>
                        <a:pt x="403238" y="109461"/>
                        <a:pt x="406634" y="109461"/>
                      </a:cubicBezTo>
                      <a:close/>
                      <a:moveTo>
                        <a:pt x="387710" y="109461"/>
                      </a:moveTo>
                      <a:cubicBezTo>
                        <a:pt x="391107" y="109461"/>
                        <a:pt x="393533" y="112795"/>
                        <a:pt x="393533" y="116684"/>
                      </a:cubicBezTo>
                      <a:cubicBezTo>
                        <a:pt x="393533" y="120574"/>
                        <a:pt x="391107" y="123907"/>
                        <a:pt x="387710" y="123907"/>
                      </a:cubicBezTo>
                      <a:cubicBezTo>
                        <a:pt x="384313" y="123907"/>
                        <a:pt x="381402" y="120574"/>
                        <a:pt x="381402" y="116684"/>
                      </a:cubicBezTo>
                      <a:cubicBezTo>
                        <a:pt x="381402" y="112795"/>
                        <a:pt x="384313" y="109461"/>
                        <a:pt x="387710" y="109461"/>
                      </a:cubicBezTo>
                      <a:close/>
                      <a:moveTo>
                        <a:pt x="368300" y="109461"/>
                      </a:moveTo>
                      <a:cubicBezTo>
                        <a:pt x="371697" y="109461"/>
                        <a:pt x="374608" y="112795"/>
                        <a:pt x="374608" y="116684"/>
                      </a:cubicBezTo>
                      <a:cubicBezTo>
                        <a:pt x="374608" y="120574"/>
                        <a:pt x="371697" y="123907"/>
                        <a:pt x="368300" y="123907"/>
                      </a:cubicBezTo>
                      <a:cubicBezTo>
                        <a:pt x="364903" y="123907"/>
                        <a:pt x="362477" y="120574"/>
                        <a:pt x="362477" y="116684"/>
                      </a:cubicBezTo>
                      <a:cubicBezTo>
                        <a:pt x="362477" y="112795"/>
                        <a:pt x="364903" y="109461"/>
                        <a:pt x="368300" y="109461"/>
                      </a:cubicBezTo>
                      <a:close/>
                      <a:moveTo>
                        <a:pt x="329966" y="109461"/>
                      </a:moveTo>
                      <a:cubicBezTo>
                        <a:pt x="333363" y="109461"/>
                        <a:pt x="336274" y="112795"/>
                        <a:pt x="336274" y="116684"/>
                      </a:cubicBezTo>
                      <a:cubicBezTo>
                        <a:pt x="336274" y="120574"/>
                        <a:pt x="333363" y="123907"/>
                        <a:pt x="329966" y="123907"/>
                      </a:cubicBezTo>
                      <a:cubicBezTo>
                        <a:pt x="326569" y="123907"/>
                        <a:pt x="324143" y="120574"/>
                        <a:pt x="324143" y="116684"/>
                      </a:cubicBezTo>
                      <a:cubicBezTo>
                        <a:pt x="324143" y="112795"/>
                        <a:pt x="326569" y="109461"/>
                        <a:pt x="329966" y="109461"/>
                      </a:cubicBezTo>
                      <a:close/>
                      <a:moveTo>
                        <a:pt x="292117" y="109461"/>
                      </a:moveTo>
                      <a:cubicBezTo>
                        <a:pt x="295514" y="109461"/>
                        <a:pt x="297940" y="112795"/>
                        <a:pt x="297940" y="116684"/>
                      </a:cubicBezTo>
                      <a:cubicBezTo>
                        <a:pt x="297940" y="120574"/>
                        <a:pt x="295514" y="123907"/>
                        <a:pt x="292117" y="123907"/>
                      </a:cubicBezTo>
                      <a:cubicBezTo>
                        <a:pt x="288720" y="123907"/>
                        <a:pt x="285809" y="120574"/>
                        <a:pt x="285809" y="116684"/>
                      </a:cubicBezTo>
                      <a:cubicBezTo>
                        <a:pt x="285809" y="112795"/>
                        <a:pt x="288720" y="109461"/>
                        <a:pt x="292117" y="109461"/>
                      </a:cubicBezTo>
                      <a:close/>
                      <a:moveTo>
                        <a:pt x="253783" y="109461"/>
                      </a:moveTo>
                      <a:cubicBezTo>
                        <a:pt x="257179" y="109461"/>
                        <a:pt x="259606" y="112795"/>
                        <a:pt x="259606" y="116684"/>
                      </a:cubicBezTo>
                      <a:cubicBezTo>
                        <a:pt x="259606" y="120574"/>
                        <a:pt x="257179" y="123907"/>
                        <a:pt x="253783" y="123907"/>
                      </a:cubicBezTo>
                      <a:cubicBezTo>
                        <a:pt x="250386" y="123907"/>
                        <a:pt x="247475" y="120574"/>
                        <a:pt x="247475" y="116684"/>
                      </a:cubicBezTo>
                      <a:cubicBezTo>
                        <a:pt x="247475" y="112795"/>
                        <a:pt x="250386" y="109461"/>
                        <a:pt x="253783" y="109461"/>
                      </a:cubicBezTo>
                      <a:close/>
                      <a:moveTo>
                        <a:pt x="234373" y="109461"/>
                      </a:moveTo>
                      <a:cubicBezTo>
                        <a:pt x="237770" y="109461"/>
                        <a:pt x="240681" y="112795"/>
                        <a:pt x="240681" y="116684"/>
                      </a:cubicBezTo>
                      <a:cubicBezTo>
                        <a:pt x="240681" y="120574"/>
                        <a:pt x="237770" y="123907"/>
                        <a:pt x="234373" y="123907"/>
                      </a:cubicBezTo>
                      <a:cubicBezTo>
                        <a:pt x="230976" y="123907"/>
                        <a:pt x="228550" y="120574"/>
                        <a:pt x="228550" y="116684"/>
                      </a:cubicBezTo>
                      <a:cubicBezTo>
                        <a:pt x="228550" y="112795"/>
                        <a:pt x="230976" y="109461"/>
                        <a:pt x="234373" y="109461"/>
                      </a:cubicBezTo>
                      <a:close/>
                      <a:moveTo>
                        <a:pt x="215448" y="109461"/>
                      </a:moveTo>
                      <a:cubicBezTo>
                        <a:pt x="218845" y="109461"/>
                        <a:pt x="221757" y="112795"/>
                        <a:pt x="221757" y="116684"/>
                      </a:cubicBezTo>
                      <a:cubicBezTo>
                        <a:pt x="221757" y="120574"/>
                        <a:pt x="218845" y="123907"/>
                        <a:pt x="215448" y="123907"/>
                      </a:cubicBezTo>
                      <a:cubicBezTo>
                        <a:pt x="212052" y="123907"/>
                        <a:pt x="209140" y="120574"/>
                        <a:pt x="209140" y="116684"/>
                      </a:cubicBezTo>
                      <a:cubicBezTo>
                        <a:pt x="209140" y="112795"/>
                        <a:pt x="212052" y="109461"/>
                        <a:pt x="215448" y="109461"/>
                      </a:cubicBezTo>
                      <a:close/>
                      <a:moveTo>
                        <a:pt x="1114605" y="87791"/>
                      </a:moveTo>
                      <a:cubicBezTo>
                        <a:pt x="1118002" y="87791"/>
                        <a:pt x="1120913" y="90569"/>
                        <a:pt x="1120913" y="94459"/>
                      </a:cubicBezTo>
                      <a:cubicBezTo>
                        <a:pt x="1120913" y="98348"/>
                        <a:pt x="1118002" y="101682"/>
                        <a:pt x="1114605" y="101682"/>
                      </a:cubicBezTo>
                      <a:cubicBezTo>
                        <a:pt x="1111208" y="101682"/>
                        <a:pt x="1108297" y="98348"/>
                        <a:pt x="1108297" y="94459"/>
                      </a:cubicBezTo>
                      <a:cubicBezTo>
                        <a:pt x="1108297" y="90569"/>
                        <a:pt x="1111208" y="87791"/>
                        <a:pt x="1114605" y="87791"/>
                      </a:cubicBezTo>
                      <a:close/>
                      <a:moveTo>
                        <a:pt x="731748" y="87791"/>
                      </a:moveTo>
                      <a:cubicBezTo>
                        <a:pt x="735144" y="87791"/>
                        <a:pt x="738056" y="90569"/>
                        <a:pt x="738056" y="94459"/>
                      </a:cubicBezTo>
                      <a:cubicBezTo>
                        <a:pt x="738056" y="98348"/>
                        <a:pt x="735144" y="101682"/>
                        <a:pt x="731748" y="101682"/>
                      </a:cubicBezTo>
                      <a:cubicBezTo>
                        <a:pt x="728351" y="101682"/>
                        <a:pt x="725925" y="98348"/>
                        <a:pt x="725925" y="94459"/>
                      </a:cubicBezTo>
                      <a:cubicBezTo>
                        <a:pt x="725925" y="90569"/>
                        <a:pt x="728351" y="87791"/>
                        <a:pt x="731748" y="87791"/>
                      </a:cubicBezTo>
                      <a:close/>
                      <a:moveTo>
                        <a:pt x="712823" y="87791"/>
                      </a:moveTo>
                      <a:cubicBezTo>
                        <a:pt x="716220" y="87791"/>
                        <a:pt x="719131" y="90569"/>
                        <a:pt x="719131" y="94459"/>
                      </a:cubicBezTo>
                      <a:cubicBezTo>
                        <a:pt x="719131" y="98348"/>
                        <a:pt x="716220" y="101682"/>
                        <a:pt x="712823" y="101682"/>
                      </a:cubicBezTo>
                      <a:cubicBezTo>
                        <a:pt x="709427" y="101682"/>
                        <a:pt x="706515" y="98348"/>
                        <a:pt x="706515" y="94459"/>
                      </a:cubicBezTo>
                      <a:cubicBezTo>
                        <a:pt x="706515" y="90569"/>
                        <a:pt x="709427" y="87791"/>
                        <a:pt x="712823" y="87791"/>
                      </a:cubicBezTo>
                      <a:close/>
                      <a:moveTo>
                        <a:pt x="693413" y="87791"/>
                      </a:moveTo>
                      <a:cubicBezTo>
                        <a:pt x="697295" y="87791"/>
                        <a:pt x="699722" y="90569"/>
                        <a:pt x="699722" y="94459"/>
                      </a:cubicBezTo>
                      <a:cubicBezTo>
                        <a:pt x="699722" y="98348"/>
                        <a:pt x="697295" y="101682"/>
                        <a:pt x="693413" y="101682"/>
                      </a:cubicBezTo>
                      <a:cubicBezTo>
                        <a:pt x="690017" y="101682"/>
                        <a:pt x="687591" y="98348"/>
                        <a:pt x="687591" y="94459"/>
                      </a:cubicBezTo>
                      <a:cubicBezTo>
                        <a:pt x="687591" y="90569"/>
                        <a:pt x="690017" y="87791"/>
                        <a:pt x="693413" y="87791"/>
                      </a:cubicBezTo>
                      <a:close/>
                      <a:moveTo>
                        <a:pt x="674489" y="87791"/>
                      </a:moveTo>
                      <a:cubicBezTo>
                        <a:pt x="677886" y="87791"/>
                        <a:pt x="680797" y="90569"/>
                        <a:pt x="680797" y="94459"/>
                      </a:cubicBezTo>
                      <a:cubicBezTo>
                        <a:pt x="680797" y="98348"/>
                        <a:pt x="677886" y="101682"/>
                        <a:pt x="674489" y="101682"/>
                      </a:cubicBezTo>
                      <a:cubicBezTo>
                        <a:pt x="671092" y="101682"/>
                        <a:pt x="668181" y="98348"/>
                        <a:pt x="668181" y="94459"/>
                      </a:cubicBezTo>
                      <a:cubicBezTo>
                        <a:pt x="668181" y="90569"/>
                        <a:pt x="671092" y="87791"/>
                        <a:pt x="674489" y="87791"/>
                      </a:cubicBezTo>
                      <a:close/>
                      <a:moveTo>
                        <a:pt x="655564" y="87791"/>
                      </a:moveTo>
                      <a:cubicBezTo>
                        <a:pt x="658961" y="87791"/>
                        <a:pt x="661387" y="90569"/>
                        <a:pt x="661387" y="94459"/>
                      </a:cubicBezTo>
                      <a:cubicBezTo>
                        <a:pt x="661387" y="98348"/>
                        <a:pt x="658961" y="101682"/>
                        <a:pt x="655564" y="101682"/>
                      </a:cubicBezTo>
                      <a:cubicBezTo>
                        <a:pt x="652168" y="101682"/>
                        <a:pt x="649256" y="98348"/>
                        <a:pt x="649256" y="94459"/>
                      </a:cubicBezTo>
                      <a:cubicBezTo>
                        <a:pt x="649256" y="90569"/>
                        <a:pt x="652168" y="87791"/>
                        <a:pt x="655564" y="87791"/>
                      </a:cubicBezTo>
                      <a:close/>
                      <a:moveTo>
                        <a:pt x="636155" y="87791"/>
                      </a:moveTo>
                      <a:cubicBezTo>
                        <a:pt x="639551" y="87791"/>
                        <a:pt x="642463" y="90569"/>
                        <a:pt x="642463" y="94459"/>
                      </a:cubicBezTo>
                      <a:cubicBezTo>
                        <a:pt x="642463" y="98348"/>
                        <a:pt x="639551" y="101682"/>
                        <a:pt x="636155" y="101682"/>
                      </a:cubicBezTo>
                      <a:cubicBezTo>
                        <a:pt x="632758" y="101682"/>
                        <a:pt x="629847" y="98348"/>
                        <a:pt x="629847" y="94459"/>
                      </a:cubicBezTo>
                      <a:cubicBezTo>
                        <a:pt x="629847" y="90569"/>
                        <a:pt x="632758" y="87791"/>
                        <a:pt x="636155" y="87791"/>
                      </a:cubicBezTo>
                      <a:close/>
                      <a:moveTo>
                        <a:pt x="617230" y="87791"/>
                      </a:moveTo>
                      <a:cubicBezTo>
                        <a:pt x="620627" y="87791"/>
                        <a:pt x="623538" y="90569"/>
                        <a:pt x="623538" y="94459"/>
                      </a:cubicBezTo>
                      <a:cubicBezTo>
                        <a:pt x="623538" y="98348"/>
                        <a:pt x="620627" y="101682"/>
                        <a:pt x="617230" y="101682"/>
                      </a:cubicBezTo>
                      <a:cubicBezTo>
                        <a:pt x="613833" y="101682"/>
                        <a:pt x="610922" y="98348"/>
                        <a:pt x="610922" y="94459"/>
                      </a:cubicBezTo>
                      <a:cubicBezTo>
                        <a:pt x="610922" y="90569"/>
                        <a:pt x="613833" y="87791"/>
                        <a:pt x="617230" y="87791"/>
                      </a:cubicBezTo>
                      <a:close/>
                      <a:moveTo>
                        <a:pt x="597820" y="87791"/>
                      </a:moveTo>
                      <a:cubicBezTo>
                        <a:pt x="601217" y="87791"/>
                        <a:pt x="604129" y="90569"/>
                        <a:pt x="604129" y="94459"/>
                      </a:cubicBezTo>
                      <a:cubicBezTo>
                        <a:pt x="604129" y="98348"/>
                        <a:pt x="601217" y="101682"/>
                        <a:pt x="597820" y="101682"/>
                      </a:cubicBezTo>
                      <a:cubicBezTo>
                        <a:pt x="594424" y="101682"/>
                        <a:pt x="591998" y="98348"/>
                        <a:pt x="591998" y="94459"/>
                      </a:cubicBezTo>
                      <a:cubicBezTo>
                        <a:pt x="591998" y="90569"/>
                        <a:pt x="594424" y="87791"/>
                        <a:pt x="597820" y="87791"/>
                      </a:cubicBezTo>
                      <a:close/>
                      <a:moveTo>
                        <a:pt x="578896" y="87791"/>
                      </a:moveTo>
                      <a:cubicBezTo>
                        <a:pt x="582293" y="87791"/>
                        <a:pt x="585204" y="90569"/>
                        <a:pt x="585204" y="94459"/>
                      </a:cubicBezTo>
                      <a:cubicBezTo>
                        <a:pt x="585204" y="98348"/>
                        <a:pt x="582293" y="101682"/>
                        <a:pt x="578896" y="101682"/>
                      </a:cubicBezTo>
                      <a:cubicBezTo>
                        <a:pt x="575499" y="101682"/>
                        <a:pt x="572588" y="98348"/>
                        <a:pt x="572588" y="94459"/>
                      </a:cubicBezTo>
                      <a:cubicBezTo>
                        <a:pt x="572588" y="90569"/>
                        <a:pt x="575499" y="87791"/>
                        <a:pt x="578896" y="87791"/>
                      </a:cubicBezTo>
                      <a:close/>
                      <a:moveTo>
                        <a:pt x="559486" y="87791"/>
                      </a:moveTo>
                      <a:cubicBezTo>
                        <a:pt x="563368" y="87791"/>
                        <a:pt x="565794" y="90569"/>
                        <a:pt x="565794" y="94459"/>
                      </a:cubicBezTo>
                      <a:cubicBezTo>
                        <a:pt x="565794" y="98348"/>
                        <a:pt x="563368" y="101682"/>
                        <a:pt x="559486" y="101682"/>
                      </a:cubicBezTo>
                      <a:cubicBezTo>
                        <a:pt x="556089" y="101682"/>
                        <a:pt x="553663" y="98348"/>
                        <a:pt x="553663" y="94459"/>
                      </a:cubicBezTo>
                      <a:cubicBezTo>
                        <a:pt x="553663" y="90569"/>
                        <a:pt x="556089" y="87791"/>
                        <a:pt x="559486" y="87791"/>
                      </a:cubicBezTo>
                      <a:close/>
                      <a:moveTo>
                        <a:pt x="540562" y="87791"/>
                      </a:moveTo>
                      <a:cubicBezTo>
                        <a:pt x="543958" y="87791"/>
                        <a:pt x="546870" y="90569"/>
                        <a:pt x="546870" y="94459"/>
                      </a:cubicBezTo>
                      <a:cubicBezTo>
                        <a:pt x="546870" y="98348"/>
                        <a:pt x="543958" y="101682"/>
                        <a:pt x="540562" y="101682"/>
                      </a:cubicBezTo>
                      <a:cubicBezTo>
                        <a:pt x="537165" y="101682"/>
                        <a:pt x="534254" y="98348"/>
                        <a:pt x="534254" y="94459"/>
                      </a:cubicBezTo>
                      <a:cubicBezTo>
                        <a:pt x="534254" y="90569"/>
                        <a:pt x="537165" y="87791"/>
                        <a:pt x="540562" y="87791"/>
                      </a:cubicBezTo>
                      <a:close/>
                      <a:moveTo>
                        <a:pt x="426044" y="87791"/>
                      </a:moveTo>
                      <a:cubicBezTo>
                        <a:pt x="429441" y="87791"/>
                        <a:pt x="431867" y="90569"/>
                        <a:pt x="431867" y="94459"/>
                      </a:cubicBezTo>
                      <a:cubicBezTo>
                        <a:pt x="431867" y="98348"/>
                        <a:pt x="429441" y="101682"/>
                        <a:pt x="426044" y="101682"/>
                      </a:cubicBezTo>
                      <a:cubicBezTo>
                        <a:pt x="422647" y="101682"/>
                        <a:pt x="419736" y="98348"/>
                        <a:pt x="419736" y="94459"/>
                      </a:cubicBezTo>
                      <a:cubicBezTo>
                        <a:pt x="419736" y="90569"/>
                        <a:pt x="422647" y="87791"/>
                        <a:pt x="426044" y="87791"/>
                      </a:cubicBezTo>
                      <a:close/>
                      <a:moveTo>
                        <a:pt x="406634" y="87791"/>
                      </a:moveTo>
                      <a:cubicBezTo>
                        <a:pt x="410031" y="87791"/>
                        <a:pt x="412943" y="90569"/>
                        <a:pt x="412943" y="94459"/>
                      </a:cubicBezTo>
                      <a:cubicBezTo>
                        <a:pt x="412943" y="98348"/>
                        <a:pt x="410031" y="101682"/>
                        <a:pt x="406634" y="101682"/>
                      </a:cubicBezTo>
                      <a:cubicBezTo>
                        <a:pt x="403238" y="101682"/>
                        <a:pt x="400326" y="98348"/>
                        <a:pt x="400326" y="94459"/>
                      </a:cubicBezTo>
                      <a:cubicBezTo>
                        <a:pt x="400326" y="90569"/>
                        <a:pt x="403238" y="87791"/>
                        <a:pt x="406634" y="87791"/>
                      </a:cubicBezTo>
                      <a:close/>
                      <a:moveTo>
                        <a:pt x="387710" y="87791"/>
                      </a:moveTo>
                      <a:cubicBezTo>
                        <a:pt x="391107" y="87791"/>
                        <a:pt x="393533" y="90569"/>
                        <a:pt x="393533" y="94459"/>
                      </a:cubicBezTo>
                      <a:cubicBezTo>
                        <a:pt x="393533" y="98348"/>
                        <a:pt x="391107" y="101682"/>
                        <a:pt x="387710" y="101682"/>
                      </a:cubicBezTo>
                      <a:cubicBezTo>
                        <a:pt x="384313" y="101682"/>
                        <a:pt x="381402" y="98348"/>
                        <a:pt x="381402" y="94459"/>
                      </a:cubicBezTo>
                      <a:cubicBezTo>
                        <a:pt x="381402" y="90569"/>
                        <a:pt x="384313" y="87791"/>
                        <a:pt x="387710" y="87791"/>
                      </a:cubicBezTo>
                      <a:close/>
                      <a:moveTo>
                        <a:pt x="349376" y="87791"/>
                      </a:moveTo>
                      <a:cubicBezTo>
                        <a:pt x="352772" y="87791"/>
                        <a:pt x="355684" y="90569"/>
                        <a:pt x="355684" y="94459"/>
                      </a:cubicBezTo>
                      <a:cubicBezTo>
                        <a:pt x="355684" y="98348"/>
                        <a:pt x="352772" y="101682"/>
                        <a:pt x="349376" y="101682"/>
                      </a:cubicBezTo>
                      <a:cubicBezTo>
                        <a:pt x="345979" y="101682"/>
                        <a:pt x="343068" y="98348"/>
                        <a:pt x="343068" y="94459"/>
                      </a:cubicBezTo>
                      <a:cubicBezTo>
                        <a:pt x="343068" y="90569"/>
                        <a:pt x="345979" y="87791"/>
                        <a:pt x="349376" y="87791"/>
                      </a:cubicBezTo>
                      <a:close/>
                      <a:moveTo>
                        <a:pt x="329966" y="87791"/>
                      </a:moveTo>
                      <a:cubicBezTo>
                        <a:pt x="333363" y="87791"/>
                        <a:pt x="336274" y="90569"/>
                        <a:pt x="336274" y="94459"/>
                      </a:cubicBezTo>
                      <a:cubicBezTo>
                        <a:pt x="336274" y="98348"/>
                        <a:pt x="333363" y="101682"/>
                        <a:pt x="329966" y="101682"/>
                      </a:cubicBezTo>
                      <a:cubicBezTo>
                        <a:pt x="326569" y="101682"/>
                        <a:pt x="324143" y="98348"/>
                        <a:pt x="324143" y="94459"/>
                      </a:cubicBezTo>
                      <a:cubicBezTo>
                        <a:pt x="324143" y="90569"/>
                        <a:pt x="326569" y="87791"/>
                        <a:pt x="329966" y="87791"/>
                      </a:cubicBezTo>
                      <a:close/>
                      <a:moveTo>
                        <a:pt x="311041" y="87791"/>
                      </a:moveTo>
                      <a:cubicBezTo>
                        <a:pt x="314438" y="87791"/>
                        <a:pt x="317350" y="90569"/>
                        <a:pt x="317350" y="94459"/>
                      </a:cubicBezTo>
                      <a:cubicBezTo>
                        <a:pt x="317350" y="98348"/>
                        <a:pt x="314438" y="101682"/>
                        <a:pt x="311041" y="101682"/>
                      </a:cubicBezTo>
                      <a:cubicBezTo>
                        <a:pt x="307645" y="101682"/>
                        <a:pt x="304733" y="98348"/>
                        <a:pt x="304733" y="94459"/>
                      </a:cubicBezTo>
                      <a:cubicBezTo>
                        <a:pt x="304733" y="90569"/>
                        <a:pt x="307645" y="87791"/>
                        <a:pt x="311041" y="87791"/>
                      </a:cubicBezTo>
                      <a:close/>
                      <a:moveTo>
                        <a:pt x="292117" y="87791"/>
                      </a:moveTo>
                      <a:cubicBezTo>
                        <a:pt x="295514" y="87791"/>
                        <a:pt x="297940" y="90569"/>
                        <a:pt x="297940" y="94459"/>
                      </a:cubicBezTo>
                      <a:cubicBezTo>
                        <a:pt x="297940" y="98348"/>
                        <a:pt x="295514" y="101682"/>
                        <a:pt x="292117" y="101682"/>
                      </a:cubicBezTo>
                      <a:cubicBezTo>
                        <a:pt x="288720" y="101682"/>
                        <a:pt x="285809" y="98348"/>
                        <a:pt x="285809" y="94459"/>
                      </a:cubicBezTo>
                      <a:cubicBezTo>
                        <a:pt x="285809" y="90569"/>
                        <a:pt x="288720" y="87791"/>
                        <a:pt x="292117" y="87791"/>
                      </a:cubicBezTo>
                      <a:close/>
                      <a:moveTo>
                        <a:pt x="253783" y="87791"/>
                      </a:moveTo>
                      <a:cubicBezTo>
                        <a:pt x="257179" y="87791"/>
                        <a:pt x="259606" y="90569"/>
                        <a:pt x="259606" y="94459"/>
                      </a:cubicBezTo>
                      <a:cubicBezTo>
                        <a:pt x="259606" y="98348"/>
                        <a:pt x="257179" y="101682"/>
                        <a:pt x="253783" y="101682"/>
                      </a:cubicBezTo>
                      <a:cubicBezTo>
                        <a:pt x="250386" y="101682"/>
                        <a:pt x="247475" y="98348"/>
                        <a:pt x="247475" y="94459"/>
                      </a:cubicBezTo>
                      <a:cubicBezTo>
                        <a:pt x="247475" y="90569"/>
                        <a:pt x="250386" y="87791"/>
                        <a:pt x="253783" y="87791"/>
                      </a:cubicBezTo>
                      <a:close/>
                      <a:moveTo>
                        <a:pt x="904009" y="65565"/>
                      </a:moveTo>
                      <a:cubicBezTo>
                        <a:pt x="907406" y="65565"/>
                        <a:pt x="910317" y="68899"/>
                        <a:pt x="910317" y="72789"/>
                      </a:cubicBezTo>
                      <a:cubicBezTo>
                        <a:pt x="910317" y="76678"/>
                        <a:pt x="907406" y="80012"/>
                        <a:pt x="904009" y="80012"/>
                      </a:cubicBezTo>
                      <a:cubicBezTo>
                        <a:pt x="900613" y="80012"/>
                        <a:pt x="897701" y="76678"/>
                        <a:pt x="897701" y="72789"/>
                      </a:cubicBezTo>
                      <a:cubicBezTo>
                        <a:pt x="897701" y="68899"/>
                        <a:pt x="900613" y="65565"/>
                        <a:pt x="904009" y="65565"/>
                      </a:cubicBezTo>
                      <a:close/>
                      <a:moveTo>
                        <a:pt x="731748" y="65565"/>
                      </a:moveTo>
                      <a:cubicBezTo>
                        <a:pt x="735144" y="65565"/>
                        <a:pt x="738056" y="68899"/>
                        <a:pt x="738056" y="72789"/>
                      </a:cubicBezTo>
                      <a:cubicBezTo>
                        <a:pt x="738056" y="76678"/>
                        <a:pt x="735144" y="80012"/>
                        <a:pt x="731748" y="80012"/>
                      </a:cubicBezTo>
                      <a:cubicBezTo>
                        <a:pt x="728351" y="80012"/>
                        <a:pt x="725925" y="76678"/>
                        <a:pt x="725925" y="72789"/>
                      </a:cubicBezTo>
                      <a:cubicBezTo>
                        <a:pt x="725925" y="68899"/>
                        <a:pt x="728351" y="65565"/>
                        <a:pt x="731748" y="65565"/>
                      </a:cubicBezTo>
                      <a:close/>
                      <a:moveTo>
                        <a:pt x="712823" y="65565"/>
                      </a:moveTo>
                      <a:cubicBezTo>
                        <a:pt x="716220" y="65565"/>
                        <a:pt x="719131" y="68899"/>
                        <a:pt x="719131" y="72789"/>
                      </a:cubicBezTo>
                      <a:cubicBezTo>
                        <a:pt x="719131" y="76678"/>
                        <a:pt x="716220" y="80012"/>
                        <a:pt x="712823" y="80012"/>
                      </a:cubicBezTo>
                      <a:cubicBezTo>
                        <a:pt x="709427" y="80012"/>
                        <a:pt x="706515" y="76678"/>
                        <a:pt x="706515" y="72789"/>
                      </a:cubicBezTo>
                      <a:cubicBezTo>
                        <a:pt x="706515" y="68899"/>
                        <a:pt x="709427" y="65565"/>
                        <a:pt x="712823" y="65565"/>
                      </a:cubicBezTo>
                      <a:close/>
                      <a:moveTo>
                        <a:pt x="693413" y="65565"/>
                      </a:moveTo>
                      <a:cubicBezTo>
                        <a:pt x="697295" y="65565"/>
                        <a:pt x="699722" y="68899"/>
                        <a:pt x="699722" y="72789"/>
                      </a:cubicBezTo>
                      <a:cubicBezTo>
                        <a:pt x="699722" y="76678"/>
                        <a:pt x="697295" y="80012"/>
                        <a:pt x="693413" y="80012"/>
                      </a:cubicBezTo>
                      <a:cubicBezTo>
                        <a:pt x="690017" y="80012"/>
                        <a:pt x="687591" y="76678"/>
                        <a:pt x="687591" y="72789"/>
                      </a:cubicBezTo>
                      <a:cubicBezTo>
                        <a:pt x="687591" y="68899"/>
                        <a:pt x="690017" y="65565"/>
                        <a:pt x="693413" y="65565"/>
                      </a:cubicBezTo>
                      <a:close/>
                      <a:moveTo>
                        <a:pt x="674489" y="65565"/>
                      </a:moveTo>
                      <a:cubicBezTo>
                        <a:pt x="677886" y="65565"/>
                        <a:pt x="680797" y="68899"/>
                        <a:pt x="680797" y="72789"/>
                      </a:cubicBezTo>
                      <a:cubicBezTo>
                        <a:pt x="680797" y="76678"/>
                        <a:pt x="677886" y="80012"/>
                        <a:pt x="674489" y="80012"/>
                      </a:cubicBezTo>
                      <a:cubicBezTo>
                        <a:pt x="671092" y="80012"/>
                        <a:pt x="668181" y="76678"/>
                        <a:pt x="668181" y="72789"/>
                      </a:cubicBezTo>
                      <a:cubicBezTo>
                        <a:pt x="668181" y="68899"/>
                        <a:pt x="671092" y="65565"/>
                        <a:pt x="674489" y="65565"/>
                      </a:cubicBezTo>
                      <a:close/>
                      <a:moveTo>
                        <a:pt x="655564" y="65565"/>
                      </a:moveTo>
                      <a:cubicBezTo>
                        <a:pt x="658961" y="65565"/>
                        <a:pt x="661387" y="68899"/>
                        <a:pt x="661387" y="72789"/>
                      </a:cubicBezTo>
                      <a:cubicBezTo>
                        <a:pt x="661387" y="76678"/>
                        <a:pt x="658961" y="80012"/>
                        <a:pt x="655564" y="80012"/>
                      </a:cubicBezTo>
                      <a:cubicBezTo>
                        <a:pt x="652168" y="80012"/>
                        <a:pt x="649256" y="76678"/>
                        <a:pt x="649256" y="72789"/>
                      </a:cubicBezTo>
                      <a:cubicBezTo>
                        <a:pt x="649256" y="68899"/>
                        <a:pt x="652168" y="65565"/>
                        <a:pt x="655564" y="65565"/>
                      </a:cubicBezTo>
                      <a:close/>
                      <a:moveTo>
                        <a:pt x="636155" y="65565"/>
                      </a:moveTo>
                      <a:cubicBezTo>
                        <a:pt x="639551" y="65565"/>
                        <a:pt x="642463" y="68899"/>
                        <a:pt x="642463" y="72789"/>
                      </a:cubicBezTo>
                      <a:cubicBezTo>
                        <a:pt x="642463" y="76678"/>
                        <a:pt x="639551" y="80012"/>
                        <a:pt x="636155" y="80012"/>
                      </a:cubicBezTo>
                      <a:cubicBezTo>
                        <a:pt x="632758" y="80012"/>
                        <a:pt x="629847" y="76678"/>
                        <a:pt x="629847" y="72789"/>
                      </a:cubicBezTo>
                      <a:cubicBezTo>
                        <a:pt x="629847" y="68899"/>
                        <a:pt x="632758" y="65565"/>
                        <a:pt x="636155" y="65565"/>
                      </a:cubicBezTo>
                      <a:close/>
                      <a:moveTo>
                        <a:pt x="617230" y="65565"/>
                      </a:moveTo>
                      <a:cubicBezTo>
                        <a:pt x="620627" y="65565"/>
                        <a:pt x="623538" y="68899"/>
                        <a:pt x="623538" y="72789"/>
                      </a:cubicBezTo>
                      <a:cubicBezTo>
                        <a:pt x="623538" y="76678"/>
                        <a:pt x="620627" y="80012"/>
                        <a:pt x="617230" y="80012"/>
                      </a:cubicBezTo>
                      <a:cubicBezTo>
                        <a:pt x="613833" y="80012"/>
                        <a:pt x="610922" y="76678"/>
                        <a:pt x="610922" y="72789"/>
                      </a:cubicBezTo>
                      <a:cubicBezTo>
                        <a:pt x="610922" y="68899"/>
                        <a:pt x="613833" y="65565"/>
                        <a:pt x="617230" y="65565"/>
                      </a:cubicBezTo>
                      <a:close/>
                      <a:moveTo>
                        <a:pt x="597820" y="65565"/>
                      </a:moveTo>
                      <a:cubicBezTo>
                        <a:pt x="601217" y="65565"/>
                        <a:pt x="604129" y="68899"/>
                        <a:pt x="604129" y="72789"/>
                      </a:cubicBezTo>
                      <a:cubicBezTo>
                        <a:pt x="604129" y="76678"/>
                        <a:pt x="601217" y="80012"/>
                        <a:pt x="597820" y="80012"/>
                      </a:cubicBezTo>
                      <a:cubicBezTo>
                        <a:pt x="594424" y="80012"/>
                        <a:pt x="591998" y="76678"/>
                        <a:pt x="591998" y="72789"/>
                      </a:cubicBezTo>
                      <a:cubicBezTo>
                        <a:pt x="591998" y="68899"/>
                        <a:pt x="594424" y="65565"/>
                        <a:pt x="597820" y="65565"/>
                      </a:cubicBezTo>
                      <a:close/>
                      <a:moveTo>
                        <a:pt x="578896" y="65565"/>
                      </a:moveTo>
                      <a:cubicBezTo>
                        <a:pt x="582293" y="65565"/>
                        <a:pt x="585204" y="68899"/>
                        <a:pt x="585204" y="72789"/>
                      </a:cubicBezTo>
                      <a:cubicBezTo>
                        <a:pt x="585204" y="76678"/>
                        <a:pt x="582293" y="80012"/>
                        <a:pt x="578896" y="80012"/>
                      </a:cubicBezTo>
                      <a:cubicBezTo>
                        <a:pt x="575499" y="80012"/>
                        <a:pt x="572588" y="76678"/>
                        <a:pt x="572588" y="72789"/>
                      </a:cubicBezTo>
                      <a:cubicBezTo>
                        <a:pt x="572588" y="68899"/>
                        <a:pt x="575499" y="65565"/>
                        <a:pt x="578896" y="65565"/>
                      </a:cubicBezTo>
                      <a:close/>
                      <a:moveTo>
                        <a:pt x="559486" y="65565"/>
                      </a:moveTo>
                      <a:cubicBezTo>
                        <a:pt x="563368" y="65565"/>
                        <a:pt x="565794" y="68899"/>
                        <a:pt x="565794" y="72789"/>
                      </a:cubicBezTo>
                      <a:cubicBezTo>
                        <a:pt x="565794" y="76678"/>
                        <a:pt x="563368" y="80012"/>
                        <a:pt x="559486" y="80012"/>
                      </a:cubicBezTo>
                      <a:cubicBezTo>
                        <a:pt x="556089" y="80012"/>
                        <a:pt x="553663" y="76678"/>
                        <a:pt x="553663" y="72789"/>
                      </a:cubicBezTo>
                      <a:cubicBezTo>
                        <a:pt x="553663" y="68899"/>
                        <a:pt x="556089" y="65565"/>
                        <a:pt x="559486" y="65565"/>
                      </a:cubicBezTo>
                      <a:close/>
                      <a:moveTo>
                        <a:pt x="540562" y="65565"/>
                      </a:moveTo>
                      <a:cubicBezTo>
                        <a:pt x="543958" y="65565"/>
                        <a:pt x="546870" y="68899"/>
                        <a:pt x="546870" y="72789"/>
                      </a:cubicBezTo>
                      <a:cubicBezTo>
                        <a:pt x="546870" y="76678"/>
                        <a:pt x="543958" y="80012"/>
                        <a:pt x="540562" y="80012"/>
                      </a:cubicBezTo>
                      <a:cubicBezTo>
                        <a:pt x="537165" y="80012"/>
                        <a:pt x="534254" y="76678"/>
                        <a:pt x="534254" y="72789"/>
                      </a:cubicBezTo>
                      <a:cubicBezTo>
                        <a:pt x="534254" y="68899"/>
                        <a:pt x="537165" y="65565"/>
                        <a:pt x="540562" y="65565"/>
                      </a:cubicBezTo>
                      <a:close/>
                      <a:moveTo>
                        <a:pt x="521637" y="65565"/>
                      </a:moveTo>
                      <a:cubicBezTo>
                        <a:pt x="525034" y="65565"/>
                        <a:pt x="527460" y="68899"/>
                        <a:pt x="527460" y="72789"/>
                      </a:cubicBezTo>
                      <a:cubicBezTo>
                        <a:pt x="527460" y="76678"/>
                        <a:pt x="525034" y="80012"/>
                        <a:pt x="521637" y="80012"/>
                      </a:cubicBezTo>
                      <a:cubicBezTo>
                        <a:pt x="518241" y="80012"/>
                        <a:pt x="515329" y="76678"/>
                        <a:pt x="515329" y="72789"/>
                      </a:cubicBezTo>
                      <a:cubicBezTo>
                        <a:pt x="515329" y="68899"/>
                        <a:pt x="518241" y="65565"/>
                        <a:pt x="521637" y="65565"/>
                      </a:cubicBezTo>
                      <a:close/>
                      <a:moveTo>
                        <a:pt x="502227" y="65565"/>
                      </a:moveTo>
                      <a:cubicBezTo>
                        <a:pt x="505624" y="65565"/>
                        <a:pt x="508536" y="68899"/>
                        <a:pt x="508536" y="72789"/>
                      </a:cubicBezTo>
                      <a:cubicBezTo>
                        <a:pt x="508536" y="76678"/>
                        <a:pt x="505624" y="80012"/>
                        <a:pt x="502227" y="80012"/>
                      </a:cubicBezTo>
                      <a:cubicBezTo>
                        <a:pt x="498831" y="80012"/>
                        <a:pt x="495919" y="76678"/>
                        <a:pt x="495919" y="72789"/>
                      </a:cubicBezTo>
                      <a:cubicBezTo>
                        <a:pt x="495919" y="68899"/>
                        <a:pt x="498831" y="65565"/>
                        <a:pt x="502227" y="65565"/>
                      </a:cubicBezTo>
                      <a:close/>
                      <a:moveTo>
                        <a:pt x="483303" y="65565"/>
                      </a:moveTo>
                      <a:cubicBezTo>
                        <a:pt x="486700" y="65565"/>
                        <a:pt x="489611" y="68899"/>
                        <a:pt x="489611" y="72789"/>
                      </a:cubicBezTo>
                      <a:cubicBezTo>
                        <a:pt x="489611" y="76678"/>
                        <a:pt x="486700" y="80012"/>
                        <a:pt x="483303" y="80012"/>
                      </a:cubicBezTo>
                      <a:cubicBezTo>
                        <a:pt x="479906" y="80012"/>
                        <a:pt x="476995" y="76678"/>
                        <a:pt x="476995" y="72789"/>
                      </a:cubicBezTo>
                      <a:cubicBezTo>
                        <a:pt x="476995" y="68899"/>
                        <a:pt x="479906" y="65565"/>
                        <a:pt x="483303" y="65565"/>
                      </a:cubicBezTo>
                      <a:close/>
                      <a:moveTo>
                        <a:pt x="426044" y="65565"/>
                      </a:moveTo>
                      <a:cubicBezTo>
                        <a:pt x="429441" y="65565"/>
                        <a:pt x="431867" y="68899"/>
                        <a:pt x="431867" y="72789"/>
                      </a:cubicBezTo>
                      <a:cubicBezTo>
                        <a:pt x="431867" y="76678"/>
                        <a:pt x="429441" y="80012"/>
                        <a:pt x="426044" y="80012"/>
                      </a:cubicBezTo>
                      <a:cubicBezTo>
                        <a:pt x="422162" y="80012"/>
                        <a:pt x="419736" y="76678"/>
                        <a:pt x="419736" y="72789"/>
                      </a:cubicBezTo>
                      <a:cubicBezTo>
                        <a:pt x="419736" y="68899"/>
                        <a:pt x="422162" y="65565"/>
                        <a:pt x="426044" y="65565"/>
                      </a:cubicBezTo>
                      <a:close/>
                      <a:moveTo>
                        <a:pt x="406634" y="65565"/>
                      </a:moveTo>
                      <a:cubicBezTo>
                        <a:pt x="410031" y="65565"/>
                        <a:pt x="412943" y="68899"/>
                        <a:pt x="412943" y="72789"/>
                      </a:cubicBezTo>
                      <a:cubicBezTo>
                        <a:pt x="412943" y="76678"/>
                        <a:pt x="410031" y="80012"/>
                        <a:pt x="406634" y="80012"/>
                      </a:cubicBezTo>
                      <a:cubicBezTo>
                        <a:pt x="403238" y="80012"/>
                        <a:pt x="400326" y="76678"/>
                        <a:pt x="400326" y="72789"/>
                      </a:cubicBezTo>
                      <a:cubicBezTo>
                        <a:pt x="400326" y="68899"/>
                        <a:pt x="403238" y="65565"/>
                        <a:pt x="406634" y="65565"/>
                      </a:cubicBezTo>
                      <a:close/>
                      <a:moveTo>
                        <a:pt x="387710" y="65565"/>
                      </a:moveTo>
                      <a:cubicBezTo>
                        <a:pt x="391107" y="65565"/>
                        <a:pt x="393533" y="68899"/>
                        <a:pt x="393533" y="72789"/>
                      </a:cubicBezTo>
                      <a:cubicBezTo>
                        <a:pt x="393533" y="76678"/>
                        <a:pt x="391107" y="80012"/>
                        <a:pt x="387710" y="80012"/>
                      </a:cubicBezTo>
                      <a:cubicBezTo>
                        <a:pt x="384313" y="80012"/>
                        <a:pt x="381402" y="76678"/>
                        <a:pt x="381402" y="72789"/>
                      </a:cubicBezTo>
                      <a:cubicBezTo>
                        <a:pt x="381402" y="68899"/>
                        <a:pt x="384313" y="65565"/>
                        <a:pt x="387710" y="65565"/>
                      </a:cubicBezTo>
                      <a:close/>
                      <a:moveTo>
                        <a:pt x="349376" y="65565"/>
                      </a:moveTo>
                      <a:cubicBezTo>
                        <a:pt x="352772" y="65565"/>
                        <a:pt x="355684" y="68899"/>
                        <a:pt x="355684" y="72789"/>
                      </a:cubicBezTo>
                      <a:cubicBezTo>
                        <a:pt x="355684" y="76678"/>
                        <a:pt x="352772" y="80012"/>
                        <a:pt x="349376" y="80012"/>
                      </a:cubicBezTo>
                      <a:cubicBezTo>
                        <a:pt x="345979" y="80012"/>
                        <a:pt x="343068" y="76678"/>
                        <a:pt x="343068" y="72789"/>
                      </a:cubicBezTo>
                      <a:cubicBezTo>
                        <a:pt x="343068" y="68899"/>
                        <a:pt x="345979" y="65565"/>
                        <a:pt x="349376" y="65565"/>
                      </a:cubicBezTo>
                      <a:close/>
                      <a:moveTo>
                        <a:pt x="234373" y="65565"/>
                      </a:moveTo>
                      <a:cubicBezTo>
                        <a:pt x="237770" y="65565"/>
                        <a:pt x="240681" y="68899"/>
                        <a:pt x="240681" y="72789"/>
                      </a:cubicBezTo>
                      <a:cubicBezTo>
                        <a:pt x="240681" y="76678"/>
                        <a:pt x="237770" y="80012"/>
                        <a:pt x="234373" y="80012"/>
                      </a:cubicBezTo>
                      <a:cubicBezTo>
                        <a:pt x="230976" y="80012"/>
                        <a:pt x="228550" y="76678"/>
                        <a:pt x="228550" y="72789"/>
                      </a:cubicBezTo>
                      <a:cubicBezTo>
                        <a:pt x="228550" y="68899"/>
                        <a:pt x="230976" y="65565"/>
                        <a:pt x="234373" y="65565"/>
                      </a:cubicBezTo>
                      <a:close/>
                      <a:moveTo>
                        <a:pt x="311041" y="45007"/>
                      </a:moveTo>
                      <a:cubicBezTo>
                        <a:pt x="313953" y="45007"/>
                        <a:pt x="316379" y="47785"/>
                        <a:pt x="316379" y="51119"/>
                      </a:cubicBezTo>
                      <a:cubicBezTo>
                        <a:pt x="316379" y="53897"/>
                        <a:pt x="313953" y="56675"/>
                        <a:pt x="311041" y="56675"/>
                      </a:cubicBezTo>
                      <a:cubicBezTo>
                        <a:pt x="308130" y="56675"/>
                        <a:pt x="305704" y="53897"/>
                        <a:pt x="305704" y="51119"/>
                      </a:cubicBezTo>
                      <a:cubicBezTo>
                        <a:pt x="305704" y="47785"/>
                        <a:pt x="308130" y="45007"/>
                        <a:pt x="311041" y="45007"/>
                      </a:cubicBezTo>
                      <a:close/>
                      <a:moveTo>
                        <a:pt x="923419" y="43896"/>
                      </a:moveTo>
                      <a:cubicBezTo>
                        <a:pt x="926816" y="43896"/>
                        <a:pt x="929242" y="46674"/>
                        <a:pt x="929242" y="51119"/>
                      </a:cubicBezTo>
                      <a:cubicBezTo>
                        <a:pt x="929242" y="55008"/>
                        <a:pt x="926816" y="57786"/>
                        <a:pt x="923419" y="57786"/>
                      </a:cubicBezTo>
                      <a:cubicBezTo>
                        <a:pt x="920022" y="57786"/>
                        <a:pt x="917111" y="55008"/>
                        <a:pt x="917111" y="51119"/>
                      </a:cubicBezTo>
                      <a:cubicBezTo>
                        <a:pt x="917111" y="46674"/>
                        <a:pt x="920022" y="43896"/>
                        <a:pt x="923419" y="43896"/>
                      </a:cubicBezTo>
                      <a:close/>
                      <a:moveTo>
                        <a:pt x="904009" y="43896"/>
                      </a:moveTo>
                      <a:cubicBezTo>
                        <a:pt x="907406" y="43896"/>
                        <a:pt x="910317" y="46674"/>
                        <a:pt x="910317" y="51119"/>
                      </a:cubicBezTo>
                      <a:cubicBezTo>
                        <a:pt x="910317" y="55008"/>
                        <a:pt x="907406" y="57786"/>
                        <a:pt x="904009" y="57786"/>
                      </a:cubicBezTo>
                      <a:cubicBezTo>
                        <a:pt x="900613" y="57786"/>
                        <a:pt x="897701" y="55008"/>
                        <a:pt x="897701" y="51119"/>
                      </a:cubicBezTo>
                      <a:cubicBezTo>
                        <a:pt x="897701" y="46674"/>
                        <a:pt x="900613" y="43896"/>
                        <a:pt x="904009" y="43896"/>
                      </a:cubicBezTo>
                      <a:close/>
                      <a:moveTo>
                        <a:pt x="885085" y="43896"/>
                      </a:moveTo>
                      <a:cubicBezTo>
                        <a:pt x="888481" y="43896"/>
                        <a:pt x="890908" y="46674"/>
                        <a:pt x="890908" y="51119"/>
                      </a:cubicBezTo>
                      <a:cubicBezTo>
                        <a:pt x="890908" y="55008"/>
                        <a:pt x="888481" y="57786"/>
                        <a:pt x="885085" y="57786"/>
                      </a:cubicBezTo>
                      <a:cubicBezTo>
                        <a:pt x="881688" y="57786"/>
                        <a:pt x="878777" y="55008"/>
                        <a:pt x="878777" y="51119"/>
                      </a:cubicBezTo>
                      <a:cubicBezTo>
                        <a:pt x="878777" y="46674"/>
                        <a:pt x="881688" y="43896"/>
                        <a:pt x="885085" y="43896"/>
                      </a:cubicBezTo>
                      <a:close/>
                      <a:moveTo>
                        <a:pt x="712823" y="43896"/>
                      </a:moveTo>
                      <a:cubicBezTo>
                        <a:pt x="716220" y="43896"/>
                        <a:pt x="719131" y="46674"/>
                        <a:pt x="719131" y="51119"/>
                      </a:cubicBezTo>
                      <a:cubicBezTo>
                        <a:pt x="719131" y="55008"/>
                        <a:pt x="716220" y="57786"/>
                        <a:pt x="712823" y="57786"/>
                      </a:cubicBezTo>
                      <a:cubicBezTo>
                        <a:pt x="709427" y="57786"/>
                        <a:pt x="706515" y="55008"/>
                        <a:pt x="706515" y="51119"/>
                      </a:cubicBezTo>
                      <a:cubicBezTo>
                        <a:pt x="706515" y="46674"/>
                        <a:pt x="709427" y="43896"/>
                        <a:pt x="712823" y="43896"/>
                      </a:cubicBezTo>
                      <a:close/>
                      <a:moveTo>
                        <a:pt x="693413" y="43896"/>
                      </a:moveTo>
                      <a:cubicBezTo>
                        <a:pt x="697295" y="43896"/>
                        <a:pt x="699722" y="46674"/>
                        <a:pt x="699722" y="51119"/>
                      </a:cubicBezTo>
                      <a:cubicBezTo>
                        <a:pt x="699722" y="55008"/>
                        <a:pt x="697295" y="57786"/>
                        <a:pt x="693413" y="57786"/>
                      </a:cubicBezTo>
                      <a:cubicBezTo>
                        <a:pt x="690017" y="57786"/>
                        <a:pt x="687591" y="55008"/>
                        <a:pt x="687591" y="51119"/>
                      </a:cubicBezTo>
                      <a:cubicBezTo>
                        <a:pt x="687591" y="46674"/>
                        <a:pt x="690017" y="43896"/>
                        <a:pt x="693413" y="43896"/>
                      </a:cubicBezTo>
                      <a:close/>
                      <a:moveTo>
                        <a:pt x="674489" y="43896"/>
                      </a:moveTo>
                      <a:cubicBezTo>
                        <a:pt x="677886" y="43896"/>
                        <a:pt x="680797" y="46674"/>
                        <a:pt x="680797" y="51119"/>
                      </a:cubicBezTo>
                      <a:cubicBezTo>
                        <a:pt x="680797" y="55008"/>
                        <a:pt x="677886" y="57786"/>
                        <a:pt x="674489" y="57786"/>
                      </a:cubicBezTo>
                      <a:cubicBezTo>
                        <a:pt x="671092" y="57786"/>
                        <a:pt x="668181" y="55008"/>
                        <a:pt x="668181" y="51119"/>
                      </a:cubicBezTo>
                      <a:cubicBezTo>
                        <a:pt x="668181" y="46674"/>
                        <a:pt x="671092" y="43896"/>
                        <a:pt x="674489" y="43896"/>
                      </a:cubicBezTo>
                      <a:close/>
                      <a:moveTo>
                        <a:pt x="655564" y="43896"/>
                      </a:moveTo>
                      <a:cubicBezTo>
                        <a:pt x="658961" y="43896"/>
                        <a:pt x="661387" y="46674"/>
                        <a:pt x="661387" y="51119"/>
                      </a:cubicBezTo>
                      <a:cubicBezTo>
                        <a:pt x="661387" y="55008"/>
                        <a:pt x="658961" y="57786"/>
                        <a:pt x="655564" y="57786"/>
                      </a:cubicBezTo>
                      <a:cubicBezTo>
                        <a:pt x="652168" y="57786"/>
                        <a:pt x="649256" y="55008"/>
                        <a:pt x="649256" y="51119"/>
                      </a:cubicBezTo>
                      <a:cubicBezTo>
                        <a:pt x="649256" y="46674"/>
                        <a:pt x="652168" y="43896"/>
                        <a:pt x="655564" y="43896"/>
                      </a:cubicBezTo>
                      <a:close/>
                      <a:moveTo>
                        <a:pt x="636155" y="43896"/>
                      </a:moveTo>
                      <a:cubicBezTo>
                        <a:pt x="639551" y="43896"/>
                        <a:pt x="642463" y="46674"/>
                        <a:pt x="642463" y="51119"/>
                      </a:cubicBezTo>
                      <a:cubicBezTo>
                        <a:pt x="642463" y="55008"/>
                        <a:pt x="639551" y="57786"/>
                        <a:pt x="636155" y="57786"/>
                      </a:cubicBezTo>
                      <a:cubicBezTo>
                        <a:pt x="632758" y="57786"/>
                        <a:pt x="629847" y="55008"/>
                        <a:pt x="629847" y="51119"/>
                      </a:cubicBezTo>
                      <a:cubicBezTo>
                        <a:pt x="629847" y="46674"/>
                        <a:pt x="632758" y="43896"/>
                        <a:pt x="636155" y="43896"/>
                      </a:cubicBezTo>
                      <a:close/>
                      <a:moveTo>
                        <a:pt x="617230" y="43896"/>
                      </a:moveTo>
                      <a:cubicBezTo>
                        <a:pt x="620627" y="43896"/>
                        <a:pt x="623538" y="46674"/>
                        <a:pt x="623538" y="51119"/>
                      </a:cubicBezTo>
                      <a:cubicBezTo>
                        <a:pt x="623538" y="55008"/>
                        <a:pt x="620627" y="57786"/>
                        <a:pt x="617230" y="57786"/>
                      </a:cubicBezTo>
                      <a:cubicBezTo>
                        <a:pt x="613833" y="57786"/>
                        <a:pt x="610922" y="55008"/>
                        <a:pt x="610922" y="51119"/>
                      </a:cubicBezTo>
                      <a:cubicBezTo>
                        <a:pt x="610922" y="46674"/>
                        <a:pt x="613833" y="43896"/>
                        <a:pt x="617230" y="43896"/>
                      </a:cubicBezTo>
                      <a:close/>
                      <a:moveTo>
                        <a:pt x="597820" y="43896"/>
                      </a:moveTo>
                      <a:cubicBezTo>
                        <a:pt x="601217" y="43896"/>
                        <a:pt x="604129" y="46674"/>
                        <a:pt x="604129" y="51119"/>
                      </a:cubicBezTo>
                      <a:cubicBezTo>
                        <a:pt x="604129" y="55008"/>
                        <a:pt x="601217" y="57786"/>
                        <a:pt x="597820" y="57786"/>
                      </a:cubicBezTo>
                      <a:cubicBezTo>
                        <a:pt x="594424" y="57786"/>
                        <a:pt x="591998" y="55008"/>
                        <a:pt x="591998" y="51119"/>
                      </a:cubicBezTo>
                      <a:cubicBezTo>
                        <a:pt x="591998" y="46674"/>
                        <a:pt x="594424" y="43896"/>
                        <a:pt x="597820" y="43896"/>
                      </a:cubicBezTo>
                      <a:close/>
                      <a:moveTo>
                        <a:pt x="578896" y="43896"/>
                      </a:moveTo>
                      <a:cubicBezTo>
                        <a:pt x="582293" y="43896"/>
                        <a:pt x="585204" y="46674"/>
                        <a:pt x="585204" y="51119"/>
                      </a:cubicBezTo>
                      <a:cubicBezTo>
                        <a:pt x="585204" y="55008"/>
                        <a:pt x="582293" y="57786"/>
                        <a:pt x="578896" y="57786"/>
                      </a:cubicBezTo>
                      <a:cubicBezTo>
                        <a:pt x="575499" y="57786"/>
                        <a:pt x="572588" y="55008"/>
                        <a:pt x="572588" y="51119"/>
                      </a:cubicBezTo>
                      <a:cubicBezTo>
                        <a:pt x="572588" y="46674"/>
                        <a:pt x="575499" y="43896"/>
                        <a:pt x="578896" y="43896"/>
                      </a:cubicBezTo>
                      <a:close/>
                      <a:moveTo>
                        <a:pt x="559486" y="43896"/>
                      </a:moveTo>
                      <a:cubicBezTo>
                        <a:pt x="563368" y="43896"/>
                        <a:pt x="565794" y="46674"/>
                        <a:pt x="565794" y="51119"/>
                      </a:cubicBezTo>
                      <a:cubicBezTo>
                        <a:pt x="565794" y="55008"/>
                        <a:pt x="563368" y="57786"/>
                        <a:pt x="559486" y="57786"/>
                      </a:cubicBezTo>
                      <a:cubicBezTo>
                        <a:pt x="556089" y="57786"/>
                        <a:pt x="553663" y="55008"/>
                        <a:pt x="553663" y="51119"/>
                      </a:cubicBezTo>
                      <a:cubicBezTo>
                        <a:pt x="553663" y="46674"/>
                        <a:pt x="556089" y="43896"/>
                        <a:pt x="559486" y="43896"/>
                      </a:cubicBezTo>
                      <a:close/>
                      <a:moveTo>
                        <a:pt x="540562" y="43896"/>
                      </a:moveTo>
                      <a:cubicBezTo>
                        <a:pt x="543958" y="43896"/>
                        <a:pt x="546870" y="46674"/>
                        <a:pt x="546870" y="51119"/>
                      </a:cubicBezTo>
                      <a:cubicBezTo>
                        <a:pt x="546870" y="55008"/>
                        <a:pt x="543958" y="57786"/>
                        <a:pt x="540562" y="57786"/>
                      </a:cubicBezTo>
                      <a:cubicBezTo>
                        <a:pt x="537165" y="57786"/>
                        <a:pt x="534254" y="55008"/>
                        <a:pt x="534254" y="51119"/>
                      </a:cubicBezTo>
                      <a:cubicBezTo>
                        <a:pt x="534254" y="46674"/>
                        <a:pt x="537165" y="43896"/>
                        <a:pt x="540562" y="43896"/>
                      </a:cubicBezTo>
                      <a:close/>
                      <a:moveTo>
                        <a:pt x="521637" y="43896"/>
                      </a:moveTo>
                      <a:cubicBezTo>
                        <a:pt x="525034" y="43896"/>
                        <a:pt x="527460" y="46674"/>
                        <a:pt x="527460" y="51119"/>
                      </a:cubicBezTo>
                      <a:cubicBezTo>
                        <a:pt x="527460" y="55008"/>
                        <a:pt x="525034" y="57786"/>
                        <a:pt x="521637" y="57786"/>
                      </a:cubicBezTo>
                      <a:cubicBezTo>
                        <a:pt x="518241" y="57786"/>
                        <a:pt x="515329" y="55008"/>
                        <a:pt x="515329" y="51119"/>
                      </a:cubicBezTo>
                      <a:cubicBezTo>
                        <a:pt x="515329" y="46674"/>
                        <a:pt x="518241" y="43896"/>
                        <a:pt x="521637" y="43896"/>
                      </a:cubicBezTo>
                      <a:close/>
                      <a:moveTo>
                        <a:pt x="502227" y="43896"/>
                      </a:moveTo>
                      <a:cubicBezTo>
                        <a:pt x="505624" y="43896"/>
                        <a:pt x="508536" y="46674"/>
                        <a:pt x="508536" y="51119"/>
                      </a:cubicBezTo>
                      <a:cubicBezTo>
                        <a:pt x="508536" y="55008"/>
                        <a:pt x="505624" y="57786"/>
                        <a:pt x="502227" y="57786"/>
                      </a:cubicBezTo>
                      <a:cubicBezTo>
                        <a:pt x="498831" y="57786"/>
                        <a:pt x="495919" y="55008"/>
                        <a:pt x="495919" y="51119"/>
                      </a:cubicBezTo>
                      <a:cubicBezTo>
                        <a:pt x="495919" y="46674"/>
                        <a:pt x="498831" y="43896"/>
                        <a:pt x="502227" y="43896"/>
                      </a:cubicBezTo>
                      <a:close/>
                      <a:moveTo>
                        <a:pt x="483303" y="43896"/>
                      </a:moveTo>
                      <a:cubicBezTo>
                        <a:pt x="486700" y="43896"/>
                        <a:pt x="489611" y="46674"/>
                        <a:pt x="489611" y="51119"/>
                      </a:cubicBezTo>
                      <a:cubicBezTo>
                        <a:pt x="489611" y="55008"/>
                        <a:pt x="486700" y="57786"/>
                        <a:pt x="483303" y="57786"/>
                      </a:cubicBezTo>
                      <a:cubicBezTo>
                        <a:pt x="479906" y="57786"/>
                        <a:pt x="476995" y="55008"/>
                        <a:pt x="476995" y="51119"/>
                      </a:cubicBezTo>
                      <a:cubicBezTo>
                        <a:pt x="476995" y="46674"/>
                        <a:pt x="479906" y="43896"/>
                        <a:pt x="483303" y="43896"/>
                      </a:cubicBezTo>
                      <a:close/>
                      <a:moveTo>
                        <a:pt x="444969" y="43896"/>
                      </a:moveTo>
                      <a:cubicBezTo>
                        <a:pt x="448365" y="43896"/>
                        <a:pt x="451277" y="46674"/>
                        <a:pt x="451277" y="51119"/>
                      </a:cubicBezTo>
                      <a:cubicBezTo>
                        <a:pt x="451277" y="55008"/>
                        <a:pt x="448365" y="57786"/>
                        <a:pt x="444969" y="57786"/>
                      </a:cubicBezTo>
                      <a:cubicBezTo>
                        <a:pt x="441572" y="57786"/>
                        <a:pt x="438661" y="55008"/>
                        <a:pt x="438661" y="51119"/>
                      </a:cubicBezTo>
                      <a:cubicBezTo>
                        <a:pt x="438661" y="46674"/>
                        <a:pt x="441572" y="43896"/>
                        <a:pt x="444969" y="43896"/>
                      </a:cubicBezTo>
                      <a:close/>
                      <a:moveTo>
                        <a:pt x="426044" y="43896"/>
                      </a:moveTo>
                      <a:cubicBezTo>
                        <a:pt x="429441" y="43896"/>
                        <a:pt x="431867" y="46674"/>
                        <a:pt x="431867" y="51119"/>
                      </a:cubicBezTo>
                      <a:cubicBezTo>
                        <a:pt x="431867" y="55008"/>
                        <a:pt x="429441" y="57786"/>
                        <a:pt x="426044" y="57786"/>
                      </a:cubicBezTo>
                      <a:cubicBezTo>
                        <a:pt x="422162" y="57786"/>
                        <a:pt x="419736" y="55008"/>
                        <a:pt x="419736" y="51119"/>
                      </a:cubicBezTo>
                      <a:cubicBezTo>
                        <a:pt x="419736" y="46674"/>
                        <a:pt x="422162" y="43896"/>
                        <a:pt x="426044" y="43896"/>
                      </a:cubicBezTo>
                      <a:close/>
                      <a:moveTo>
                        <a:pt x="406634" y="43896"/>
                      </a:moveTo>
                      <a:cubicBezTo>
                        <a:pt x="410031" y="43896"/>
                        <a:pt x="412943" y="46674"/>
                        <a:pt x="412943" y="51119"/>
                      </a:cubicBezTo>
                      <a:cubicBezTo>
                        <a:pt x="412943" y="55008"/>
                        <a:pt x="410031" y="57786"/>
                        <a:pt x="406634" y="57786"/>
                      </a:cubicBezTo>
                      <a:cubicBezTo>
                        <a:pt x="403238" y="57786"/>
                        <a:pt x="400326" y="55008"/>
                        <a:pt x="400326" y="51119"/>
                      </a:cubicBezTo>
                      <a:cubicBezTo>
                        <a:pt x="400326" y="46674"/>
                        <a:pt x="403238" y="43896"/>
                        <a:pt x="406634" y="43896"/>
                      </a:cubicBezTo>
                      <a:close/>
                      <a:moveTo>
                        <a:pt x="387710" y="43896"/>
                      </a:moveTo>
                      <a:cubicBezTo>
                        <a:pt x="391107" y="43896"/>
                        <a:pt x="393533" y="46674"/>
                        <a:pt x="393533" y="51119"/>
                      </a:cubicBezTo>
                      <a:cubicBezTo>
                        <a:pt x="393533" y="55008"/>
                        <a:pt x="391107" y="57786"/>
                        <a:pt x="387710" y="57786"/>
                      </a:cubicBezTo>
                      <a:cubicBezTo>
                        <a:pt x="384313" y="57786"/>
                        <a:pt x="381402" y="55008"/>
                        <a:pt x="381402" y="51119"/>
                      </a:cubicBezTo>
                      <a:cubicBezTo>
                        <a:pt x="381402" y="46674"/>
                        <a:pt x="384313" y="43896"/>
                        <a:pt x="387710" y="43896"/>
                      </a:cubicBezTo>
                      <a:close/>
                      <a:moveTo>
                        <a:pt x="368300" y="43896"/>
                      </a:moveTo>
                      <a:cubicBezTo>
                        <a:pt x="371697" y="43896"/>
                        <a:pt x="374608" y="46674"/>
                        <a:pt x="374608" y="51119"/>
                      </a:cubicBezTo>
                      <a:cubicBezTo>
                        <a:pt x="374608" y="55008"/>
                        <a:pt x="371697" y="57786"/>
                        <a:pt x="368300" y="57786"/>
                      </a:cubicBezTo>
                      <a:cubicBezTo>
                        <a:pt x="364903" y="57786"/>
                        <a:pt x="361992" y="55008"/>
                        <a:pt x="361992" y="51119"/>
                      </a:cubicBezTo>
                      <a:cubicBezTo>
                        <a:pt x="361992" y="46674"/>
                        <a:pt x="364903" y="43896"/>
                        <a:pt x="368300" y="43896"/>
                      </a:cubicBezTo>
                      <a:close/>
                      <a:moveTo>
                        <a:pt x="406634" y="23893"/>
                      </a:moveTo>
                      <a:cubicBezTo>
                        <a:pt x="409061" y="23893"/>
                        <a:pt x="411002" y="26115"/>
                        <a:pt x="411002" y="28893"/>
                      </a:cubicBezTo>
                      <a:cubicBezTo>
                        <a:pt x="411002" y="31671"/>
                        <a:pt x="409061" y="33894"/>
                        <a:pt x="406634" y="33894"/>
                      </a:cubicBezTo>
                      <a:cubicBezTo>
                        <a:pt x="404208" y="33894"/>
                        <a:pt x="402267" y="31671"/>
                        <a:pt x="402267" y="28893"/>
                      </a:cubicBezTo>
                      <a:cubicBezTo>
                        <a:pt x="402267" y="26115"/>
                        <a:pt x="404208" y="23893"/>
                        <a:pt x="406634" y="23893"/>
                      </a:cubicBezTo>
                      <a:close/>
                      <a:moveTo>
                        <a:pt x="731748" y="21670"/>
                      </a:moveTo>
                      <a:cubicBezTo>
                        <a:pt x="735144" y="21670"/>
                        <a:pt x="738056" y="25004"/>
                        <a:pt x="738056" y="28893"/>
                      </a:cubicBezTo>
                      <a:cubicBezTo>
                        <a:pt x="738056" y="32783"/>
                        <a:pt x="735144" y="36117"/>
                        <a:pt x="731748" y="36117"/>
                      </a:cubicBezTo>
                      <a:cubicBezTo>
                        <a:pt x="728351" y="36117"/>
                        <a:pt x="725925" y="32783"/>
                        <a:pt x="725925" y="28893"/>
                      </a:cubicBezTo>
                      <a:cubicBezTo>
                        <a:pt x="725925" y="25004"/>
                        <a:pt x="728351" y="21670"/>
                        <a:pt x="731748" y="21670"/>
                      </a:cubicBezTo>
                      <a:close/>
                      <a:moveTo>
                        <a:pt x="712823" y="21670"/>
                      </a:moveTo>
                      <a:cubicBezTo>
                        <a:pt x="716220" y="21670"/>
                        <a:pt x="719131" y="25004"/>
                        <a:pt x="719131" y="28893"/>
                      </a:cubicBezTo>
                      <a:cubicBezTo>
                        <a:pt x="719131" y="32783"/>
                        <a:pt x="716220" y="36117"/>
                        <a:pt x="712823" y="36117"/>
                      </a:cubicBezTo>
                      <a:cubicBezTo>
                        <a:pt x="709427" y="36117"/>
                        <a:pt x="706515" y="32783"/>
                        <a:pt x="706515" y="28893"/>
                      </a:cubicBezTo>
                      <a:cubicBezTo>
                        <a:pt x="706515" y="25004"/>
                        <a:pt x="709427" y="21670"/>
                        <a:pt x="712823" y="21670"/>
                      </a:cubicBezTo>
                      <a:close/>
                      <a:moveTo>
                        <a:pt x="693413" y="21670"/>
                      </a:moveTo>
                      <a:cubicBezTo>
                        <a:pt x="697295" y="21670"/>
                        <a:pt x="699722" y="25004"/>
                        <a:pt x="699722" y="28893"/>
                      </a:cubicBezTo>
                      <a:cubicBezTo>
                        <a:pt x="699722" y="32783"/>
                        <a:pt x="697295" y="36117"/>
                        <a:pt x="693413" y="36117"/>
                      </a:cubicBezTo>
                      <a:cubicBezTo>
                        <a:pt x="690017" y="36117"/>
                        <a:pt x="687591" y="32783"/>
                        <a:pt x="687591" y="28893"/>
                      </a:cubicBezTo>
                      <a:cubicBezTo>
                        <a:pt x="687591" y="25004"/>
                        <a:pt x="690017" y="21670"/>
                        <a:pt x="693413" y="21670"/>
                      </a:cubicBezTo>
                      <a:close/>
                      <a:moveTo>
                        <a:pt x="674489" y="21670"/>
                      </a:moveTo>
                      <a:cubicBezTo>
                        <a:pt x="677886" y="21670"/>
                        <a:pt x="680797" y="25004"/>
                        <a:pt x="680797" y="28893"/>
                      </a:cubicBezTo>
                      <a:cubicBezTo>
                        <a:pt x="680797" y="32783"/>
                        <a:pt x="677886" y="36117"/>
                        <a:pt x="674489" y="36117"/>
                      </a:cubicBezTo>
                      <a:cubicBezTo>
                        <a:pt x="671092" y="36117"/>
                        <a:pt x="668181" y="32783"/>
                        <a:pt x="668181" y="28893"/>
                      </a:cubicBezTo>
                      <a:cubicBezTo>
                        <a:pt x="668181" y="25004"/>
                        <a:pt x="671092" y="21670"/>
                        <a:pt x="674489" y="21670"/>
                      </a:cubicBezTo>
                      <a:close/>
                      <a:moveTo>
                        <a:pt x="655564" y="21670"/>
                      </a:moveTo>
                      <a:cubicBezTo>
                        <a:pt x="658961" y="21670"/>
                        <a:pt x="661387" y="25004"/>
                        <a:pt x="661387" y="28893"/>
                      </a:cubicBezTo>
                      <a:cubicBezTo>
                        <a:pt x="661387" y="32783"/>
                        <a:pt x="658961" y="36117"/>
                        <a:pt x="655564" y="36117"/>
                      </a:cubicBezTo>
                      <a:cubicBezTo>
                        <a:pt x="652168" y="36117"/>
                        <a:pt x="649256" y="32783"/>
                        <a:pt x="649256" y="28893"/>
                      </a:cubicBezTo>
                      <a:cubicBezTo>
                        <a:pt x="649256" y="25004"/>
                        <a:pt x="652168" y="21670"/>
                        <a:pt x="655564" y="21670"/>
                      </a:cubicBezTo>
                      <a:close/>
                      <a:moveTo>
                        <a:pt x="636155" y="21670"/>
                      </a:moveTo>
                      <a:cubicBezTo>
                        <a:pt x="639551" y="21670"/>
                        <a:pt x="642463" y="25004"/>
                        <a:pt x="642463" y="28893"/>
                      </a:cubicBezTo>
                      <a:cubicBezTo>
                        <a:pt x="642463" y="32783"/>
                        <a:pt x="639551" y="36117"/>
                        <a:pt x="636155" y="36117"/>
                      </a:cubicBezTo>
                      <a:cubicBezTo>
                        <a:pt x="632758" y="36117"/>
                        <a:pt x="629847" y="32783"/>
                        <a:pt x="629847" y="28893"/>
                      </a:cubicBezTo>
                      <a:cubicBezTo>
                        <a:pt x="629847" y="25004"/>
                        <a:pt x="632758" y="21670"/>
                        <a:pt x="636155" y="21670"/>
                      </a:cubicBezTo>
                      <a:close/>
                      <a:moveTo>
                        <a:pt x="617230" y="21670"/>
                      </a:moveTo>
                      <a:cubicBezTo>
                        <a:pt x="620627" y="21670"/>
                        <a:pt x="623538" y="25004"/>
                        <a:pt x="623538" y="28893"/>
                      </a:cubicBezTo>
                      <a:cubicBezTo>
                        <a:pt x="623538" y="32783"/>
                        <a:pt x="620627" y="36117"/>
                        <a:pt x="617230" y="36117"/>
                      </a:cubicBezTo>
                      <a:cubicBezTo>
                        <a:pt x="613833" y="36117"/>
                        <a:pt x="610922" y="32783"/>
                        <a:pt x="610922" y="28893"/>
                      </a:cubicBezTo>
                      <a:cubicBezTo>
                        <a:pt x="610922" y="25004"/>
                        <a:pt x="613833" y="21670"/>
                        <a:pt x="617230" y="21670"/>
                      </a:cubicBezTo>
                      <a:close/>
                      <a:moveTo>
                        <a:pt x="597820" y="21670"/>
                      </a:moveTo>
                      <a:cubicBezTo>
                        <a:pt x="601217" y="21670"/>
                        <a:pt x="604129" y="25004"/>
                        <a:pt x="604129" y="28893"/>
                      </a:cubicBezTo>
                      <a:cubicBezTo>
                        <a:pt x="604129" y="32783"/>
                        <a:pt x="601217" y="36117"/>
                        <a:pt x="597820" y="36117"/>
                      </a:cubicBezTo>
                      <a:cubicBezTo>
                        <a:pt x="594424" y="36117"/>
                        <a:pt x="591998" y="32783"/>
                        <a:pt x="591998" y="28893"/>
                      </a:cubicBezTo>
                      <a:cubicBezTo>
                        <a:pt x="591998" y="25004"/>
                        <a:pt x="594424" y="21670"/>
                        <a:pt x="597820" y="21670"/>
                      </a:cubicBezTo>
                      <a:close/>
                      <a:moveTo>
                        <a:pt x="578896" y="21670"/>
                      </a:moveTo>
                      <a:cubicBezTo>
                        <a:pt x="582293" y="21670"/>
                        <a:pt x="585204" y="25004"/>
                        <a:pt x="585204" y="28893"/>
                      </a:cubicBezTo>
                      <a:cubicBezTo>
                        <a:pt x="585204" y="32783"/>
                        <a:pt x="582293" y="36117"/>
                        <a:pt x="578896" y="36117"/>
                      </a:cubicBezTo>
                      <a:cubicBezTo>
                        <a:pt x="575499" y="36117"/>
                        <a:pt x="572588" y="32783"/>
                        <a:pt x="572588" y="28893"/>
                      </a:cubicBezTo>
                      <a:cubicBezTo>
                        <a:pt x="572588" y="25004"/>
                        <a:pt x="575499" y="21670"/>
                        <a:pt x="578896" y="21670"/>
                      </a:cubicBezTo>
                      <a:close/>
                      <a:moveTo>
                        <a:pt x="559486" y="21670"/>
                      </a:moveTo>
                      <a:cubicBezTo>
                        <a:pt x="563368" y="21670"/>
                        <a:pt x="565794" y="25004"/>
                        <a:pt x="565794" y="28893"/>
                      </a:cubicBezTo>
                      <a:cubicBezTo>
                        <a:pt x="565794" y="32783"/>
                        <a:pt x="563368" y="36117"/>
                        <a:pt x="559486" y="36117"/>
                      </a:cubicBezTo>
                      <a:cubicBezTo>
                        <a:pt x="556089" y="36117"/>
                        <a:pt x="553663" y="32783"/>
                        <a:pt x="553663" y="28893"/>
                      </a:cubicBezTo>
                      <a:cubicBezTo>
                        <a:pt x="553663" y="25004"/>
                        <a:pt x="556089" y="21670"/>
                        <a:pt x="559486" y="21670"/>
                      </a:cubicBezTo>
                      <a:close/>
                      <a:moveTo>
                        <a:pt x="540562" y="21670"/>
                      </a:moveTo>
                      <a:cubicBezTo>
                        <a:pt x="543958" y="21670"/>
                        <a:pt x="546870" y="25004"/>
                        <a:pt x="546870" y="28893"/>
                      </a:cubicBezTo>
                      <a:cubicBezTo>
                        <a:pt x="546870" y="32783"/>
                        <a:pt x="543958" y="36117"/>
                        <a:pt x="540562" y="36117"/>
                      </a:cubicBezTo>
                      <a:cubicBezTo>
                        <a:pt x="537165" y="36117"/>
                        <a:pt x="534254" y="32783"/>
                        <a:pt x="534254" y="28893"/>
                      </a:cubicBezTo>
                      <a:cubicBezTo>
                        <a:pt x="534254" y="25004"/>
                        <a:pt x="537165" y="21670"/>
                        <a:pt x="540562" y="21670"/>
                      </a:cubicBezTo>
                      <a:close/>
                      <a:moveTo>
                        <a:pt x="521637" y="21670"/>
                      </a:moveTo>
                      <a:cubicBezTo>
                        <a:pt x="525034" y="21670"/>
                        <a:pt x="527460" y="25004"/>
                        <a:pt x="527460" y="28893"/>
                      </a:cubicBezTo>
                      <a:cubicBezTo>
                        <a:pt x="527460" y="32783"/>
                        <a:pt x="525034" y="36117"/>
                        <a:pt x="521637" y="36117"/>
                      </a:cubicBezTo>
                      <a:cubicBezTo>
                        <a:pt x="518241" y="36117"/>
                        <a:pt x="515329" y="32783"/>
                        <a:pt x="515329" y="28893"/>
                      </a:cubicBezTo>
                      <a:cubicBezTo>
                        <a:pt x="515329" y="25004"/>
                        <a:pt x="518241" y="21670"/>
                        <a:pt x="521637" y="21670"/>
                      </a:cubicBezTo>
                      <a:close/>
                      <a:moveTo>
                        <a:pt x="502227" y="21670"/>
                      </a:moveTo>
                      <a:cubicBezTo>
                        <a:pt x="505624" y="21670"/>
                        <a:pt x="508536" y="25004"/>
                        <a:pt x="508536" y="28893"/>
                      </a:cubicBezTo>
                      <a:cubicBezTo>
                        <a:pt x="508536" y="32783"/>
                        <a:pt x="505624" y="36117"/>
                        <a:pt x="502227" y="36117"/>
                      </a:cubicBezTo>
                      <a:cubicBezTo>
                        <a:pt x="498831" y="36117"/>
                        <a:pt x="495919" y="32783"/>
                        <a:pt x="495919" y="28893"/>
                      </a:cubicBezTo>
                      <a:cubicBezTo>
                        <a:pt x="495919" y="25004"/>
                        <a:pt x="498831" y="21670"/>
                        <a:pt x="502227" y="21670"/>
                      </a:cubicBezTo>
                      <a:close/>
                      <a:moveTo>
                        <a:pt x="463893" y="21670"/>
                      </a:moveTo>
                      <a:cubicBezTo>
                        <a:pt x="467290" y="21670"/>
                        <a:pt x="470201" y="25004"/>
                        <a:pt x="470201" y="28893"/>
                      </a:cubicBezTo>
                      <a:cubicBezTo>
                        <a:pt x="470201" y="32783"/>
                        <a:pt x="467290" y="36117"/>
                        <a:pt x="463893" y="36117"/>
                      </a:cubicBezTo>
                      <a:cubicBezTo>
                        <a:pt x="460497" y="36117"/>
                        <a:pt x="458070" y="32783"/>
                        <a:pt x="458070" y="28893"/>
                      </a:cubicBezTo>
                      <a:cubicBezTo>
                        <a:pt x="458070" y="25004"/>
                        <a:pt x="460497" y="21670"/>
                        <a:pt x="463893" y="21670"/>
                      </a:cubicBezTo>
                      <a:close/>
                      <a:moveTo>
                        <a:pt x="444969" y="21670"/>
                      </a:moveTo>
                      <a:cubicBezTo>
                        <a:pt x="448365" y="21670"/>
                        <a:pt x="451277" y="25004"/>
                        <a:pt x="451277" y="28893"/>
                      </a:cubicBezTo>
                      <a:cubicBezTo>
                        <a:pt x="451277" y="32783"/>
                        <a:pt x="448365" y="36117"/>
                        <a:pt x="444969" y="36117"/>
                      </a:cubicBezTo>
                      <a:cubicBezTo>
                        <a:pt x="441572" y="36117"/>
                        <a:pt x="438661" y="32783"/>
                        <a:pt x="438661" y="28893"/>
                      </a:cubicBezTo>
                      <a:cubicBezTo>
                        <a:pt x="438661" y="25004"/>
                        <a:pt x="441572" y="21670"/>
                        <a:pt x="444969" y="21670"/>
                      </a:cubicBezTo>
                      <a:close/>
                      <a:moveTo>
                        <a:pt x="368300" y="21670"/>
                      </a:moveTo>
                      <a:cubicBezTo>
                        <a:pt x="371697" y="21670"/>
                        <a:pt x="374608" y="25004"/>
                        <a:pt x="374608" y="28893"/>
                      </a:cubicBezTo>
                      <a:cubicBezTo>
                        <a:pt x="374608" y="32783"/>
                        <a:pt x="371697" y="36117"/>
                        <a:pt x="368300" y="36117"/>
                      </a:cubicBezTo>
                      <a:cubicBezTo>
                        <a:pt x="364903" y="36117"/>
                        <a:pt x="361992" y="32783"/>
                        <a:pt x="361992" y="28893"/>
                      </a:cubicBezTo>
                      <a:cubicBezTo>
                        <a:pt x="361992" y="25004"/>
                        <a:pt x="364903" y="21670"/>
                        <a:pt x="368300" y="21670"/>
                      </a:cubicBezTo>
                      <a:close/>
                      <a:moveTo>
                        <a:pt x="693413" y="2778"/>
                      </a:moveTo>
                      <a:cubicBezTo>
                        <a:pt x="695840" y="2778"/>
                        <a:pt x="697295" y="5001"/>
                        <a:pt x="697295" y="7223"/>
                      </a:cubicBezTo>
                      <a:cubicBezTo>
                        <a:pt x="697295" y="9446"/>
                        <a:pt x="695840" y="11113"/>
                        <a:pt x="693413" y="11113"/>
                      </a:cubicBezTo>
                      <a:cubicBezTo>
                        <a:pt x="691472" y="11113"/>
                        <a:pt x="690017" y="9446"/>
                        <a:pt x="690017" y="7223"/>
                      </a:cubicBezTo>
                      <a:cubicBezTo>
                        <a:pt x="690017" y="5001"/>
                        <a:pt x="691472" y="2778"/>
                        <a:pt x="693413" y="2778"/>
                      </a:cubicBezTo>
                      <a:close/>
                      <a:moveTo>
                        <a:pt x="674489" y="0"/>
                      </a:moveTo>
                      <a:cubicBezTo>
                        <a:pt x="677886" y="0"/>
                        <a:pt x="680797" y="3334"/>
                        <a:pt x="680797" y="7223"/>
                      </a:cubicBezTo>
                      <a:cubicBezTo>
                        <a:pt x="680797" y="11113"/>
                        <a:pt x="677886" y="13891"/>
                        <a:pt x="674489" y="13891"/>
                      </a:cubicBezTo>
                      <a:cubicBezTo>
                        <a:pt x="671092" y="13891"/>
                        <a:pt x="668181" y="11113"/>
                        <a:pt x="668181" y="7223"/>
                      </a:cubicBezTo>
                      <a:cubicBezTo>
                        <a:pt x="668181" y="3334"/>
                        <a:pt x="671092" y="0"/>
                        <a:pt x="674489" y="0"/>
                      </a:cubicBezTo>
                      <a:close/>
                      <a:moveTo>
                        <a:pt x="655564" y="0"/>
                      </a:moveTo>
                      <a:cubicBezTo>
                        <a:pt x="658961" y="0"/>
                        <a:pt x="661387" y="3334"/>
                        <a:pt x="661387" y="7223"/>
                      </a:cubicBezTo>
                      <a:cubicBezTo>
                        <a:pt x="661387" y="11113"/>
                        <a:pt x="658961" y="13891"/>
                        <a:pt x="655564" y="13891"/>
                      </a:cubicBezTo>
                      <a:cubicBezTo>
                        <a:pt x="652168" y="13891"/>
                        <a:pt x="649256" y="11113"/>
                        <a:pt x="649256" y="7223"/>
                      </a:cubicBezTo>
                      <a:cubicBezTo>
                        <a:pt x="649256" y="3334"/>
                        <a:pt x="652168" y="0"/>
                        <a:pt x="655564" y="0"/>
                      </a:cubicBezTo>
                      <a:close/>
                      <a:moveTo>
                        <a:pt x="636155" y="0"/>
                      </a:moveTo>
                      <a:cubicBezTo>
                        <a:pt x="639551" y="0"/>
                        <a:pt x="642463" y="3334"/>
                        <a:pt x="642463" y="7223"/>
                      </a:cubicBezTo>
                      <a:cubicBezTo>
                        <a:pt x="642463" y="11113"/>
                        <a:pt x="639551" y="13891"/>
                        <a:pt x="636155" y="13891"/>
                      </a:cubicBezTo>
                      <a:cubicBezTo>
                        <a:pt x="632758" y="13891"/>
                        <a:pt x="629847" y="11113"/>
                        <a:pt x="629847" y="7223"/>
                      </a:cubicBezTo>
                      <a:cubicBezTo>
                        <a:pt x="629847" y="3334"/>
                        <a:pt x="632758" y="0"/>
                        <a:pt x="636155" y="0"/>
                      </a:cubicBezTo>
                      <a:close/>
                      <a:moveTo>
                        <a:pt x="617230" y="0"/>
                      </a:moveTo>
                      <a:cubicBezTo>
                        <a:pt x="620627" y="0"/>
                        <a:pt x="623538" y="3334"/>
                        <a:pt x="623538" y="7223"/>
                      </a:cubicBezTo>
                      <a:cubicBezTo>
                        <a:pt x="623538" y="11113"/>
                        <a:pt x="620627" y="13891"/>
                        <a:pt x="617230" y="13891"/>
                      </a:cubicBezTo>
                      <a:cubicBezTo>
                        <a:pt x="613833" y="13891"/>
                        <a:pt x="610922" y="11113"/>
                        <a:pt x="610922" y="7223"/>
                      </a:cubicBezTo>
                      <a:cubicBezTo>
                        <a:pt x="610922" y="3334"/>
                        <a:pt x="613833" y="0"/>
                        <a:pt x="617230" y="0"/>
                      </a:cubicBezTo>
                      <a:close/>
                      <a:moveTo>
                        <a:pt x="578896" y="0"/>
                      </a:moveTo>
                      <a:cubicBezTo>
                        <a:pt x="582293" y="0"/>
                        <a:pt x="585204" y="3334"/>
                        <a:pt x="585204" y="7223"/>
                      </a:cubicBezTo>
                      <a:cubicBezTo>
                        <a:pt x="585204" y="11113"/>
                        <a:pt x="582293" y="13891"/>
                        <a:pt x="578896" y="13891"/>
                      </a:cubicBezTo>
                      <a:cubicBezTo>
                        <a:pt x="575499" y="13891"/>
                        <a:pt x="572588" y="11113"/>
                        <a:pt x="572588" y="7223"/>
                      </a:cubicBezTo>
                      <a:cubicBezTo>
                        <a:pt x="572588" y="3334"/>
                        <a:pt x="575499" y="0"/>
                        <a:pt x="578896" y="0"/>
                      </a:cubicBezTo>
                      <a:close/>
                      <a:moveTo>
                        <a:pt x="540562" y="0"/>
                      </a:moveTo>
                      <a:cubicBezTo>
                        <a:pt x="543958" y="0"/>
                        <a:pt x="546870" y="3334"/>
                        <a:pt x="546870" y="7223"/>
                      </a:cubicBezTo>
                      <a:cubicBezTo>
                        <a:pt x="546870" y="11113"/>
                        <a:pt x="543958" y="13891"/>
                        <a:pt x="540562" y="13891"/>
                      </a:cubicBezTo>
                      <a:cubicBezTo>
                        <a:pt x="537165" y="13891"/>
                        <a:pt x="534254" y="11113"/>
                        <a:pt x="534254" y="7223"/>
                      </a:cubicBezTo>
                      <a:cubicBezTo>
                        <a:pt x="534254" y="3334"/>
                        <a:pt x="537165" y="0"/>
                        <a:pt x="540562" y="0"/>
                      </a:cubicBezTo>
                      <a:close/>
                      <a:moveTo>
                        <a:pt x="502227" y="0"/>
                      </a:moveTo>
                      <a:cubicBezTo>
                        <a:pt x="505624" y="0"/>
                        <a:pt x="508536" y="3334"/>
                        <a:pt x="508536" y="7223"/>
                      </a:cubicBezTo>
                      <a:cubicBezTo>
                        <a:pt x="508536" y="11113"/>
                        <a:pt x="505624" y="13891"/>
                        <a:pt x="502227" y="13891"/>
                      </a:cubicBezTo>
                      <a:cubicBezTo>
                        <a:pt x="498831" y="13891"/>
                        <a:pt x="495919" y="11113"/>
                        <a:pt x="495919" y="7223"/>
                      </a:cubicBezTo>
                      <a:cubicBezTo>
                        <a:pt x="495919" y="3334"/>
                        <a:pt x="498831" y="0"/>
                        <a:pt x="502227" y="0"/>
                      </a:cubicBezTo>
                      <a:close/>
                      <a:moveTo>
                        <a:pt x="483303" y="0"/>
                      </a:moveTo>
                      <a:cubicBezTo>
                        <a:pt x="486700" y="0"/>
                        <a:pt x="489611" y="3334"/>
                        <a:pt x="489611" y="7223"/>
                      </a:cubicBezTo>
                      <a:cubicBezTo>
                        <a:pt x="489611" y="11113"/>
                        <a:pt x="486700" y="13891"/>
                        <a:pt x="483303" y="13891"/>
                      </a:cubicBezTo>
                      <a:cubicBezTo>
                        <a:pt x="479906" y="13891"/>
                        <a:pt x="476995" y="11113"/>
                        <a:pt x="476995" y="7223"/>
                      </a:cubicBezTo>
                      <a:cubicBezTo>
                        <a:pt x="476995" y="3334"/>
                        <a:pt x="479906" y="0"/>
                        <a:pt x="483303" y="0"/>
                      </a:cubicBezTo>
                      <a:close/>
                      <a:moveTo>
                        <a:pt x="463893" y="0"/>
                      </a:moveTo>
                      <a:cubicBezTo>
                        <a:pt x="467290" y="0"/>
                        <a:pt x="470201" y="3334"/>
                        <a:pt x="470201" y="7223"/>
                      </a:cubicBezTo>
                      <a:cubicBezTo>
                        <a:pt x="470201" y="11113"/>
                        <a:pt x="467290" y="13891"/>
                        <a:pt x="463893" y="13891"/>
                      </a:cubicBezTo>
                      <a:cubicBezTo>
                        <a:pt x="460497" y="13891"/>
                        <a:pt x="458070" y="11113"/>
                        <a:pt x="458070" y="7223"/>
                      </a:cubicBezTo>
                      <a:cubicBezTo>
                        <a:pt x="458070" y="3334"/>
                        <a:pt x="460497" y="0"/>
                        <a:pt x="463893" y="0"/>
                      </a:cubicBezTo>
                      <a:close/>
                      <a:moveTo>
                        <a:pt x="444969" y="0"/>
                      </a:moveTo>
                      <a:cubicBezTo>
                        <a:pt x="448365" y="0"/>
                        <a:pt x="451277" y="3334"/>
                        <a:pt x="451277" y="7223"/>
                      </a:cubicBezTo>
                      <a:cubicBezTo>
                        <a:pt x="451277" y="11113"/>
                        <a:pt x="448365" y="13891"/>
                        <a:pt x="444969" y="13891"/>
                      </a:cubicBezTo>
                      <a:cubicBezTo>
                        <a:pt x="441572" y="13891"/>
                        <a:pt x="438661" y="11113"/>
                        <a:pt x="438661" y="7223"/>
                      </a:cubicBezTo>
                      <a:cubicBezTo>
                        <a:pt x="438661" y="3334"/>
                        <a:pt x="441572" y="0"/>
                        <a:pt x="444969" y="0"/>
                      </a:cubicBezTo>
                      <a:close/>
                      <a:moveTo>
                        <a:pt x="426044" y="0"/>
                      </a:moveTo>
                      <a:cubicBezTo>
                        <a:pt x="429441" y="0"/>
                        <a:pt x="431867" y="3334"/>
                        <a:pt x="431867" y="7223"/>
                      </a:cubicBezTo>
                      <a:cubicBezTo>
                        <a:pt x="431867" y="11113"/>
                        <a:pt x="429441" y="13891"/>
                        <a:pt x="426044" y="13891"/>
                      </a:cubicBezTo>
                      <a:cubicBezTo>
                        <a:pt x="422162" y="13891"/>
                        <a:pt x="419736" y="11113"/>
                        <a:pt x="419736" y="7223"/>
                      </a:cubicBezTo>
                      <a:cubicBezTo>
                        <a:pt x="419736" y="3334"/>
                        <a:pt x="422162" y="0"/>
                        <a:pt x="426044" y="0"/>
                      </a:cubicBezTo>
                      <a:close/>
                      <a:moveTo>
                        <a:pt x="406634" y="0"/>
                      </a:moveTo>
                      <a:cubicBezTo>
                        <a:pt x="410031" y="0"/>
                        <a:pt x="412943" y="3334"/>
                        <a:pt x="412943" y="7223"/>
                      </a:cubicBezTo>
                      <a:cubicBezTo>
                        <a:pt x="412943" y="11113"/>
                        <a:pt x="410031" y="13891"/>
                        <a:pt x="406634" y="13891"/>
                      </a:cubicBezTo>
                      <a:cubicBezTo>
                        <a:pt x="403238" y="13891"/>
                        <a:pt x="400326" y="11113"/>
                        <a:pt x="400326" y="7223"/>
                      </a:cubicBezTo>
                      <a:cubicBezTo>
                        <a:pt x="400326" y="3334"/>
                        <a:pt x="403238" y="0"/>
                        <a:pt x="406634" y="0"/>
                      </a:cubicBezTo>
                      <a:close/>
                    </a:path>
                  </a:pathLst>
                </a:custGeom>
                <a:solidFill>
                  <a:srgbClr val="CADEEE">
                    <a:alpha val="5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2" name="TextBox 42"/>
              <p:cNvSpPr txBox="1"/>
              <p:nvPr/>
            </p:nvSpPr>
            <p:spPr>
              <a:xfrm>
                <a:off x="1352250" y="3744083"/>
                <a:ext cx="1640128" cy="3689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sz="2400" b="0" dirty="0">
                    <a:latin typeface="黑体" panose="02010609060101010101" charset="-122"/>
                    <a:ea typeface="黑体" panose="02010609060101010101" charset="-122"/>
                  </a:rPr>
                  <a:t>小结</a:t>
                </a:r>
              </a:p>
            </p:txBody>
          </p:sp>
        </p:grpSp>
        <p:sp>
          <p:nvSpPr>
            <p:cNvPr id="81" name="targeting_269004"/>
            <p:cNvSpPr>
              <a:spLocks noChangeAspect="1"/>
            </p:cNvSpPr>
            <p:nvPr/>
          </p:nvSpPr>
          <p:spPr bwMode="auto">
            <a:xfrm>
              <a:off x="7123646" y="3080243"/>
              <a:ext cx="525622" cy="524818"/>
            </a:xfrm>
            <a:custGeom>
              <a:avLst/>
              <a:gdLst>
                <a:gd name="connsiteX0" fmla="*/ 312566 w 607611"/>
                <a:gd name="connsiteY0" fmla="*/ 199350 h 606684"/>
                <a:gd name="connsiteX1" fmla="*/ 317461 w 607611"/>
                <a:gd name="connsiteY1" fmla="*/ 212594 h 606684"/>
                <a:gd name="connsiteX2" fmla="*/ 272871 w 607611"/>
                <a:gd name="connsiteY2" fmla="*/ 257127 h 606684"/>
                <a:gd name="connsiteX3" fmla="*/ 248307 w 607611"/>
                <a:gd name="connsiteY3" fmla="*/ 308503 h 606684"/>
                <a:gd name="connsiteX4" fmla="*/ 298504 w 607611"/>
                <a:gd name="connsiteY4" fmla="*/ 358724 h 606684"/>
                <a:gd name="connsiteX5" fmla="*/ 349947 w 607611"/>
                <a:gd name="connsiteY5" fmla="*/ 334102 h 606684"/>
                <a:gd name="connsiteX6" fmla="*/ 394538 w 607611"/>
                <a:gd name="connsiteY6" fmla="*/ 289570 h 606684"/>
                <a:gd name="connsiteX7" fmla="*/ 407799 w 607611"/>
                <a:gd name="connsiteY7" fmla="*/ 294459 h 606684"/>
                <a:gd name="connsiteX8" fmla="*/ 298682 w 607611"/>
                <a:gd name="connsiteY8" fmla="*/ 407701 h 606684"/>
                <a:gd name="connsiteX9" fmla="*/ 199177 w 607611"/>
                <a:gd name="connsiteY9" fmla="*/ 308325 h 606684"/>
                <a:gd name="connsiteX10" fmla="*/ 312566 w 607611"/>
                <a:gd name="connsiteY10" fmla="*/ 199350 h 606684"/>
                <a:gd name="connsiteX11" fmla="*/ 289073 w 607611"/>
                <a:gd name="connsiteY11" fmla="*/ 119424 h 606684"/>
                <a:gd name="connsiteX12" fmla="*/ 379882 w 607611"/>
                <a:gd name="connsiteY12" fmla="*/ 135456 h 606684"/>
                <a:gd name="connsiteX13" fmla="*/ 382196 w 607611"/>
                <a:gd name="connsiteY13" fmla="*/ 147989 h 606684"/>
                <a:gd name="connsiteX14" fmla="*/ 356564 w 607611"/>
                <a:gd name="connsiteY14" fmla="*/ 173587 h 606684"/>
                <a:gd name="connsiteX15" fmla="*/ 348465 w 607611"/>
                <a:gd name="connsiteY15" fmla="*/ 175454 h 606684"/>
                <a:gd name="connsiteX16" fmla="*/ 168058 w 607611"/>
                <a:gd name="connsiteY16" fmla="*/ 300691 h 606684"/>
                <a:gd name="connsiteX17" fmla="*/ 306367 w 607611"/>
                <a:gd name="connsiteY17" fmla="*/ 438904 h 606684"/>
                <a:gd name="connsiteX18" fmla="*/ 431770 w 607611"/>
                <a:gd name="connsiteY18" fmla="*/ 258649 h 606684"/>
                <a:gd name="connsiteX19" fmla="*/ 433639 w 607611"/>
                <a:gd name="connsiteY19" fmla="*/ 250560 h 606684"/>
                <a:gd name="connsiteX20" fmla="*/ 459272 w 607611"/>
                <a:gd name="connsiteY20" fmla="*/ 225051 h 606684"/>
                <a:gd name="connsiteX21" fmla="*/ 471821 w 607611"/>
                <a:gd name="connsiteY21" fmla="*/ 227273 h 606684"/>
                <a:gd name="connsiteX22" fmla="*/ 309749 w 607611"/>
                <a:gd name="connsiteY22" fmla="*/ 487701 h 606684"/>
                <a:gd name="connsiteX23" fmla="*/ 119107 w 607611"/>
                <a:gd name="connsiteY23" fmla="*/ 297313 h 606684"/>
                <a:gd name="connsiteX24" fmla="*/ 289073 w 607611"/>
                <a:gd name="connsiteY24" fmla="*/ 119424 h 606684"/>
                <a:gd name="connsiteX25" fmla="*/ 565287 w 607611"/>
                <a:gd name="connsiteY25" fmla="*/ 18863 h 606684"/>
                <a:gd name="connsiteX26" fmla="*/ 581833 w 607611"/>
                <a:gd name="connsiteY26" fmla="*/ 25660 h 606684"/>
                <a:gd name="connsiteX27" fmla="*/ 581833 w 607611"/>
                <a:gd name="connsiteY27" fmla="*/ 58714 h 606684"/>
                <a:gd name="connsiteX28" fmla="*/ 320218 w 607611"/>
                <a:gd name="connsiteY28" fmla="*/ 319856 h 606684"/>
                <a:gd name="connsiteX29" fmla="*/ 287105 w 607611"/>
                <a:gd name="connsiteY29" fmla="*/ 319856 h 606684"/>
                <a:gd name="connsiteX30" fmla="*/ 287105 w 607611"/>
                <a:gd name="connsiteY30" fmla="*/ 286891 h 606684"/>
                <a:gd name="connsiteX31" fmla="*/ 548808 w 607611"/>
                <a:gd name="connsiteY31" fmla="*/ 25660 h 606684"/>
                <a:gd name="connsiteX32" fmla="*/ 565287 w 607611"/>
                <a:gd name="connsiteY32" fmla="*/ 18863 h 606684"/>
                <a:gd name="connsiteX33" fmla="*/ 313851 w 607611"/>
                <a:gd name="connsiteY33" fmla="*/ 143 h 606684"/>
                <a:gd name="connsiteX34" fmla="*/ 468340 w 607611"/>
                <a:gd name="connsiteY34" fmla="*/ 48769 h 606684"/>
                <a:gd name="connsiteX35" fmla="*/ 469587 w 607611"/>
                <a:gd name="connsiteY35" fmla="*/ 60767 h 606684"/>
                <a:gd name="connsiteX36" fmla="*/ 416893 w 607611"/>
                <a:gd name="connsiteY36" fmla="*/ 113380 h 606684"/>
                <a:gd name="connsiteX37" fmla="*/ 407725 w 607611"/>
                <a:gd name="connsiteY37" fmla="*/ 114713 h 606684"/>
                <a:gd name="connsiteX38" fmla="*/ 87916 w 607611"/>
                <a:gd name="connsiteY38" fmla="*/ 298680 h 606684"/>
                <a:gd name="connsiteX39" fmla="*/ 308480 w 607611"/>
                <a:gd name="connsiteY39" fmla="*/ 518818 h 606684"/>
                <a:gd name="connsiteX40" fmla="*/ 492729 w 607611"/>
                <a:gd name="connsiteY40" fmla="*/ 199587 h 606684"/>
                <a:gd name="connsiteX41" fmla="*/ 494064 w 607611"/>
                <a:gd name="connsiteY41" fmla="*/ 190344 h 606684"/>
                <a:gd name="connsiteX42" fmla="*/ 546668 w 607611"/>
                <a:gd name="connsiteY42" fmla="*/ 137731 h 606684"/>
                <a:gd name="connsiteX43" fmla="*/ 558684 w 607611"/>
                <a:gd name="connsiteY43" fmla="*/ 138975 h 606684"/>
                <a:gd name="connsiteX44" fmla="*/ 313376 w 607611"/>
                <a:gd name="connsiteY44" fmla="*/ 606536 h 606684"/>
                <a:gd name="connsiteX45" fmla="*/ 154 w 607611"/>
                <a:gd name="connsiteY45" fmla="*/ 293703 h 606684"/>
                <a:gd name="connsiteX46" fmla="*/ 313851 w 607611"/>
                <a:gd name="connsiteY46" fmla="*/ 143 h 60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611" h="606684">
                  <a:moveTo>
                    <a:pt x="312566" y="199350"/>
                  </a:moveTo>
                  <a:cubicBezTo>
                    <a:pt x="319241" y="199883"/>
                    <a:pt x="322179" y="207883"/>
                    <a:pt x="317461" y="212594"/>
                  </a:cubicBezTo>
                  <a:lnTo>
                    <a:pt x="272871" y="257127"/>
                  </a:lnTo>
                  <a:cubicBezTo>
                    <a:pt x="256584" y="267971"/>
                    <a:pt x="246348" y="287170"/>
                    <a:pt x="248307" y="308503"/>
                  </a:cubicBezTo>
                  <a:cubicBezTo>
                    <a:pt x="250710" y="334991"/>
                    <a:pt x="272070" y="356324"/>
                    <a:pt x="298504" y="358724"/>
                  </a:cubicBezTo>
                  <a:cubicBezTo>
                    <a:pt x="319864" y="360591"/>
                    <a:pt x="339089" y="350369"/>
                    <a:pt x="349947" y="334102"/>
                  </a:cubicBezTo>
                  <a:lnTo>
                    <a:pt x="394538" y="289570"/>
                  </a:lnTo>
                  <a:cubicBezTo>
                    <a:pt x="399255" y="284859"/>
                    <a:pt x="407265" y="287881"/>
                    <a:pt x="407799" y="294459"/>
                  </a:cubicBezTo>
                  <a:cubicBezTo>
                    <a:pt x="413228" y="357213"/>
                    <a:pt x="361874" y="410634"/>
                    <a:pt x="298682" y="407701"/>
                  </a:cubicBezTo>
                  <a:cubicBezTo>
                    <a:pt x="245191" y="405212"/>
                    <a:pt x="201758" y="361835"/>
                    <a:pt x="199177" y="308325"/>
                  </a:cubicBezTo>
                  <a:cubicBezTo>
                    <a:pt x="196240" y="245216"/>
                    <a:pt x="249820" y="193928"/>
                    <a:pt x="312566" y="199350"/>
                  </a:cubicBezTo>
                  <a:close/>
                  <a:moveTo>
                    <a:pt x="289073" y="119424"/>
                  </a:moveTo>
                  <a:cubicBezTo>
                    <a:pt x="318821" y="116974"/>
                    <a:pt x="349866" y="121813"/>
                    <a:pt x="379882" y="135456"/>
                  </a:cubicBezTo>
                  <a:cubicBezTo>
                    <a:pt x="384866" y="137679"/>
                    <a:pt x="386023" y="144167"/>
                    <a:pt x="382196" y="147989"/>
                  </a:cubicBezTo>
                  <a:lnTo>
                    <a:pt x="356564" y="173587"/>
                  </a:lnTo>
                  <a:cubicBezTo>
                    <a:pt x="354428" y="175721"/>
                    <a:pt x="351313" y="176432"/>
                    <a:pt x="348465" y="175454"/>
                  </a:cubicBezTo>
                  <a:cubicBezTo>
                    <a:pt x="260887" y="144789"/>
                    <a:pt x="169749" y="209585"/>
                    <a:pt x="168058" y="300691"/>
                  </a:cubicBezTo>
                  <a:cubicBezTo>
                    <a:pt x="166545" y="377575"/>
                    <a:pt x="229469" y="440415"/>
                    <a:pt x="306367" y="438904"/>
                  </a:cubicBezTo>
                  <a:cubicBezTo>
                    <a:pt x="397416" y="437127"/>
                    <a:pt x="462565" y="346288"/>
                    <a:pt x="431770" y="258649"/>
                  </a:cubicBezTo>
                  <a:cubicBezTo>
                    <a:pt x="430791" y="255805"/>
                    <a:pt x="431503" y="252694"/>
                    <a:pt x="433639" y="250560"/>
                  </a:cubicBezTo>
                  <a:lnTo>
                    <a:pt x="459272" y="225051"/>
                  </a:lnTo>
                  <a:cubicBezTo>
                    <a:pt x="463099" y="221140"/>
                    <a:pt x="469596" y="222296"/>
                    <a:pt x="471821" y="227273"/>
                  </a:cubicBezTo>
                  <a:cubicBezTo>
                    <a:pt x="526557" y="347266"/>
                    <a:pt x="439958" y="483524"/>
                    <a:pt x="309749" y="487701"/>
                  </a:cubicBezTo>
                  <a:cubicBezTo>
                    <a:pt x="203125" y="491079"/>
                    <a:pt x="115725" y="403795"/>
                    <a:pt x="119107" y="297313"/>
                  </a:cubicBezTo>
                  <a:cubicBezTo>
                    <a:pt x="122244" y="199719"/>
                    <a:pt x="199826" y="126774"/>
                    <a:pt x="289073" y="119424"/>
                  </a:cubicBezTo>
                  <a:close/>
                  <a:moveTo>
                    <a:pt x="565287" y="18863"/>
                  </a:moveTo>
                  <a:cubicBezTo>
                    <a:pt x="571262" y="18863"/>
                    <a:pt x="577248" y="21129"/>
                    <a:pt x="581833" y="25660"/>
                  </a:cubicBezTo>
                  <a:cubicBezTo>
                    <a:pt x="590912" y="34812"/>
                    <a:pt x="590912" y="49562"/>
                    <a:pt x="581833" y="58714"/>
                  </a:cubicBezTo>
                  <a:lnTo>
                    <a:pt x="320218" y="319856"/>
                  </a:lnTo>
                  <a:cubicBezTo>
                    <a:pt x="311050" y="328919"/>
                    <a:pt x="296273" y="328919"/>
                    <a:pt x="287105" y="319856"/>
                  </a:cubicBezTo>
                  <a:cubicBezTo>
                    <a:pt x="278025" y="310704"/>
                    <a:pt x="278025" y="295954"/>
                    <a:pt x="287105" y="286891"/>
                  </a:cubicBezTo>
                  <a:lnTo>
                    <a:pt x="548808" y="25660"/>
                  </a:lnTo>
                  <a:cubicBezTo>
                    <a:pt x="553348" y="21129"/>
                    <a:pt x="559312" y="18863"/>
                    <a:pt x="565287" y="18863"/>
                  </a:cubicBezTo>
                  <a:close/>
                  <a:moveTo>
                    <a:pt x="313851" y="143"/>
                  </a:moveTo>
                  <a:cubicBezTo>
                    <a:pt x="366314" y="1761"/>
                    <a:pt x="419519" y="17175"/>
                    <a:pt x="468340" y="48769"/>
                  </a:cubicBezTo>
                  <a:cubicBezTo>
                    <a:pt x="472524" y="51435"/>
                    <a:pt x="473058" y="57301"/>
                    <a:pt x="469587" y="60767"/>
                  </a:cubicBezTo>
                  <a:lnTo>
                    <a:pt x="416893" y="113380"/>
                  </a:lnTo>
                  <a:cubicBezTo>
                    <a:pt x="414490" y="115779"/>
                    <a:pt x="410752" y="116313"/>
                    <a:pt x="407725" y="114713"/>
                  </a:cubicBezTo>
                  <a:cubicBezTo>
                    <a:pt x="266112" y="36594"/>
                    <a:pt x="91388" y="137731"/>
                    <a:pt x="87916" y="298680"/>
                  </a:cubicBezTo>
                  <a:cubicBezTo>
                    <a:pt x="85246" y="421236"/>
                    <a:pt x="185648" y="521484"/>
                    <a:pt x="308480" y="518818"/>
                  </a:cubicBezTo>
                  <a:cubicBezTo>
                    <a:pt x="469587" y="515352"/>
                    <a:pt x="570968" y="340983"/>
                    <a:pt x="492729" y="199587"/>
                  </a:cubicBezTo>
                  <a:cubicBezTo>
                    <a:pt x="491038" y="196565"/>
                    <a:pt x="491572" y="192743"/>
                    <a:pt x="494064" y="190344"/>
                  </a:cubicBezTo>
                  <a:lnTo>
                    <a:pt x="546668" y="137731"/>
                  </a:lnTo>
                  <a:cubicBezTo>
                    <a:pt x="550140" y="134265"/>
                    <a:pt x="556014" y="134887"/>
                    <a:pt x="558684" y="138975"/>
                  </a:cubicBezTo>
                  <a:cubicBezTo>
                    <a:pt x="685611" y="334496"/>
                    <a:pt x="552098" y="598982"/>
                    <a:pt x="313376" y="606536"/>
                  </a:cubicBezTo>
                  <a:cubicBezTo>
                    <a:pt x="138295" y="611957"/>
                    <a:pt x="-5365" y="468605"/>
                    <a:pt x="154" y="293703"/>
                  </a:cubicBezTo>
                  <a:cubicBezTo>
                    <a:pt x="5761" y="114602"/>
                    <a:pt x="156464" y="-4710"/>
                    <a:pt x="313851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84" name="组合 83"/>
          <p:cNvGrpSpPr/>
          <p:nvPr/>
        </p:nvGrpSpPr>
        <p:grpSpPr>
          <a:xfrm>
            <a:off x="2538871" y="3391911"/>
            <a:ext cx="402598" cy="402596"/>
            <a:chOff x="1357833" y="1607785"/>
            <a:chExt cx="3642430" cy="3642430"/>
          </a:xfrm>
        </p:grpSpPr>
        <p:sp>
          <p:nvSpPr>
            <p:cNvPr id="85" name="椭圆 84"/>
            <p:cNvSpPr/>
            <p:nvPr/>
          </p:nvSpPr>
          <p:spPr>
            <a:xfrm>
              <a:off x="1357833" y="1607785"/>
              <a:ext cx="3642430" cy="36424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椭圆 85"/>
            <p:cNvSpPr/>
            <p:nvPr/>
          </p:nvSpPr>
          <p:spPr>
            <a:xfrm>
              <a:off x="2173873" y="2423830"/>
              <a:ext cx="2010358" cy="2010350"/>
            </a:xfrm>
            <a:prstGeom prst="ellipse">
              <a:avLst/>
            </a:prstGeom>
            <a:solidFill>
              <a:srgbClr val="035CA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7" name="TextBox 53"/>
          <p:cNvSpPr txBox="1"/>
          <p:nvPr/>
        </p:nvSpPr>
        <p:spPr>
          <a:xfrm>
            <a:off x="3186430" y="3350895"/>
            <a:ext cx="707009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结合在自学探究中的结论，总结互联网营销岗位的类别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2538871" y="4072094"/>
            <a:ext cx="402598" cy="402596"/>
            <a:chOff x="1357833" y="1607785"/>
            <a:chExt cx="3642430" cy="3642430"/>
          </a:xfrm>
        </p:grpSpPr>
        <p:sp>
          <p:nvSpPr>
            <p:cNvPr id="89" name="椭圆 88"/>
            <p:cNvSpPr/>
            <p:nvPr/>
          </p:nvSpPr>
          <p:spPr>
            <a:xfrm>
              <a:off x="1357833" y="1607785"/>
              <a:ext cx="3642430" cy="36424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椭圆 89"/>
            <p:cNvSpPr/>
            <p:nvPr/>
          </p:nvSpPr>
          <p:spPr>
            <a:xfrm>
              <a:off x="2173873" y="2423830"/>
              <a:ext cx="2010358" cy="2010350"/>
            </a:xfrm>
            <a:prstGeom prst="ellipse">
              <a:avLst/>
            </a:prstGeom>
            <a:solidFill>
              <a:srgbClr val="035CA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1" name="TextBox 53"/>
          <p:cNvSpPr txBox="1"/>
          <p:nvPr/>
        </p:nvSpPr>
        <p:spPr>
          <a:xfrm>
            <a:off x="3186430" y="4032250"/>
            <a:ext cx="707009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结合在上述的互联网营销岗位，总结互联网营销岗位的职责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538871" y="4753449"/>
            <a:ext cx="402598" cy="402596"/>
            <a:chOff x="1357833" y="1607785"/>
            <a:chExt cx="3642430" cy="3642430"/>
          </a:xfrm>
        </p:grpSpPr>
        <p:sp>
          <p:nvSpPr>
            <p:cNvPr id="3" name="椭圆 2"/>
            <p:cNvSpPr/>
            <p:nvPr/>
          </p:nvSpPr>
          <p:spPr>
            <a:xfrm>
              <a:off x="1357833" y="1607785"/>
              <a:ext cx="3642430" cy="36424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2173873" y="2423830"/>
              <a:ext cx="2010358" cy="2010350"/>
            </a:xfrm>
            <a:prstGeom prst="ellipse">
              <a:avLst/>
            </a:prstGeom>
            <a:solidFill>
              <a:srgbClr val="035CA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TextBox 53"/>
          <p:cNvSpPr txBox="1"/>
          <p:nvPr/>
        </p:nvSpPr>
        <p:spPr>
          <a:xfrm>
            <a:off x="3186430" y="4713605"/>
            <a:ext cx="707009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根据总结的互联网营销岗位职责，梳理出互联网营销人才岗位技能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3012440"/>
            <a:ext cx="2562225" cy="321500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20590" y="3002915"/>
            <a:ext cx="2562225" cy="32258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8010" y="3002915"/>
            <a:ext cx="2562225" cy="322453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27"/>
          <p:cNvSpPr txBox="1"/>
          <p:nvPr/>
        </p:nvSpPr>
        <p:spPr>
          <a:xfrm>
            <a:off x="1453515" y="3766185"/>
            <a:ext cx="24758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某直播团队通过抖音、视频号推介当地农产品，除了主播，还有平台运营人员、电商客服、直播策划人员共同协作，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余名工人在车间处理发货事宜。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1788176" y="3220055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</a:p>
        </p:txBody>
      </p:sp>
      <p:sp>
        <p:nvSpPr>
          <p:cNvPr id="22" name="文本框 27"/>
          <p:cNvSpPr txBox="1"/>
          <p:nvPr/>
        </p:nvSpPr>
        <p:spPr>
          <a:xfrm>
            <a:off x="8524240" y="4020820"/>
            <a:ext cx="1966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教师评价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小组评价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自我评价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8657245" y="323339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05680" y="3766185"/>
            <a:ext cx="2499360" cy="2519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1.讨论活动背景中互联网营销岗位类别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及对应的常见岗位、职责要求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2.讨论互联网营销岗位的人才技能要求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3.思考并总结：企业在进行互联网营销时哪些岗位是团队的核心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？为什么？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22844" y="323339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3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60" y="2576830"/>
            <a:ext cx="71659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整理互联网营销主流工具清单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51649" y="3692485"/>
            <a:ext cx="1831340" cy="214630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42010" y="1466215"/>
            <a:ext cx="4782820" cy="4912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0285" y="2085975"/>
            <a:ext cx="4399280" cy="4466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针对多变的市场环境</a:t>
            </a: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某零食公司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打造了多渠道、多元化的在线沟通体系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不仅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搭建</a:t>
            </a: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线上电商平台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推出了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某某零食公司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俱乐部APP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某某零食公司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小程序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某某零食公司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APP等自有电商模式，同时结合抖音、快手、小红书等热门社交平台开启对应平台小店。线下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某某零食公司</a:t>
            </a:r>
            <a:r>
              <a:rPr sz="1600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拓展了自动贩卖机和主题门店，自建销售直营渠道</a:t>
            </a:r>
            <a:r>
              <a:rPr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传播方式上，除了TVC广告、事件营销之外，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某某零食公司</a:t>
            </a:r>
            <a:r>
              <a:rPr lang="zh-CN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从消费者视角出发，尝试跨界营销、打造主题店等许多新鲜玩法与年轻人沟通，与传统渠道之间形成互补互惠的良性循环。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-174146" y="1717733"/>
            <a:ext cx="6059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48460"/>
            <a:r>
              <a:rPr lang="zh-CN" altLang="en-US" sz="1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某</a:t>
            </a:r>
            <a:r>
              <a:rPr lang="zh-CN" altLang="zh-CN" sz="1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零食公司进行多渠道互联网营销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805805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160484" y="4098568"/>
            <a:ext cx="1934791" cy="115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案例中的</a:t>
            </a:r>
            <a:r>
              <a:rPr lang="zh-CN" altLang="en-US" sz="1600" dirty="0">
                <a:cs typeface="黑体" panose="02010609060101010101" charset="-122"/>
                <a:sym typeface="+mn-ea"/>
              </a:rPr>
              <a:t>某某</a:t>
            </a: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旺都采用了哪些互联网营销方式？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631305" y="3350895"/>
            <a:ext cx="885825" cy="686435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756650" y="3023235"/>
            <a:ext cx="2682000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130947" y="4122921"/>
            <a:ext cx="193479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互联网营销过程中还会用到哪些主流工具？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747239" y="3485967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6042258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966689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548601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97575" y="1605280"/>
            <a:ext cx="163195" cy="498475"/>
          </a:xfrm>
          <a:prstGeom prst="roundRect">
            <a:avLst/>
          </a:prstGeom>
          <a:gradFill>
            <a:gsLst>
              <a:gs pos="100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86500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299260" y="2766964"/>
            <a:ext cx="1925053" cy="1925053"/>
            <a:chOff x="6569242" y="2021305"/>
            <a:chExt cx="1925053" cy="1925053"/>
          </a:xfrm>
        </p:grpSpPr>
        <p:sp>
          <p:nvSpPr>
            <p:cNvPr id="16" name="椭圆 15"/>
            <p:cNvSpPr/>
            <p:nvPr/>
          </p:nvSpPr>
          <p:spPr>
            <a:xfrm>
              <a:off x="6569242" y="2021305"/>
              <a:ext cx="1925053" cy="1925053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62004" y="2501737"/>
              <a:ext cx="1739529" cy="9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互联网营销主流工具</a:t>
              </a:r>
            </a:p>
          </p:txBody>
        </p:sp>
      </p:grpSp>
      <p:cxnSp>
        <p:nvCxnSpPr>
          <p:cNvPr id="37" name="直接箭头连接符 36"/>
          <p:cNvCxnSpPr>
            <a:stCxn id="16" idx="2"/>
          </p:cNvCxnSpPr>
          <p:nvPr/>
        </p:nvCxnSpPr>
        <p:spPr>
          <a:xfrm flipH="1">
            <a:off x="1418275" y="3729491"/>
            <a:ext cx="7880985" cy="0"/>
          </a:xfrm>
          <a:prstGeom prst="straightConnector1">
            <a:avLst/>
          </a:prstGeom>
          <a:ln w="12700">
            <a:solidFill>
              <a:srgbClr val="BFBFBF"/>
            </a:solidFill>
            <a:prstDash val="dash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856103" y="3684706"/>
            <a:ext cx="102268" cy="1022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479105" y="3684706"/>
            <a:ext cx="102268" cy="1022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102107" y="3684706"/>
            <a:ext cx="102268" cy="1022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25110" y="3684706"/>
            <a:ext cx="102268" cy="1022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583839" y="2740821"/>
            <a:ext cx="646796" cy="481401"/>
            <a:chOff x="1953309" y="2440330"/>
            <a:chExt cx="646796" cy="481401"/>
          </a:xfrm>
        </p:grpSpPr>
        <p:sp>
          <p:nvSpPr>
            <p:cNvPr id="43" name="泪滴形 42"/>
            <p:cNvSpPr/>
            <p:nvPr/>
          </p:nvSpPr>
          <p:spPr>
            <a:xfrm rot="8079264">
              <a:off x="2036007" y="2440330"/>
              <a:ext cx="481401" cy="481401"/>
            </a:xfrm>
            <a:prstGeom prst="teardrop">
              <a:avLst/>
            </a:prstGeom>
            <a:noFill/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53309" y="2480975"/>
              <a:ext cx="646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D74B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3206841" y="4131672"/>
            <a:ext cx="646796" cy="481401"/>
            <a:chOff x="3576311" y="2440330"/>
            <a:chExt cx="646796" cy="481401"/>
          </a:xfrm>
        </p:grpSpPr>
        <p:sp>
          <p:nvSpPr>
            <p:cNvPr id="46" name="泪滴形 45"/>
            <p:cNvSpPr/>
            <p:nvPr/>
          </p:nvSpPr>
          <p:spPr>
            <a:xfrm rot="8079264">
              <a:off x="3659009" y="2440330"/>
              <a:ext cx="481401" cy="481401"/>
            </a:xfrm>
            <a:prstGeom prst="teardrop">
              <a:avLst/>
            </a:prstGeom>
            <a:noFill/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rot="10800000">
              <a:off x="3576311" y="2480975"/>
              <a:ext cx="646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D74B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29842" y="2740821"/>
            <a:ext cx="646796" cy="481401"/>
            <a:chOff x="5199312" y="2440330"/>
            <a:chExt cx="646796" cy="481401"/>
          </a:xfrm>
        </p:grpSpPr>
        <p:sp>
          <p:nvSpPr>
            <p:cNvPr id="49" name="泪滴形 48"/>
            <p:cNvSpPr/>
            <p:nvPr/>
          </p:nvSpPr>
          <p:spPr>
            <a:xfrm rot="8079264">
              <a:off x="5282010" y="2440330"/>
              <a:ext cx="481401" cy="481401"/>
            </a:xfrm>
            <a:prstGeom prst="teardrop">
              <a:avLst/>
            </a:prstGeom>
            <a:noFill/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199312" y="2480975"/>
              <a:ext cx="646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D74B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0851" y="4194547"/>
            <a:ext cx="2095500" cy="1158260"/>
            <a:chOff x="1170605" y="4377092"/>
            <a:chExt cx="2095500" cy="1158260"/>
          </a:xfrm>
        </p:grpSpPr>
        <p:sp>
          <p:nvSpPr>
            <p:cNvPr id="52" name="文本框 51"/>
            <p:cNvSpPr txBox="1"/>
            <p:nvPr/>
          </p:nvSpPr>
          <p:spPr>
            <a:xfrm>
              <a:off x="1170605" y="4377092"/>
              <a:ext cx="209550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00" dirty="0">
                  <a:solidFill>
                    <a:schemeClr val="tx1"/>
                  </a:solidFill>
                  <a:cs typeface="+mn-ea"/>
                  <a:sym typeface="+mn-lt"/>
                </a:rPr>
                <a:t>搜索引擎营销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8880" y="4705407"/>
              <a:ext cx="183622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基于搜索引擎平台的互联网营销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36563" y="1509518"/>
            <a:ext cx="1986915" cy="1881505"/>
            <a:chOff x="1256965" y="4377092"/>
            <a:chExt cx="1986915" cy="1881505"/>
          </a:xfrm>
        </p:grpSpPr>
        <p:sp>
          <p:nvSpPr>
            <p:cNvPr id="55" name="文本框 54"/>
            <p:cNvSpPr txBox="1"/>
            <p:nvPr/>
          </p:nvSpPr>
          <p:spPr>
            <a:xfrm>
              <a:off x="1256965" y="4377092"/>
              <a:ext cx="198691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00" dirty="0">
                  <a:solidFill>
                    <a:schemeClr val="tx1"/>
                  </a:solidFill>
                  <a:cs typeface="+mn-ea"/>
                  <a:sym typeface="+mn-lt"/>
                </a:rPr>
                <a:t>电子邮件营销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64585" y="4690147"/>
              <a:ext cx="1945005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利用电子邮件向目标用户传达相关信息，进而进行营销推广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34693" y="4194547"/>
            <a:ext cx="1980565" cy="2143125"/>
            <a:chOff x="1363010" y="4377092"/>
            <a:chExt cx="1980565" cy="2143125"/>
          </a:xfrm>
        </p:grpSpPr>
        <p:sp>
          <p:nvSpPr>
            <p:cNvPr id="58" name="文本框 57"/>
            <p:cNvSpPr txBox="1"/>
            <p:nvPr/>
          </p:nvSpPr>
          <p:spPr>
            <a:xfrm>
              <a:off x="1497220" y="4377092"/>
              <a:ext cx="1519542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100" dirty="0">
                  <a:solidFill>
                    <a:schemeClr val="tx1"/>
                  </a:solidFill>
                  <a:cs typeface="+mn-ea"/>
                  <a:sym typeface="+mn-lt"/>
                </a:rPr>
                <a:t>IM</a:t>
              </a:r>
              <a:r>
                <a:rPr lang="zh-CN" altLang="en-US" sz="2000" spc="100" dirty="0">
                  <a:solidFill>
                    <a:schemeClr val="tx1"/>
                  </a:solidFill>
                  <a:cs typeface="+mn-ea"/>
                  <a:sym typeface="+mn-lt"/>
                </a:rPr>
                <a:t>营销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63010" y="4705387"/>
              <a:ext cx="1980565" cy="181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即时通讯营销，是指通过即时工具进行产品推广、品牌宣传的一种方式</a:t>
              </a:r>
              <a:endPara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10800000">
            <a:off x="6452846" y="4027398"/>
            <a:ext cx="646796" cy="481401"/>
            <a:chOff x="6822314" y="2440330"/>
            <a:chExt cx="646796" cy="481401"/>
          </a:xfrm>
        </p:grpSpPr>
        <p:sp>
          <p:nvSpPr>
            <p:cNvPr id="66" name="泪滴形 65"/>
            <p:cNvSpPr/>
            <p:nvPr/>
          </p:nvSpPr>
          <p:spPr>
            <a:xfrm rot="8079264">
              <a:off x="6905012" y="2440330"/>
              <a:ext cx="481401" cy="481401"/>
            </a:xfrm>
            <a:prstGeom prst="teardrop">
              <a:avLst/>
            </a:prstGeom>
            <a:noFill/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10800000">
              <a:off x="6822314" y="2480975"/>
              <a:ext cx="6467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D74B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705097" y="1508883"/>
            <a:ext cx="2141220" cy="1832610"/>
            <a:chOff x="1144570" y="4294542"/>
            <a:chExt cx="2141220" cy="1832610"/>
          </a:xfrm>
        </p:grpSpPr>
        <p:sp>
          <p:nvSpPr>
            <p:cNvPr id="69" name="文本框 68"/>
            <p:cNvSpPr txBox="1"/>
            <p:nvPr/>
          </p:nvSpPr>
          <p:spPr>
            <a:xfrm>
              <a:off x="1144570" y="4294542"/>
              <a:ext cx="214122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00" dirty="0">
                  <a:solidFill>
                    <a:schemeClr val="tx1"/>
                  </a:solidFill>
                  <a:cs typeface="+mn-ea"/>
                  <a:sym typeface="+mn-lt"/>
                </a:rPr>
                <a:t>社会化媒体营销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289985" y="4558702"/>
              <a:ext cx="1921510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即社会媒体营销或社交媒体营销，分为图文营销工具和音视频营销工具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244593" y="4136762"/>
            <a:ext cx="2169160" cy="1265555"/>
            <a:chOff x="1143935" y="4377092"/>
            <a:chExt cx="2169160" cy="1265555"/>
          </a:xfrm>
        </p:grpSpPr>
        <p:sp>
          <p:nvSpPr>
            <p:cNvPr id="73" name="文本框 72"/>
            <p:cNvSpPr txBox="1"/>
            <p:nvPr/>
          </p:nvSpPr>
          <p:spPr>
            <a:xfrm>
              <a:off x="1143935" y="4377092"/>
              <a:ext cx="216916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00" dirty="0">
                  <a:solidFill>
                    <a:schemeClr val="tx1"/>
                  </a:solidFill>
                  <a:cs typeface="+mn-ea"/>
                  <a:sym typeface="+mn-lt"/>
                </a:rPr>
                <a:t>互联网广告营销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36010" y="4812702"/>
              <a:ext cx="198056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分为</a:t>
              </a:r>
              <a:r>
                <a: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H5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营销和广告投放营销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81" name="椭圆 80"/>
          <p:cNvSpPr/>
          <p:nvPr/>
        </p:nvSpPr>
        <p:spPr>
          <a:xfrm>
            <a:off x="8348285" y="3680261"/>
            <a:ext cx="102268" cy="10226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058182" y="2700181"/>
            <a:ext cx="646796" cy="481401"/>
            <a:chOff x="5199312" y="2440330"/>
            <a:chExt cx="646796" cy="481401"/>
          </a:xfrm>
        </p:grpSpPr>
        <p:sp>
          <p:nvSpPr>
            <p:cNvPr id="92" name="泪滴形 91"/>
            <p:cNvSpPr/>
            <p:nvPr/>
          </p:nvSpPr>
          <p:spPr>
            <a:xfrm rot="8079264">
              <a:off x="5282010" y="2440330"/>
              <a:ext cx="481401" cy="481401"/>
            </a:xfrm>
            <a:prstGeom prst="teardrop">
              <a:avLst/>
            </a:prstGeom>
            <a:noFill/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199312" y="2480975"/>
              <a:ext cx="64679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D74B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监视器, 屏幕, 电子产品, 电视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662"/>
            <a:ext cx="12192000" cy="6292337"/>
          </a:xfrm>
          <a:prstGeom prst="rect">
            <a:avLst/>
          </a:prstGeom>
          <a:ln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思维导图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18" name="菱形 17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19" name="菱形 18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6245" y="1790700"/>
            <a:ext cx="8780145" cy="416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8" name="TextBox 59"/>
          <p:cNvSpPr>
            <a:spLocks noChangeArrowheads="1"/>
          </p:cNvSpPr>
          <p:nvPr/>
        </p:nvSpPr>
        <p:spPr bwMode="auto">
          <a:xfrm flipH="1">
            <a:off x="6860064" y="4222321"/>
            <a:ext cx="194421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-A-</a:t>
            </a:r>
          </a:p>
          <a:p>
            <a:pPr algn="ctr"/>
            <a:endParaRPr lang="en-US" altLang="zh-CN" sz="2400" dirty="0">
              <a:solidFill>
                <a:srgbClr val="2D74B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076088" y="4455098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00224" y="4455098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072278" y="4455098"/>
            <a:ext cx="3810" cy="18288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588256" y="4455098"/>
            <a:ext cx="17145" cy="18288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072278" y="6283997"/>
            <a:ext cx="1533525" cy="952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9"/>
          <p:cNvSpPr>
            <a:spLocks noChangeArrowheads="1"/>
          </p:cNvSpPr>
          <p:nvPr/>
        </p:nvSpPr>
        <p:spPr bwMode="auto">
          <a:xfrm flipH="1">
            <a:off x="6892474" y="4710092"/>
            <a:ext cx="187939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付费推广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328116" y="5176877"/>
            <a:ext cx="1008112" cy="45719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7000240" y="5588000"/>
            <a:ext cx="1702435" cy="37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Meiryo UI" panose="020B0604030504040204" pitchFamily="34" charset="-128"/>
                <a:sym typeface="+mn-ea"/>
              </a:rPr>
              <a:t>购买搜索结果页面上的广告位</a:t>
            </a:r>
            <a:r>
              <a:rPr lang="zh-CN" altLang="en-US" sz="1600" b="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Meiryo UI" panose="020B0604030504040204" pitchFamily="34" charset="-128"/>
                <a:sym typeface="+mn-ea"/>
              </a:rPr>
              <a:t>，效果更好</a:t>
            </a:r>
          </a:p>
        </p:txBody>
      </p:sp>
      <p:sp>
        <p:nvSpPr>
          <p:cNvPr id="20" name="TextBox 59"/>
          <p:cNvSpPr>
            <a:spLocks noChangeArrowheads="1"/>
          </p:cNvSpPr>
          <p:nvPr/>
        </p:nvSpPr>
        <p:spPr bwMode="auto">
          <a:xfrm flipH="1">
            <a:off x="9164320" y="4210127"/>
            <a:ext cx="194421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-B-</a:t>
            </a:r>
          </a:p>
          <a:p>
            <a:pPr algn="ctr"/>
            <a:endParaRPr lang="en-US" altLang="zh-CN" sz="2400" dirty="0">
              <a:solidFill>
                <a:srgbClr val="2D74B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380344" y="4442904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604480" y="4442904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380344" y="4442904"/>
            <a:ext cx="30480" cy="186944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0892512" y="4442904"/>
            <a:ext cx="3810" cy="185039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389869" y="6297203"/>
            <a:ext cx="1512168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59"/>
          <p:cNvSpPr>
            <a:spLocks noChangeArrowheads="1"/>
          </p:cNvSpPr>
          <p:nvPr/>
        </p:nvSpPr>
        <p:spPr bwMode="auto">
          <a:xfrm flipH="1">
            <a:off x="9196730" y="4699803"/>
            <a:ext cx="187939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免费推广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647612" y="5177383"/>
            <a:ext cx="1008112" cy="45719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9380344" y="5537882"/>
            <a:ext cx="151216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Meiryo UI" panose="020B0604030504040204" pitchFamily="34" charset="-128"/>
              </a:rPr>
              <a:t>受到众多中小型企业喜爱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6501730" y="1901204"/>
            <a:ext cx="3023586" cy="3987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定义</a:t>
            </a:r>
          </a:p>
        </p:txBody>
      </p:sp>
      <p:sp>
        <p:nvSpPr>
          <p:cNvPr id="33" name="Rectangle 5"/>
          <p:cNvSpPr/>
          <p:nvPr/>
        </p:nvSpPr>
        <p:spPr bwMode="auto">
          <a:xfrm>
            <a:off x="6575238" y="2253690"/>
            <a:ext cx="4679020" cy="89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简称SEM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（Search Engine Marketing）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，就是利用搜索引擎来实现营销目标的过程，是一种基于搜索引擎平台的互联网营销</a:t>
            </a: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gray">
          <a:xfrm>
            <a:off x="6501730" y="3453754"/>
            <a:ext cx="3023586" cy="3987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35" name="Rectangle 5"/>
          <p:cNvSpPr/>
          <p:nvPr/>
        </p:nvSpPr>
        <p:spPr bwMode="auto">
          <a:xfrm>
            <a:off x="6575425" y="3815715"/>
            <a:ext cx="4679315" cy="44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百度、神马、搜狗、360、谷歌等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070475" y="1046480"/>
            <a:ext cx="2492375" cy="651510"/>
          </a:xfrm>
          <a:prstGeom prst="roundRect">
            <a:avLst/>
          </a:prstGeom>
          <a:solidFill>
            <a:srgbClr val="157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33365" y="1153795"/>
            <a:ext cx="206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搜索引擎营销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6615" y="2315845"/>
            <a:ext cx="4684395" cy="36823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išlíḋé"/>
          <p:cNvSpPr/>
          <p:nvPr/>
        </p:nvSpPr>
        <p:spPr>
          <a:xfrm>
            <a:off x="5949532" y="1901005"/>
            <a:ext cx="528692" cy="528692"/>
          </a:xfrm>
          <a:prstGeom prst="ellipse">
            <a:avLst/>
          </a:prstGeom>
          <a:solidFill>
            <a:srgbClr val="2E75B6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" name="îśḻíďe"/>
          <p:cNvSpPr/>
          <p:nvPr/>
        </p:nvSpPr>
        <p:spPr>
          <a:xfrm>
            <a:off x="6071988" y="2014944"/>
            <a:ext cx="283778" cy="300811"/>
          </a:xfrm>
          <a:custGeom>
            <a:avLst/>
            <a:gdLst>
              <a:gd name="T0" fmla="*/ 8271 w 8399"/>
              <a:gd name="T1" fmla="*/ 4213 h 8903"/>
              <a:gd name="T2" fmla="*/ 4424 w 8399"/>
              <a:gd name="T3" fmla="*/ 131 h 8903"/>
              <a:gd name="T4" fmla="*/ 3972 w 8399"/>
              <a:gd name="T5" fmla="*/ 131 h 8903"/>
              <a:gd name="T6" fmla="*/ 132 w 8399"/>
              <a:gd name="T7" fmla="*/ 4203 h 8903"/>
              <a:gd name="T8" fmla="*/ 127 w 8399"/>
              <a:gd name="T9" fmla="*/ 4213 h 8903"/>
              <a:gd name="T10" fmla="*/ 127 w 8399"/>
              <a:gd name="T11" fmla="*/ 4693 h 8903"/>
              <a:gd name="T12" fmla="*/ 3972 w 8399"/>
              <a:gd name="T13" fmla="*/ 8771 h 8903"/>
              <a:gd name="T14" fmla="*/ 4424 w 8399"/>
              <a:gd name="T15" fmla="*/ 8771 h 8903"/>
              <a:gd name="T16" fmla="*/ 8271 w 8399"/>
              <a:gd name="T17" fmla="*/ 4693 h 8903"/>
              <a:gd name="T18" fmla="*/ 8271 w 8399"/>
              <a:gd name="T19" fmla="*/ 4213 h 8903"/>
              <a:gd name="T20" fmla="*/ 8271 w 8399"/>
              <a:gd name="T21" fmla="*/ 4213 h 8903"/>
              <a:gd name="T22" fmla="*/ 8271 w 8399"/>
              <a:gd name="T23" fmla="*/ 4213 h 8903"/>
              <a:gd name="T24" fmla="*/ 4199 w 8399"/>
              <a:gd name="T25" fmla="*/ 8052 h 8903"/>
              <a:gd name="T26" fmla="*/ 4199 w 8399"/>
              <a:gd name="T27" fmla="*/ 8052 h 8903"/>
              <a:gd name="T28" fmla="*/ 805 w 8399"/>
              <a:gd name="T29" fmla="*/ 4454 h 8903"/>
              <a:gd name="T30" fmla="*/ 4199 w 8399"/>
              <a:gd name="T31" fmla="*/ 855 h 8903"/>
              <a:gd name="T32" fmla="*/ 7591 w 8399"/>
              <a:gd name="T33" fmla="*/ 4454 h 8903"/>
              <a:gd name="T34" fmla="*/ 4199 w 8399"/>
              <a:gd name="T35" fmla="*/ 8052 h 8903"/>
              <a:gd name="T36" fmla="*/ 3505 w 8399"/>
              <a:gd name="T37" fmla="*/ 2929 h 8903"/>
              <a:gd name="T38" fmla="*/ 3505 w 8399"/>
              <a:gd name="T39" fmla="*/ 2929 h 8903"/>
              <a:gd name="T40" fmla="*/ 3233 w 8399"/>
              <a:gd name="T41" fmla="*/ 2929 h 8903"/>
              <a:gd name="T42" fmla="*/ 2220 w 8399"/>
              <a:gd name="T43" fmla="*/ 4008 h 8903"/>
              <a:gd name="T44" fmla="*/ 2220 w 8399"/>
              <a:gd name="T45" fmla="*/ 4295 h 8903"/>
              <a:gd name="T46" fmla="*/ 2493 w 8399"/>
              <a:gd name="T47" fmla="*/ 4295 h 8903"/>
              <a:gd name="T48" fmla="*/ 3176 w 8399"/>
              <a:gd name="T49" fmla="*/ 3566 h 8903"/>
              <a:gd name="T50" fmla="*/ 3176 w 8399"/>
              <a:gd name="T51" fmla="*/ 5825 h 8903"/>
              <a:gd name="T52" fmla="*/ 3371 w 8399"/>
              <a:gd name="T53" fmla="*/ 6032 h 8903"/>
              <a:gd name="T54" fmla="*/ 3560 w 8399"/>
              <a:gd name="T55" fmla="*/ 5825 h 8903"/>
              <a:gd name="T56" fmla="*/ 3560 w 8399"/>
              <a:gd name="T57" fmla="*/ 3566 h 8903"/>
              <a:gd name="T58" fmla="*/ 4249 w 8399"/>
              <a:gd name="T59" fmla="*/ 4295 h 8903"/>
              <a:gd name="T60" fmla="*/ 4518 w 8399"/>
              <a:gd name="T61" fmla="*/ 4295 h 8903"/>
              <a:gd name="T62" fmla="*/ 4518 w 8399"/>
              <a:gd name="T63" fmla="*/ 4008 h 8903"/>
              <a:gd name="T64" fmla="*/ 3508 w 8399"/>
              <a:gd name="T65" fmla="*/ 2939 h 8903"/>
              <a:gd name="T66" fmla="*/ 3505 w 8399"/>
              <a:gd name="T67" fmla="*/ 2929 h 8903"/>
              <a:gd name="T68" fmla="*/ 3878 w 8399"/>
              <a:gd name="T69" fmla="*/ 4609 h 8903"/>
              <a:gd name="T70" fmla="*/ 3878 w 8399"/>
              <a:gd name="T71" fmla="*/ 4609 h 8903"/>
              <a:gd name="T72" fmla="*/ 3880 w 8399"/>
              <a:gd name="T73" fmla="*/ 4898 h 8903"/>
              <a:gd name="T74" fmla="*/ 4882 w 8399"/>
              <a:gd name="T75" fmla="*/ 5960 h 8903"/>
              <a:gd name="T76" fmla="*/ 5173 w 8399"/>
              <a:gd name="T77" fmla="*/ 5960 h 8903"/>
              <a:gd name="T78" fmla="*/ 6176 w 8399"/>
              <a:gd name="T79" fmla="*/ 4898 h 8903"/>
              <a:gd name="T80" fmla="*/ 6176 w 8399"/>
              <a:gd name="T81" fmla="*/ 4609 h 8903"/>
              <a:gd name="T82" fmla="*/ 5906 w 8399"/>
              <a:gd name="T83" fmla="*/ 4609 h 8903"/>
              <a:gd name="T84" fmla="*/ 5218 w 8399"/>
              <a:gd name="T85" fmla="*/ 5335 h 8903"/>
              <a:gd name="T86" fmla="*/ 5218 w 8399"/>
              <a:gd name="T87" fmla="*/ 3077 h 8903"/>
              <a:gd name="T88" fmla="*/ 5027 w 8399"/>
              <a:gd name="T89" fmla="*/ 2871 h 8903"/>
              <a:gd name="T90" fmla="*/ 4836 w 8399"/>
              <a:gd name="T91" fmla="*/ 3077 h 8903"/>
              <a:gd name="T92" fmla="*/ 4836 w 8399"/>
              <a:gd name="T93" fmla="*/ 5335 h 8903"/>
              <a:gd name="T94" fmla="*/ 4149 w 8399"/>
              <a:gd name="T95" fmla="*/ 4609 h 8903"/>
              <a:gd name="T96" fmla="*/ 3878 w 8399"/>
              <a:gd name="T97" fmla="*/ 4609 h 8903"/>
              <a:gd name="T98" fmla="*/ 3878 w 8399"/>
              <a:gd name="T99" fmla="*/ 4609 h 8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99" h="8903">
                <a:moveTo>
                  <a:pt x="8271" y="4213"/>
                </a:moveTo>
                <a:lnTo>
                  <a:pt x="4424" y="131"/>
                </a:lnTo>
                <a:cubicBezTo>
                  <a:pt x="4299" y="0"/>
                  <a:pt x="4095" y="0"/>
                  <a:pt x="3972" y="131"/>
                </a:cubicBezTo>
                <a:lnTo>
                  <a:pt x="132" y="4203"/>
                </a:lnTo>
                <a:lnTo>
                  <a:pt x="127" y="4213"/>
                </a:lnTo>
                <a:cubicBezTo>
                  <a:pt x="0" y="4343"/>
                  <a:pt x="0" y="4560"/>
                  <a:pt x="127" y="4693"/>
                </a:cubicBezTo>
                <a:lnTo>
                  <a:pt x="3972" y="8771"/>
                </a:lnTo>
                <a:cubicBezTo>
                  <a:pt x="4095" y="8903"/>
                  <a:pt x="4299" y="8903"/>
                  <a:pt x="4424" y="8771"/>
                </a:cubicBezTo>
                <a:lnTo>
                  <a:pt x="8271" y="4693"/>
                </a:lnTo>
                <a:cubicBezTo>
                  <a:pt x="8399" y="4560"/>
                  <a:pt x="8399" y="4343"/>
                  <a:pt x="8271" y="4213"/>
                </a:cubicBezTo>
                <a:lnTo>
                  <a:pt x="8271" y="4213"/>
                </a:lnTo>
                <a:lnTo>
                  <a:pt x="8271" y="4213"/>
                </a:lnTo>
                <a:close/>
                <a:moveTo>
                  <a:pt x="4199" y="8052"/>
                </a:moveTo>
                <a:lnTo>
                  <a:pt x="4199" y="8052"/>
                </a:lnTo>
                <a:lnTo>
                  <a:pt x="805" y="4454"/>
                </a:lnTo>
                <a:lnTo>
                  <a:pt x="4199" y="855"/>
                </a:lnTo>
                <a:lnTo>
                  <a:pt x="7591" y="4454"/>
                </a:lnTo>
                <a:lnTo>
                  <a:pt x="4199" y="8052"/>
                </a:lnTo>
                <a:close/>
                <a:moveTo>
                  <a:pt x="3505" y="2929"/>
                </a:moveTo>
                <a:lnTo>
                  <a:pt x="3505" y="2929"/>
                </a:lnTo>
                <a:cubicBezTo>
                  <a:pt x="3426" y="2855"/>
                  <a:pt x="3308" y="2855"/>
                  <a:pt x="3233" y="2929"/>
                </a:cubicBezTo>
                <a:lnTo>
                  <a:pt x="2220" y="4008"/>
                </a:lnTo>
                <a:cubicBezTo>
                  <a:pt x="2143" y="4083"/>
                  <a:pt x="2143" y="4218"/>
                  <a:pt x="2220" y="4295"/>
                </a:cubicBezTo>
                <a:cubicBezTo>
                  <a:pt x="2295" y="4372"/>
                  <a:pt x="2416" y="4372"/>
                  <a:pt x="2493" y="4295"/>
                </a:cubicBezTo>
                <a:lnTo>
                  <a:pt x="3176" y="3566"/>
                </a:lnTo>
                <a:lnTo>
                  <a:pt x="3176" y="5825"/>
                </a:lnTo>
                <a:cubicBezTo>
                  <a:pt x="3176" y="5936"/>
                  <a:pt x="3262" y="6032"/>
                  <a:pt x="3371" y="6032"/>
                </a:cubicBezTo>
                <a:cubicBezTo>
                  <a:pt x="3476" y="6032"/>
                  <a:pt x="3560" y="5936"/>
                  <a:pt x="3560" y="5825"/>
                </a:cubicBezTo>
                <a:lnTo>
                  <a:pt x="3560" y="3566"/>
                </a:lnTo>
                <a:lnTo>
                  <a:pt x="4249" y="4295"/>
                </a:lnTo>
                <a:cubicBezTo>
                  <a:pt x="4320" y="4372"/>
                  <a:pt x="4442" y="4372"/>
                  <a:pt x="4518" y="4295"/>
                </a:cubicBezTo>
                <a:cubicBezTo>
                  <a:pt x="4591" y="4218"/>
                  <a:pt x="4591" y="4083"/>
                  <a:pt x="4518" y="4008"/>
                </a:cubicBezTo>
                <a:lnTo>
                  <a:pt x="3508" y="2939"/>
                </a:lnTo>
                <a:lnTo>
                  <a:pt x="3505" y="2929"/>
                </a:lnTo>
                <a:close/>
                <a:moveTo>
                  <a:pt x="3878" y="4609"/>
                </a:moveTo>
                <a:lnTo>
                  <a:pt x="3878" y="4609"/>
                </a:lnTo>
                <a:cubicBezTo>
                  <a:pt x="3804" y="4691"/>
                  <a:pt x="3804" y="4819"/>
                  <a:pt x="3880" y="4898"/>
                </a:cubicBezTo>
                <a:lnTo>
                  <a:pt x="4882" y="5960"/>
                </a:lnTo>
                <a:cubicBezTo>
                  <a:pt x="4959" y="6052"/>
                  <a:pt x="5098" y="6052"/>
                  <a:pt x="5173" y="5960"/>
                </a:cubicBezTo>
                <a:lnTo>
                  <a:pt x="6176" y="4898"/>
                </a:lnTo>
                <a:cubicBezTo>
                  <a:pt x="6251" y="4819"/>
                  <a:pt x="6251" y="4691"/>
                  <a:pt x="6176" y="4609"/>
                </a:cubicBezTo>
                <a:cubicBezTo>
                  <a:pt x="6106" y="4529"/>
                  <a:pt x="5983" y="4529"/>
                  <a:pt x="5906" y="4609"/>
                </a:cubicBezTo>
                <a:lnTo>
                  <a:pt x="5218" y="5335"/>
                </a:lnTo>
                <a:lnTo>
                  <a:pt x="5218" y="3077"/>
                </a:lnTo>
                <a:cubicBezTo>
                  <a:pt x="5218" y="2963"/>
                  <a:pt x="5132" y="2871"/>
                  <a:pt x="5027" y="2871"/>
                </a:cubicBezTo>
                <a:cubicBezTo>
                  <a:pt x="4923" y="2871"/>
                  <a:pt x="4836" y="2963"/>
                  <a:pt x="4836" y="3077"/>
                </a:cubicBezTo>
                <a:lnTo>
                  <a:pt x="4836" y="5335"/>
                </a:lnTo>
                <a:lnTo>
                  <a:pt x="4149" y="4609"/>
                </a:lnTo>
                <a:cubicBezTo>
                  <a:pt x="4076" y="4529"/>
                  <a:pt x="3953" y="4529"/>
                  <a:pt x="3878" y="4609"/>
                </a:cubicBezTo>
                <a:close/>
                <a:moveTo>
                  <a:pt x="3878" y="460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  <p:sp>
        <p:nvSpPr>
          <p:cNvPr id="75" name="ïṡ1ídé"/>
          <p:cNvSpPr/>
          <p:nvPr/>
        </p:nvSpPr>
        <p:spPr>
          <a:xfrm>
            <a:off x="5960683" y="3401084"/>
            <a:ext cx="528692" cy="528692"/>
          </a:xfrm>
          <a:prstGeom prst="ellipse">
            <a:avLst/>
          </a:prstGeom>
          <a:solidFill>
            <a:srgbClr val="2E75B6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" name="î$ḻïḍé"/>
          <p:cNvSpPr/>
          <p:nvPr/>
        </p:nvSpPr>
        <p:spPr>
          <a:xfrm>
            <a:off x="6079262" y="3515024"/>
            <a:ext cx="291532" cy="300811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5070475" y="1046480"/>
            <a:ext cx="2492375" cy="651510"/>
          </a:xfrm>
          <a:prstGeom prst="roundRect">
            <a:avLst/>
          </a:prstGeom>
          <a:solidFill>
            <a:srgbClr val="157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81930" y="1142365"/>
            <a:ext cx="206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电子邮件营销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TextBox 55"/>
          <p:cNvSpPr txBox="1"/>
          <p:nvPr/>
        </p:nvSpPr>
        <p:spPr>
          <a:xfrm>
            <a:off x="1100455" y="2075180"/>
            <a:ext cx="1039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1400" spc="1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简称EDM（Email Direct Marketing），利用电子邮件向目标用户传达相关信息，进而开展营销推广</a:t>
            </a: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547370" y="4720590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37" name="TextBox 59"/>
          <p:cNvSpPr>
            <a:spLocks noChangeArrowheads="1"/>
          </p:cNvSpPr>
          <p:nvPr/>
        </p:nvSpPr>
        <p:spPr bwMode="auto">
          <a:xfrm flipH="1">
            <a:off x="690880" y="1623060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定义</a:t>
            </a:r>
          </a:p>
        </p:txBody>
      </p:sp>
      <p:sp>
        <p:nvSpPr>
          <p:cNvPr id="31" name="Rectangle 5"/>
          <p:cNvSpPr/>
          <p:nvPr/>
        </p:nvSpPr>
        <p:spPr bwMode="auto">
          <a:xfrm>
            <a:off x="1137227" y="5346755"/>
            <a:ext cx="4679020" cy="89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R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ushmail邮件营销平台、Mailcattle、阿里云等</a:t>
            </a:r>
          </a:p>
        </p:txBody>
      </p:sp>
      <p:pic>
        <p:nvPicPr>
          <p:cNvPr id="17" name="图片 17" descr="lQLPJxbQaTI_rcPNAtbNBbewbb1I89Rb0zgDVobZmUCqAA_1463_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830" y="2855595"/>
            <a:ext cx="5653405" cy="2806065"/>
          </a:xfrm>
          <a:prstGeom prst="roundRect">
            <a:avLst/>
          </a:prstGeom>
          <a:ln>
            <a:solidFill>
              <a:srgbClr val="2D74B1"/>
            </a:solidFill>
          </a:ln>
          <a:effectLst/>
        </p:spPr>
      </p:pic>
      <p:sp>
        <p:nvSpPr>
          <p:cNvPr id="44" name="矩形: 圆角 77"/>
          <p:cNvSpPr/>
          <p:nvPr/>
        </p:nvSpPr>
        <p:spPr>
          <a:xfrm>
            <a:off x="1235475" y="2802469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5" name="矩形: 圆角 78"/>
          <p:cNvSpPr/>
          <p:nvPr/>
        </p:nvSpPr>
        <p:spPr>
          <a:xfrm>
            <a:off x="1235475" y="3361709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6" name="矩形: 圆角 79"/>
          <p:cNvSpPr/>
          <p:nvPr/>
        </p:nvSpPr>
        <p:spPr>
          <a:xfrm>
            <a:off x="3732530" y="2802255"/>
            <a:ext cx="1711960" cy="386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7" name="矩形: 圆角 80"/>
          <p:cNvSpPr/>
          <p:nvPr/>
        </p:nvSpPr>
        <p:spPr>
          <a:xfrm>
            <a:off x="3732530" y="3361690"/>
            <a:ext cx="1707515" cy="386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86338" y="2843149"/>
            <a:ext cx="131274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电子广告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486337" y="3402389"/>
            <a:ext cx="1265117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销售信息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977313" y="2833624"/>
            <a:ext cx="1650691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产品信息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977005" y="3402330"/>
            <a:ext cx="144970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市场调查</a:t>
            </a:r>
          </a:p>
        </p:txBody>
      </p:sp>
      <p:sp>
        <p:nvSpPr>
          <p:cNvPr id="52" name="矩形: 圆角 85"/>
          <p:cNvSpPr/>
          <p:nvPr/>
        </p:nvSpPr>
        <p:spPr>
          <a:xfrm>
            <a:off x="1056004" y="3361709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3</a:t>
            </a:r>
          </a:p>
        </p:txBody>
      </p:sp>
      <p:sp>
        <p:nvSpPr>
          <p:cNvPr id="53" name="矩形: 圆角 86"/>
          <p:cNvSpPr/>
          <p:nvPr/>
        </p:nvSpPr>
        <p:spPr>
          <a:xfrm>
            <a:off x="1056004" y="2802469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</a:t>
            </a:r>
          </a:p>
        </p:txBody>
      </p:sp>
      <p:sp>
        <p:nvSpPr>
          <p:cNvPr id="54" name="矩形: 圆角 87"/>
          <p:cNvSpPr/>
          <p:nvPr/>
        </p:nvSpPr>
        <p:spPr>
          <a:xfrm>
            <a:off x="3545437" y="3361709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4</a:t>
            </a:r>
          </a:p>
        </p:txBody>
      </p:sp>
      <p:sp>
        <p:nvSpPr>
          <p:cNvPr id="55" name="矩形: 圆角 88"/>
          <p:cNvSpPr/>
          <p:nvPr/>
        </p:nvSpPr>
        <p:spPr>
          <a:xfrm>
            <a:off x="3545437" y="2802469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</a:t>
            </a:r>
          </a:p>
        </p:txBody>
      </p:sp>
      <p:sp>
        <p:nvSpPr>
          <p:cNvPr id="61" name="矩形: 圆角 78"/>
          <p:cNvSpPr/>
          <p:nvPr/>
        </p:nvSpPr>
        <p:spPr>
          <a:xfrm>
            <a:off x="1235475" y="3910984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6" name="矩形: 圆角 80"/>
          <p:cNvSpPr/>
          <p:nvPr/>
        </p:nvSpPr>
        <p:spPr>
          <a:xfrm>
            <a:off x="3732530" y="3910965"/>
            <a:ext cx="1707515" cy="386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486535" y="3951605"/>
            <a:ext cx="185039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市场推广活动信息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977005" y="3951605"/>
            <a:ext cx="144970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……</a:t>
            </a:r>
          </a:p>
        </p:txBody>
      </p:sp>
      <p:sp>
        <p:nvSpPr>
          <p:cNvPr id="69" name="矩形: 圆角 85"/>
          <p:cNvSpPr/>
          <p:nvPr/>
        </p:nvSpPr>
        <p:spPr>
          <a:xfrm>
            <a:off x="1056004" y="3910984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5</a:t>
            </a:r>
          </a:p>
        </p:txBody>
      </p:sp>
      <p:sp>
        <p:nvSpPr>
          <p:cNvPr id="70" name="矩形: 圆角 87"/>
          <p:cNvSpPr/>
          <p:nvPr/>
        </p:nvSpPr>
        <p:spPr>
          <a:xfrm>
            <a:off x="3545437" y="3910984"/>
            <a:ext cx="385200" cy="385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070C0"/>
            </a:solidFill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6</a:t>
            </a:r>
          </a:p>
        </p:txBody>
      </p:sp>
      <p:sp>
        <p:nvSpPr>
          <p:cNvPr id="74" name="Text Box 7"/>
          <p:cNvSpPr txBox="1">
            <a:spLocks noChangeArrowheads="1"/>
          </p:cNvSpPr>
          <p:nvPr/>
        </p:nvSpPr>
        <p:spPr bwMode="gray">
          <a:xfrm>
            <a:off x="1456020" y="1706259"/>
            <a:ext cx="3023586" cy="3987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定义</a:t>
            </a:r>
          </a:p>
        </p:txBody>
      </p:sp>
      <p:sp>
        <p:nvSpPr>
          <p:cNvPr id="75" name="Text Box 7"/>
          <p:cNvSpPr txBox="1">
            <a:spLocks noChangeArrowheads="1"/>
          </p:cNvSpPr>
          <p:nvPr/>
        </p:nvSpPr>
        <p:spPr bwMode="gray">
          <a:xfrm>
            <a:off x="1479515" y="4963784"/>
            <a:ext cx="3023586" cy="3987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77" name="ïšḷiḋè"/>
          <p:cNvSpPr/>
          <p:nvPr/>
        </p:nvSpPr>
        <p:spPr>
          <a:xfrm>
            <a:off x="898819" y="1616929"/>
            <a:ext cx="528692" cy="528692"/>
          </a:xfrm>
          <a:prstGeom prst="ellipse">
            <a:avLst/>
          </a:prstGeom>
          <a:solidFill>
            <a:srgbClr val="0070C0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8" name="ïşļïḓê"/>
          <p:cNvSpPr/>
          <p:nvPr/>
        </p:nvSpPr>
        <p:spPr>
          <a:xfrm>
            <a:off x="1012759" y="1741088"/>
            <a:ext cx="300811" cy="280374"/>
          </a:xfrm>
          <a:custGeom>
            <a:avLst/>
            <a:gdLst>
              <a:gd name="connsiteX0" fmla="*/ 103209 w 600657"/>
              <a:gd name="connsiteY0" fmla="*/ 435200 h 559848"/>
              <a:gd name="connsiteX1" fmla="*/ 103209 w 600657"/>
              <a:gd name="connsiteY1" fmla="*/ 502743 h 559848"/>
              <a:gd name="connsiteX2" fmla="*/ 121655 w 600657"/>
              <a:gd name="connsiteY2" fmla="*/ 521164 h 559848"/>
              <a:gd name="connsiteX3" fmla="*/ 544078 w 600657"/>
              <a:gd name="connsiteY3" fmla="*/ 521164 h 559848"/>
              <a:gd name="connsiteX4" fmla="*/ 562525 w 600657"/>
              <a:gd name="connsiteY4" fmla="*/ 502743 h 559848"/>
              <a:gd name="connsiteX5" fmla="*/ 564369 w 600657"/>
              <a:gd name="connsiteY5" fmla="*/ 502743 h 559848"/>
              <a:gd name="connsiteX6" fmla="*/ 564369 w 600657"/>
              <a:gd name="connsiteY6" fmla="*/ 435200 h 559848"/>
              <a:gd name="connsiteX7" fmla="*/ 121655 w 600657"/>
              <a:gd name="connsiteY7" fmla="*/ 216604 h 559848"/>
              <a:gd name="connsiteX8" fmla="*/ 103209 w 600657"/>
              <a:gd name="connsiteY8" fmla="*/ 235025 h 559848"/>
              <a:gd name="connsiteX9" fmla="*/ 103209 w 600657"/>
              <a:gd name="connsiteY9" fmla="*/ 303183 h 559848"/>
              <a:gd name="connsiteX10" fmla="*/ 562525 w 600657"/>
              <a:gd name="connsiteY10" fmla="*/ 303183 h 559848"/>
              <a:gd name="connsiteX11" fmla="*/ 562525 w 600657"/>
              <a:gd name="connsiteY11" fmla="*/ 235025 h 559848"/>
              <a:gd name="connsiteX12" fmla="*/ 544078 w 600657"/>
              <a:gd name="connsiteY12" fmla="*/ 216604 h 559848"/>
              <a:gd name="connsiteX13" fmla="*/ 121655 w 600657"/>
              <a:gd name="connsiteY13" fmla="*/ 177920 h 559848"/>
              <a:gd name="connsiteX14" fmla="*/ 544078 w 600657"/>
              <a:gd name="connsiteY14" fmla="*/ 177920 h 559848"/>
              <a:gd name="connsiteX15" fmla="*/ 600647 w 600657"/>
              <a:gd name="connsiteY15" fmla="*/ 235025 h 559848"/>
              <a:gd name="connsiteX16" fmla="*/ 600647 w 600657"/>
              <a:gd name="connsiteY16" fmla="*/ 502743 h 559848"/>
              <a:gd name="connsiteX17" fmla="*/ 544078 w 600657"/>
              <a:gd name="connsiteY17" fmla="*/ 559848 h 559848"/>
              <a:gd name="connsiteX18" fmla="*/ 121655 w 600657"/>
              <a:gd name="connsiteY18" fmla="*/ 559848 h 559848"/>
              <a:gd name="connsiteX19" fmla="*/ 64471 w 600657"/>
              <a:gd name="connsiteY19" fmla="*/ 502743 h 559848"/>
              <a:gd name="connsiteX20" fmla="*/ 64471 w 600657"/>
              <a:gd name="connsiteY20" fmla="*/ 235025 h 559848"/>
              <a:gd name="connsiteX21" fmla="*/ 121655 w 600657"/>
              <a:gd name="connsiteY21" fmla="*/ 177920 h 559848"/>
              <a:gd name="connsiteX22" fmla="*/ 472657 w 600657"/>
              <a:gd name="connsiteY22" fmla="*/ 412 h 559848"/>
              <a:gd name="connsiteX23" fmla="*/ 520129 w 600657"/>
              <a:gd name="connsiteY23" fmla="*/ 42280 h 559848"/>
              <a:gd name="connsiteX24" fmla="*/ 547800 w 600657"/>
              <a:gd name="connsiteY24" fmla="*/ 149095 h 559848"/>
              <a:gd name="connsiteX25" fmla="*/ 544111 w 600657"/>
              <a:gd name="connsiteY25" fmla="*/ 149095 h 559848"/>
              <a:gd name="connsiteX26" fmla="*/ 544111 w 600657"/>
              <a:gd name="connsiteY26" fmla="*/ 147253 h 559848"/>
              <a:gd name="connsiteX27" fmla="*/ 123515 w 600657"/>
              <a:gd name="connsiteY27" fmla="*/ 147253 h 559848"/>
              <a:gd name="connsiteX28" fmla="*/ 37428 w 600657"/>
              <a:gd name="connsiteY28" fmla="*/ 233196 h 559848"/>
              <a:gd name="connsiteX29" fmla="*/ 37428 w 600657"/>
              <a:gd name="connsiteY29" fmla="*/ 311772 h 559848"/>
              <a:gd name="connsiteX30" fmla="*/ 2379 w 600657"/>
              <a:gd name="connsiteY30" fmla="*/ 179789 h 559848"/>
              <a:gd name="connsiteX31" fmla="*/ 42962 w 600657"/>
              <a:gd name="connsiteY31" fmla="*/ 110420 h 559848"/>
              <a:gd name="connsiteX32" fmla="*/ 450645 w 600657"/>
              <a:gd name="connsiteY32" fmla="*/ 2378 h 559848"/>
              <a:gd name="connsiteX33" fmla="*/ 472657 w 600657"/>
              <a:gd name="connsiteY33" fmla="*/ 412 h 55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0657" h="559848">
                <a:moveTo>
                  <a:pt x="103209" y="435200"/>
                </a:moveTo>
                <a:lnTo>
                  <a:pt x="103209" y="502743"/>
                </a:lnTo>
                <a:cubicBezTo>
                  <a:pt x="103209" y="511954"/>
                  <a:pt x="110587" y="521164"/>
                  <a:pt x="121655" y="521164"/>
                </a:cubicBezTo>
                <a:lnTo>
                  <a:pt x="544078" y="521164"/>
                </a:lnTo>
                <a:cubicBezTo>
                  <a:pt x="553301" y="521164"/>
                  <a:pt x="562525" y="513796"/>
                  <a:pt x="562525" y="502743"/>
                </a:cubicBezTo>
                <a:lnTo>
                  <a:pt x="564369" y="502743"/>
                </a:lnTo>
                <a:lnTo>
                  <a:pt x="564369" y="435200"/>
                </a:lnTo>
                <a:close/>
                <a:moveTo>
                  <a:pt x="121655" y="216604"/>
                </a:moveTo>
                <a:cubicBezTo>
                  <a:pt x="112432" y="216604"/>
                  <a:pt x="103209" y="223972"/>
                  <a:pt x="103209" y="235025"/>
                </a:cubicBezTo>
                <a:lnTo>
                  <a:pt x="103209" y="303183"/>
                </a:lnTo>
                <a:lnTo>
                  <a:pt x="562525" y="303183"/>
                </a:lnTo>
                <a:lnTo>
                  <a:pt x="562525" y="235025"/>
                </a:lnTo>
                <a:cubicBezTo>
                  <a:pt x="562525" y="225815"/>
                  <a:pt x="555146" y="216604"/>
                  <a:pt x="544078" y="216604"/>
                </a:cubicBezTo>
                <a:close/>
                <a:moveTo>
                  <a:pt x="121655" y="177920"/>
                </a:moveTo>
                <a:lnTo>
                  <a:pt x="544078" y="177920"/>
                </a:lnTo>
                <a:cubicBezTo>
                  <a:pt x="575437" y="177920"/>
                  <a:pt x="601262" y="203709"/>
                  <a:pt x="600647" y="235025"/>
                </a:cubicBezTo>
                <a:lnTo>
                  <a:pt x="600647" y="502743"/>
                </a:lnTo>
                <a:cubicBezTo>
                  <a:pt x="600647" y="534059"/>
                  <a:pt x="575437" y="559848"/>
                  <a:pt x="544078" y="559848"/>
                </a:cubicBezTo>
                <a:lnTo>
                  <a:pt x="121655" y="559848"/>
                </a:lnTo>
                <a:cubicBezTo>
                  <a:pt x="90296" y="559848"/>
                  <a:pt x="64471" y="534059"/>
                  <a:pt x="64471" y="502743"/>
                </a:cubicBezTo>
                <a:lnTo>
                  <a:pt x="64471" y="235025"/>
                </a:lnTo>
                <a:cubicBezTo>
                  <a:pt x="64471" y="203709"/>
                  <a:pt x="90296" y="177920"/>
                  <a:pt x="121655" y="177920"/>
                </a:cubicBezTo>
                <a:close/>
                <a:moveTo>
                  <a:pt x="472657" y="412"/>
                </a:moveTo>
                <a:cubicBezTo>
                  <a:pt x="494534" y="3145"/>
                  <a:pt x="514595" y="19260"/>
                  <a:pt x="520129" y="42280"/>
                </a:cubicBezTo>
                <a:lnTo>
                  <a:pt x="547800" y="149095"/>
                </a:lnTo>
                <a:lnTo>
                  <a:pt x="544111" y="149095"/>
                </a:lnTo>
                <a:lnTo>
                  <a:pt x="544111" y="147253"/>
                </a:lnTo>
                <a:lnTo>
                  <a:pt x="123515" y="147253"/>
                </a:lnTo>
                <a:cubicBezTo>
                  <a:pt x="75552" y="147253"/>
                  <a:pt x="37428" y="185313"/>
                  <a:pt x="37428" y="233196"/>
                </a:cubicBezTo>
                <a:lnTo>
                  <a:pt x="37428" y="311772"/>
                </a:lnTo>
                <a:lnTo>
                  <a:pt x="2379" y="179789"/>
                </a:lnTo>
                <a:cubicBezTo>
                  <a:pt x="-6845" y="150936"/>
                  <a:pt x="11602" y="117787"/>
                  <a:pt x="42962" y="110420"/>
                </a:cubicBezTo>
                <a:lnTo>
                  <a:pt x="450645" y="2378"/>
                </a:lnTo>
                <a:cubicBezTo>
                  <a:pt x="457870" y="76"/>
                  <a:pt x="465364" y="-499"/>
                  <a:pt x="472657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  <p:sp>
        <p:nvSpPr>
          <p:cNvPr id="79" name="ïṣľïďé"/>
          <p:cNvSpPr/>
          <p:nvPr/>
        </p:nvSpPr>
        <p:spPr>
          <a:xfrm>
            <a:off x="869981" y="4882443"/>
            <a:ext cx="528692" cy="528692"/>
          </a:xfrm>
          <a:prstGeom prst="ellipse">
            <a:avLst/>
          </a:prstGeom>
          <a:solidFill>
            <a:srgbClr val="0070C0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5000" lnSpcReduction="10000"/>
          </a:bodyPr>
          <a:lstStyle/>
          <a:p>
            <a:pPr algn="ctr"/>
            <a:endParaRPr sz="2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0" name="ï$ḻiḍe"/>
          <p:cNvSpPr/>
          <p:nvPr/>
        </p:nvSpPr>
        <p:spPr>
          <a:xfrm>
            <a:off x="993096" y="4996383"/>
            <a:ext cx="263410" cy="300811"/>
          </a:xfrm>
          <a:custGeom>
            <a:avLst/>
            <a:gdLst>
              <a:gd name="T0" fmla="*/ 4621 w 9242"/>
              <a:gd name="T1" fmla="*/ 10555 h 10555"/>
              <a:gd name="T2" fmla="*/ 4034 w 9242"/>
              <a:gd name="T3" fmla="*/ 10285 h 10555"/>
              <a:gd name="T4" fmla="*/ 244 w 9242"/>
              <a:gd name="T5" fmla="*/ 5872 h 10555"/>
              <a:gd name="T6" fmla="*/ 127 w 9242"/>
              <a:gd name="T7" fmla="*/ 5043 h 10555"/>
              <a:gd name="T8" fmla="*/ 831 w 9242"/>
              <a:gd name="T9" fmla="*/ 4592 h 10555"/>
              <a:gd name="T10" fmla="*/ 2221 w 9242"/>
              <a:gd name="T11" fmla="*/ 4592 h 10555"/>
              <a:gd name="T12" fmla="*/ 2221 w 9242"/>
              <a:gd name="T13" fmla="*/ 1200 h 10555"/>
              <a:gd name="T14" fmla="*/ 3421 w 9242"/>
              <a:gd name="T15" fmla="*/ 0 h 10555"/>
              <a:gd name="T16" fmla="*/ 5821 w 9242"/>
              <a:gd name="T17" fmla="*/ 0 h 10555"/>
              <a:gd name="T18" fmla="*/ 7021 w 9242"/>
              <a:gd name="T19" fmla="*/ 1200 h 10555"/>
              <a:gd name="T20" fmla="*/ 7021 w 9242"/>
              <a:gd name="T21" fmla="*/ 4591 h 10555"/>
              <a:gd name="T22" fmla="*/ 8411 w 9242"/>
              <a:gd name="T23" fmla="*/ 4591 h 10555"/>
              <a:gd name="T24" fmla="*/ 9115 w 9242"/>
              <a:gd name="T25" fmla="*/ 5042 h 10555"/>
              <a:gd name="T26" fmla="*/ 8999 w 9242"/>
              <a:gd name="T27" fmla="*/ 5871 h 10555"/>
              <a:gd name="T28" fmla="*/ 5209 w 9242"/>
              <a:gd name="T29" fmla="*/ 10285 h 10555"/>
              <a:gd name="T30" fmla="*/ 4621 w 9242"/>
              <a:gd name="T31" fmla="*/ 10555 h 10555"/>
              <a:gd name="T32" fmla="*/ 886 w 9242"/>
              <a:gd name="T33" fmla="*/ 5392 h 10555"/>
              <a:gd name="T34" fmla="*/ 4621 w 9242"/>
              <a:gd name="T35" fmla="*/ 9742 h 10555"/>
              <a:gd name="T36" fmla="*/ 8356 w 9242"/>
              <a:gd name="T37" fmla="*/ 5392 h 10555"/>
              <a:gd name="T38" fmla="*/ 6221 w 9242"/>
              <a:gd name="T39" fmla="*/ 5392 h 10555"/>
              <a:gd name="T40" fmla="*/ 6221 w 9242"/>
              <a:gd name="T41" fmla="*/ 1200 h 10555"/>
              <a:gd name="T42" fmla="*/ 5821 w 9242"/>
              <a:gd name="T43" fmla="*/ 800 h 10555"/>
              <a:gd name="T44" fmla="*/ 3421 w 9242"/>
              <a:gd name="T45" fmla="*/ 800 h 10555"/>
              <a:gd name="T46" fmla="*/ 3021 w 9242"/>
              <a:gd name="T47" fmla="*/ 1200 h 10555"/>
              <a:gd name="T48" fmla="*/ 3021 w 9242"/>
              <a:gd name="T49" fmla="*/ 5391 h 10555"/>
              <a:gd name="T50" fmla="*/ 886 w 9242"/>
              <a:gd name="T51" fmla="*/ 5391 h 10555"/>
              <a:gd name="T52" fmla="*/ 886 w 9242"/>
              <a:gd name="T53" fmla="*/ 5392 h 10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242" h="10555">
                <a:moveTo>
                  <a:pt x="4621" y="10555"/>
                </a:moveTo>
                <a:cubicBezTo>
                  <a:pt x="4395" y="10555"/>
                  <a:pt x="4181" y="10456"/>
                  <a:pt x="4034" y="10285"/>
                </a:cubicBezTo>
                <a:lnTo>
                  <a:pt x="244" y="5872"/>
                </a:lnTo>
                <a:cubicBezTo>
                  <a:pt x="44" y="5640"/>
                  <a:pt x="0" y="5322"/>
                  <a:pt x="127" y="5043"/>
                </a:cubicBezTo>
                <a:cubicBezTo>
                  <a:pt x="255" y="4765"/>
                  <a:pt x="525" y="4592"/>
                  <a:pt x="831" y="4592"/>
                </a:cubicBezTo>
                <a:lnTo>
                  <a:pt x="2221" y="4592"/>
                </a:lnTo>
                <a:lnTo>
                  <a:pt x="2221" y="1200"/>
                </a:lnTo>
                <a:cubicBezTo>
                  <a:pt x="2221" y="539"/>
                  <a:pt x="2760" y="0"/>
                  <a:pt x="3421" y="0"/>
                </a:cubicBezTo>
                <a:lnTo>
                  <a:pt x="5821" y="0"/>
                </a:lnTo>
                <a:cubicBezTo>
                  <a:pt x="6482" y="0"/>
                  <a:pt x="7021" y="539"/>
                  <a:pt x="7021" y="1200"/>
                </a:cubicBezTo>
                <a:lnTo>
                  <a:pt x="7021" y="4591"/>
                </a:lnTo>
                <a:lnTo>
                  <a:pt x="8411" y="4591"/>
                </a:lnTo>
                <a:cubicBezTo>
                  <a:pt x="8717" y="4591"/>
                  <a:pt x="8987" y="4764"/>
                  <a:pt x="9115" y="5042"/>
                </a:cubicBezTo>
                <a:cubicBezTo>
                  <a:pt x="9242" y="5321"/>
                  <a:pt x="9199" y="5639"/>
                  <a:pt x="8999" y="5871"/>
                </a:cubicBezTo>
                <a:lnTo>
                  <a:pt x="5209" y="10285"/>
                </a:lnTo>
                <a:cubicBezTo>
                  <a:pt x="5061" y="10457"/>
                  <a:pt x="4847" y="10555"/>
                  <a:pt x="4621" y="10555"/>
                </a:cubicBezTo>
                <a:close/>
                <a:moveTo>
                  <a:pt x="886" y="5392"/>
                </a:moveTo>
                <a:lnTo>
                  <a:pt x="4621" y="9742"/>
                </a:lnTo>
                <a:lnTo>
                  <a:pt x="8356" y="5392"/>
                </a:lnTo>
                <a:lnTo>
                  <a:pt x="6221" y="5392"/>
                </a:lnTo>
                <a:lnTo>
                  <a:pt x="6221" y="1200"/>
                </a:lnTo>
                <a:cubicBezTo>
                  <a:pt x="6221" y="980"/>
                  <a:pt x="6041" y="800"/>
                  <a:pt x="5821" y="800"/>
                </a:cubicBezTo>
                <a:lnTo>
                  <a:pt x="3421" y="800"/>
                </a:lnTo>
                <a:cubicBezTo>
                  <a:pt x="3201" y="800"/>
                  <a:pt x="3021" y="980"/>
                  <a:pt x="3021" y="1200"/>
                </a:cubicBezTo>
                <a:lnTo>
                  <a:pt x="3021" y="5391"/>
                </a:lnTo>
                <a:lnTo>
                  <a:pt x="886" y="5391"/>
                </a:lnTo>
                <a:lnTo>
                  <a:pt x="886" y="53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8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dirty="0">
              <a:latin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5070475" y="970280"/>
            <a:ext cx="2492375" cy="651510"/>
          </a:xfrm>
          <a:prstGeom prst="roundRect">
            <a:avLst/>
          </a:prstGeom>
          <a:solidFill>
            <a:srgbClr val="157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03570" y="1065530"/>
            <a:ext cx="1226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IM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营销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547370" y="4596765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9358" y="1839986"/>
            <a:ext cx="9818339" cy="1145399"/>
            <a:chOff x="6495488" y="2683433"/>
            <a:chExt cx="9818339" cy="1145399"/>
          </a:xfrm>
        </p:grpSpPr>
        <p:sp>
          <p:nvSpPr>
            <p:cNvPr id="27" name="8"/>
            <p:cNvSpPr/>
            <p:nvPr/>
          </p:nvSpPr>
          <p:spPr>
            <a:xfrm>
              <a:off x="6495488" y="2799974"/>
              <a:ext cx="602166" cy="602166"/>
            </a:xfrm>
            <a:prstGeom prst="roundRect">
              <a:avLst>
                <a:gd name="adj" fmla="val 850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419100" dist="254000" dir="2400000" sx="90000" sy="9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8" name="7"/>
            <p:cNvSpPr/>
            <p:nvPr/>
          </p:nvSpPr>
          <p:spPr>
            <a:xfrm>
              <a:off x="6652331" y="2973278"/>
              <a:ext cx="288482" cy="255557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rgbClr val="2E75B6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6"/>
            <p:cNvSpPr txBox="1"/>
            <p:nvPr/>
          </p:nvSpPr>
          <p:spPr>
            <a:xfrm>
              <a:off x="7261932" y="2683433"/>
              <a:ext cx="3926583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D74B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定义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377323" y="3101057"/>
              <a:ext cx="4077177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4"/>
            <p:cNvSpPr txBox="1"/>
            <p:nvPr/>
          </p:nvSpPr>
          <p:spPr>
            <a:xfrm>
              <a:off x="7253678" y="3055543"/>
              <a:ext cx="9060149" cy="773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黑体" panose="02010609060101010101" charset="-122"/>
                  <a:ea typeface="黑体" panose="02010609060101010101" charset="-122"/>
                </a:rPr>
                <a:t>IM（Instant messaging）营销，又叫即时通讯营销，通过IM作为信息交互载体，以实现目标客户挖掘和转化的互联网营销方式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88777" y="3283030"/>
            <a:ext cx="9590408" cy="1146669"/>
            <a:chOff x="6495488" y="4058394"/>
            <a:chExt cx="9590408" cy="1146669"/>
          </a:xfrm>
        </p:grpSpPr>
        <p:sp>
          <p:nvSpPr>
            <p:cNvPr id="8" name="4"/>
            <p:cNvSpPr/>
            <p:nvPr/>
          </p:nvSpPr>
          <p:spPr>
            <a:xfrm>
              <a:off x="6495488" y="4174935"/>
              <a:ext cx="602166" cy="602166"/>
            </a:xfrm>
            <a:prstGeom prst="roundRect">
              <a:avLst>
                <a:gd name="adj" fmla="val 8504"/>
              </a:avLst>
            </a:prstGeom>
            <a:solidFill>
              <a:srgbClr val="2E75B6"/>
            </a:solidFill>
            <a:ln w="76200">
              <a:noFill/>
            </a:ln>
            <a:effectLst>
              <a:outerShdw blurRad="419100" dist="254000" dir="2400000" sx="90000" sy="9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2" name="3"/>
            <p:cNvSpPr/>
            <p:nvPr/>
          </p:nvSpPr>
          <p:spPr>
            <a:xfrm>
              <a:off x="6652331" y="4350103"/>
              <a:ext cx="288482" cy="25182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3" name="2"/>
            <p:cNvSpPr txBox="1"/>
            <p:nvPr/>
          </p:nvSpPr>
          <p:spPr>
            <a:xfrm>
              <a:off x="7261932" y="4058394"/>
              <a:ext cx="3926583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D74B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方式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377323" y="4476018"/>
              <a:ext cx="40771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14"/>
            <p:cNvSpPr txBox="1"/>
            <p:nvPr/>
          </p:nvSpPr>
          <p:spPr>
            <a:xfrm>
              <a:off x="7253678" y="4431774"/>
              <a:ext cx="8832218" cy="773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黑体" panose="02010609060101010101" charset="-122"/>
                  <a:ea typeface="黑体" panose="02010609060101010101" charset="-122"/>
                </a:rPr>
                <a:t>网络在线交流，与潜在客户进行在线联系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黑体" panose="02010609060101010101" charset="-122"/>
                  <a:ea typeface="黑体" panose="02010609060101010101" charset="-122"/>
                </a:rPr>
                <a:t>通过通讯工具发布产品信息、促销信息，或者企业宣传图片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88777" y="4857525"/>
            <a:ext cx="4959012" cy="881201"/>
            <a:chOff x="6495488" y="5433355"/>
            <a:chExt cx="4959012" cy="881201"/>
          </a:xfrm>
        </p:grpSpPr>
        <p:sp>
          <p:nvSpPr>
            <p:cNvPr id="38" name="4"/>
            <p:cNvSpPr/>
            <p:nvPr/>
          </p:nvSpPr>
          <p:spPr>
            <a:xfrm>
              <a:off x="6495488" y="5549896"/>
              <a:ext cx="602166" cy="602166"/>
            </a:xfrm>
            <a:prstGeom prst="roundRect">
              <a:avLst>
                <a:gd name="adj" fmla="val 850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419100" dist="254000" dir="2400000" sx="90000" sy="9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9" name="3"/>
            <p:cNvSpPr/>
            <p:nvPr/>
          </p:nvSpPr>
          <p:spPr>
            <a:xfrm>
              <a:off x="6652331" y="5725064"/>
              <a:ext cx="288482" cy="25182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2E75B6"/>
            </a:solidFill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0" name="2"/>
            <p:cNvSpPr txBox="1"/>
            <p:nvPr/>
          </p:nvSpPr>
          <p:spPr>
            <a:xfrm>
              <a:off x="7261932" y="5433355"/>
              <a:ext cx="3926583" cy="417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2D74B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常用工具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7377323" y="5850979"/>
              <a:ext cx="40771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14"/>
            <p:cNvSpPr txBox="1"/>
            <p:nvPr/>
          </p:nvSpPr>
          <p:spPr>
            <a:xfrm>
              <a:off x="7253533" y="5854181"/>
              <a:ext cx="420096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sz="1600" dirty="0">
                  <a:latin typeface="黑体" panose="02010609060101010101" charset="-122"/>
                  <a:ea typeface="黑体" panose="02010609060101010101" charset="-122"/>
                </a:rPr>
                <a:t>QQ、微信、钉钉、阿里旺旺及Linkedin等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5070475" y="1075055"/>
            <a:ext cx="2492375" cy="651510"/>
          </a:xfrm>
          <a:prstGeom prst="roundRect">
            <a:avLst/>
          </a:prstGeom>
          <a:solidFill>
            <a:srgbClr val="157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39055" y="1170305"/>
            <a:ext cx="2366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社会化媒体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营销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547370" y="4596765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1165225" y="3917315"/>
            <a:ext cx="4591050" cy="2286000"/>
          </a:xfrm>
          <a:prstGeom prst="roundRect">
            <a:avLst>
              <a:gd name="adj" fmla="val 9083"/>
            </a:avLst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32122" y="4389971"/>
            <a:ext cx="425831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新媒体营销工具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微信公众号、微博、小红书等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自媒体营销工具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百家号、今日头条号、简书、搜狐号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6370320" y="3917315"/>
            <a:ext cx="4591050" cy="2285365"/>
          </a:xfrm>
          <a:prstGeom prst="roundRect">
            <a:avLst>
              <a:gd name="adj" fmla="val 9083"/>
            </a:avLst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74682" y="4279481"/>
            <a:ext cx="4152900" cy="1846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视频营销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短视频营销：腾讯、抖音、快手等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直播营销：淘宝、抖音、虎牙直播等</a:t>
            </a: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600" b="1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2.音频营销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400" spc="1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喜马拉雅FM、荔枝FM、蜻蜓FM、企鹅FM等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1821011" y="3684090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2E75B6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52786" y="3714252"/>
            <a:ext cx="27971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spc="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Open Sans" panose="020B0606030504020204" pitchFamily="34" charset="0"/>
                <a:sym typeface="+mn-ea"/>
              </a:rPr>
              <a:t>图文营销工具</a:t>
            </a:r>
            <a:endParaRPr kumimoji="0" lang="zh-CN" altLang="en-US" sz="200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026106" y="3725365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2E75B6"/>
          </a:solidFill>
          <a:ln w="12700">
            <a:noFill/>
          </a:ln>
          <a:effectLst>
            <a:outerShdw blurRad="1397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lt"/>
            </a:endParaRPr>
          </a:p>
        </p:txBody>
      </p:sp>
      <p:sp>
        <p:nvSpPr>
          <p:cNvPr id="43" name="文本框 15"/>
          <p:cNvSpPr txBox="1"/>
          <p:nvPr/>
        </p:nvSpPr>
        <p:spPr>
          <a:xfrm>
            <a:off x="7238831" y="3758702"/>
            <a:ext cx="27971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spc="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Open Sans" panose="020B0606030504020204" pitchFamily="34" charset="0"/>
                <a:sym typeface="+mn-ea"/>
              </a:rPr>
              <a:t>音视频营销工具</a:t>
            </a:r>
            <a:endParaRPr kumimoji="0" lang="zh-CN" altLang="en-US" sz="200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44" name="ïs1ïďé"/>
          <p:cNvSpPr/>
          <p:nvPr/>
        </p:nvSpPr>
        <p:spPr>
          <a:xfrm>
            <a:off x="923264" y="1810864"/>
            <a:ext cx="3366551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cap="all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定义</a:t>
            </a:r>
          </a:p>
        </p:txBody>
      </p:sp>
      <p:sp>
        <p:nvSpPr>
          <p:cNvPr id="45" name="矩形 13"/>
          <p:cNvSpPr>
            <a:spLocks noChangeArrowheads="1"/>
          </p:cNvSpPr>
          <p:nvPr/>
        </p:nvSpPr>
        <p:spPr bwMode="auto">
          <a:xfrm>
            <a:off x="916305" y="2198370"/>
            <a:ext cx="104686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也称为社会媒体营销或社交媒体营销，是企业或个人或机构借助社交媒体平台，在互联网上利用个人关系向潜在用户推广产品、宣传品牌，从而达成营销或销售的目的</a:t>
            </a:r>
          </a:p>
        </p:txBody>
      </p:sp>
      <p:sp>
        <p:nvSpPr>
          <p:cNvPr id="47" name="ïs1ïďé"/>
          <p:cNvSpPr/>
          <p:nvPr/>
        </p:nvSpPr>
        <p:spPr>
          <a:xfrm>
            <a:off x="961390" y="3100070"/>
            <a:ext cx="489013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cap="all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特点</a:t>
            </a:r>
            <a:r>
              <a:rPr lang="en-US" altLang="zh-CN" sz="2000" cap="all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lt"/>
              </a:rPr>
              <a:t>流量基数大、自由度大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547370" y="4596765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2" name="îṡliḑe"/>
          <p:cNvSpPr/>
          <p:nvPr/>
        </p:nvSpPr>
        <p:spPr>
          <a:xfrm>
            <a:off x="1795576" y="2816195"/>
            <a:ext cx="858016" cy="3093219"/>
          </a:xfrm>
          <a:prstGeom prst="rect">
            <a:avLst/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5"/>
          <p:cNvCxnSpPr>
            <a:endCxn id="27" idx="2"/>
          </p:cNvCxnSpPr>
          <p:nvPr/>
        </p:nvCxnSpPr>
        <p:spPr>
          <a:xfrm>
            <a:off x="3408693" y="2791746"/>
            <a:ext cx="5972577" cy="0"/>
          </a:xfrm>
          <a:prstGeom prst="line">
            <a:avLst/>
          </a:prstGeom>
          <a:ln w="19050" cap="rnd">
            <a:solidFill>
              <a:srgbClr val="0E47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sļiḓê"/>
          <p:cNvSpPr/>
          <p:nvPr/>
        </p:nvSpPr>
        <p:spPr bwMode="auto">
          <a:xfrm>
            <a:off x="9381270" y="2499022"/>
            <a:ext cx="586146" cy="585448"/>
          </a:xfrm>
          <a:prstGeom prst="ellipse">
            <a:avLst/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ï$ļïḑé"/>
          <p:cNvSpPr/>
          <p:nvPr/>
        </p:nvSpPr>
        <p:spPr bwMode="auto">
          <a:xfrm>
            <a:off x="9521181" y="2639304"/>
            <a:ext cx="306321" cy="304882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ṡḷíḍè"/>
          <p:cNvSpPr/>
          <p:nvPr/>
        </p:nvSpPr>
        <p:spPr>
          <a:xfrm>
            <a:off x="3493570" y="3303375"/>
            <a:ext cx="281160" cy="280953"/>
          </a:xfrm>
          <a:prstGeom prst="rect">
            <a:avLst/>
          </a:prstGeom>
          <a:solidFill>
            <a:schemeClr val="bg1"/>
          </a:solidFill>
          <a:ln w="22225">
            <a:solidFill>
              <a:srgbClr val="0E477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í$ḻíḍê"/>
          <p:cNvSpPr/>
          <p:nvPr/>
        </p:nvSpPr>
        <p:spPr bwMode="auto">
          <a:xfrm>
            <a:off x="3525891" y="3230720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rgbClr val="0E477F"/>
          </a:solidFill>
          <a:ln w="19050">
            <a:solidFill>
              <a:srgbClr val="0E477F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S1îḑé"/>
          <p:cNvSpPr/>
          <p:nvPr/>
        </p:nvSpPr>
        <p:spPr>
          <a:xfrm>
            <a:off x="3493570" y="4362805"/>
            <a:ext cx="281160" cy="280953"/>
          </a:xfrm>
          <a:prstGeom prst="rect">
            <a:avLst/>
          </a:prstGeom>
          <a:solidFill>
            <a:schemeClr val="bg1"/>
          </a:solidFill>
          <a:ln w="22225">
            <a:solidFill>
              <a:srgbClr val="0E477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ïṡḻïdè"/>
          <p:cNvSpPr/>
          <p:nvPr/>
        </p:nvSpPr>
        <p:spPr bwMode="auto">
          <a:xfrm>
            <a:off x="3525891" y="4290150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rgbClr val="0E477F"/>
          </a:solidFill>
          <a:ln w="19050">
            <a:solidFill>
              <a:srgbClr val="0E477F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isľïḋê"/>
          <p:cNvSpPr/>
          <p:nvPr/>
        </p:nvSpPr>
        <p:spPr>
          <a:xfrm>
            <a:off x="3493570" y="5422235"/>
            <a:ext cx="281160" cy="280953"/>
          </a:xfrm>
          <a:prstGeom prst="rect">
            <a:avLst/>
          </a:prstGeom>
          <a:solidFill>
            <a:schemeClr val="bg1"/>
          </a:solidFill>
          <a:ln w="22225">
            <a:solidFill>
              <a:srgbClr val="0E477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isļiďe"/>
          <p:cNvSpPr/>
          <p:nvPr/>
        </p:nvSpPr>
        <p:spPr bwMode="auto">
          <a:xfrm>
            <a:off x="3525891" y="5349580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rgbClr val="0E477F"/>
          </a:solidFill>
          <a:ln w="19050">
            <a:solidFill>
              <a:srgbClr val="0E477F"/>
            </a:solidFill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E47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4032262" y="1638995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18635" y="1748155"/>
            <a:ext cx="2104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图文营销工具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2725" y="2986405"/>
            <a:ext cx="58051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E477F"/>
                </a:solidFill>
                <a:cs typeface="+mn-ea"/>
                <a:sym typeface="+mn-lt"/>
              </a:rPr>
              <a:t>新媒体营销工具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E477F"/>
                </a:solidFill>
                <a:cs typeface="+mn-ea"/>
                <a:sym typeface="+mn-lt"/>
              </a:rPr>
              <a:t>利用新媒体平台发布软文、图片、视频等内容进行营销的模式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58285" y="4050665"/>
            <a:ext cx="6896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E477F"/>
                </a:solidFill>
                <a:cs typeface="+mn-ea"/>
                <a:sym typeface="+mn-lt"/>
              </a:rPr>
              <a:t>自媒体营销工具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E477F"/>
                </a:solidFill>
                <a:cs typeface="+mn-ea"/>
                <a:sym typeface="+mn-lt"/>
              </a:rPr>
              <a:t>与公众号、头条号、百家号等自媒体平台合作，发布和传播企业或个人信息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58192" y="5093480"/>
            <a:ext cx="467357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E477F"/>
                </a:solidFill>
                <a:cs typeface="+mn-ea"/>
                <a:sym typeface="+mn-lt"/>
              </a:rPr>
              <a:t>论坛</a:t>
            </a:r>
            <a:r>
              <a:rPr lang="en-US" altLang="zh-CN" sz="2000" dirty="0">
                <a:solidFill>
                  <a:srgbClr val="0E477F"/>
                </a:solidFill>
                <a:cs typeface="+mn-ea"/>
                <a:sym typeface="+mn-lt"/>
              </a:rPr>
              <a:t>/</a:t>
            </a:r>
            <a:r>
              <a:rPr lang="zh-CN" altLang="en-US" sz="2000" dirty="0">
                <a:solidFill>
                  <a:srgbClr val="0E477F"/>
                </a:solidFill>
                <a:cs typeface="+mn-ea"/>
                <a:sym typeface="+mn-lt"/>
              </a:rPr>
              <a:t>博客营销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E477F"/>
                </a:solidFill>
                <a:cs typeface="+mn-ea"/>
                <a:sym typeface="+mn-lt"/>
              </a:rPr>
              <a:t>通过论坛</a:t>
            </a:r>
            <a:r>
              <a:rPr lang="en-US" altLang="zh-CN" sz="1600" dirty="0">
                <a:solidFill>
                  <a:srgbClr val="0E477F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0E477F"/>
                </a:solidFill>
                <a:cs typeface="+mn-ea"/>
                <a:sym typeface="+mn-lt"/>
              </a:rPr>
              <a:t>博客发布营销内容</a:t>
            </a:r>
          </a:p>
        </p:txBody>
      </p:sp>
      <p:sp>
        <p:nvSpPr>
          <p:cNvPr id="9" name="íśḷïḍe"/>
          <p:cNvSpPr/>
          <p:nvPr/>
        </p:nvSpPr>
        <p:spPr bwMode="auto">
          <a:xfrm>
            <a:off x="2047386" y="3084470"/>
            <a:ext cx="354396" cy="35439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75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śḷïḍe"/>
          <p:cNvSpPr/>
          <p:nvPr/>
        </p:nvSpPr>
        <p:spPr bwMode="auto">
          <a:xfrm>
            <a:off x="2047386" y="4248508"/>
            <a:ext cx="354396" cy="35439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75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śḷïḍe"/>
          <p:cNvSpPr/>
          <p:nvPr/>
        </p:nvSpPr>
        <p:spPr bwMode="auto">
          <a:xfrm>
            <a:off x="2047386" y="5307938"/>
            <a:ext cx="354396" cy="35439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75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1365885" y="4653280"/>
            <a:ext cx="3152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利用新媒体平台发布软文、图片、视频等内容进行营销的模式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844449" y="1486144"/>
            <a:ext cx="2066959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721350" y="2057400"/>
            <a:ext cx="31540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微信公众号、微博、小红书等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747429" y="4154414"/>
            <a:ext cx="2066959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定义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983875" y="1967675"/>
            <a:ext cx="973455" cy="3810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0070C0"/>
                </a:gs>
                <a:gs pos="0">
                  <a:srgbClr val="2E75B6"/>
                </a:gs>
                <a:gs pos="100000">
                  <a:srgbClr val="D1313D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: 圆角 14"/>
          <p:cNvSpPr/>
          <p:nvPr/>
        </p:nvSpPr>
        <p:spPr>
          <a:xfrm rot="18854252">
            <a:off x="1279525" y="4183380"/>
            <a:ext cx="340360" cy="34036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: 圆角 14"/>
          <p:cNvSpPr/>
          <p:nvPr/>
        </p:nvSpPr>
        <p:spPr>
          <a:xfrm rot="18854253">
            <a:off x="5396865" y="1473835"/>
            <a:ext cx="340360" cy="340360"/>
          </a:xfrm>
          <a:prstGeom prst="roundRect">
            <a:avLst/>
          </a:pr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矩形: 圆角 20"/>
          <p:cNvSpPr/>
          <p:nvPr/>
        </p:nvSpPr>
        <p:spPr>
          <a:xfrm>
            <a:off x="1644621" y="2362924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815465" y="2499360"/>
            <a:ext cx="2350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新媒体营销工具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1067385" y="1991333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70" name="直接连接符 69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50051" y="3264548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74" name="直接连接符 73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>
            <a:off x="1824625" y="4639120"/>
            <a:ext cx="570865" cy="6350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0070C0"/>
                </a:gs>
                <a:gs pos="0">
                  <a:srgbClr val="2E75B6"/>
                </a:gs>
                <a:gs pos="100000">
                  <a:srgbClr val="D1313D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94E5EFB8-E4A5-4A42-818B-7C8073CFE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046" y="3044609"/>
            <a:ext cx="1958690" cy="19586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9852D53-B364-41DE-AB42-9D8A9D7A2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975" y="3041976"/>
            <a:ext cx="2942121" cy="1958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1887192" y="1772816"/>
            <a:ext cx="2444773" cy="38884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1925" y="2132965"/>
            <a:ext cx="1151890" cy="378460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50904" y="2687959"/>
            <a:ext cx="1944216" cy="520824"/>
            <a:chOff x="-385514" y="-27384"/>
            <a:chExt cx="1944216" cy="520824"/>
          </a:xfrm>
        </p:grpSpPr>
        <p:sp>
          <p:nvSpPr>
            <p:cNvPr id="14" name="矩形 13"/>
            <p:cNvSpPr/>
            <p:nvPr/>
          </p:nvSpPr>
          <p:spPr>
            <a:xfrm>
              <a:off x="0" y="-27384"/>
              <a:ext cx="1198662" cy="520824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59"/>
            <p:cNvSpPr>
              <a:spLocks noChangeArrowheads="1"/>
            </p:cNvSpPr>
            <p:nvPr/>
          </p:nvSpPr>
          <p:spPr bwMode="auto">
            <a:xfrm flipH="1">
              <a:off x="-385514" y="44624"/>
              <a:ext cx="1944216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定义</a:t>
              </a:r>
            </a:p>
          </p:txBody>
        </p:sp>
      </p:grpSp>
      <p:sp>
        <p:nvSpPr>
          <p:cNvPr id="3" name="Rectangle 5"/>
          <p:cNvSpPr/>
          <p:nvPr/>
        </p:nvSpPr>
        <p:spPr bwMode="auto">
          <a:xfrm>
            <a:off x="5861685" y="3350260"/>
            <a:ext cx="5381625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企业或个人与公众号、头条号、百家号等自媒体平台合作，通过对目标人群的精准定位，利用文字、图片或视频等多样化宣传手段发布和传播企业或个人信息，促使目标人群主动关注并自发为品牌进行推广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，</a:t>
            </a: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从而实现营销目的的行为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sp>
        <p:nvSpPr>
          <p:cNvPr id="5" name="Rectangle 5"/>
          <p:cNvSpPr/>
          <p:nvPr/>
        </p:nvSpPr>
        <p:spPr bwMode="auto">
          <a:xfrm>
            <a:off x="5979160" y="5632450"/>
            <a:ext cx="5381625" cy="49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百家号、今日头条号、简书、搜狐号等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75669" y="5064764"/>
            <a:ext cx="1944216" cy="520824"/>
            <a:chOff x="-366464" y="-27384"/>
            <a:chExt cx="1944216" cy="520824"/>
          </a:xfrm>
        </p:grpSpPr>
        <p:sp>
          <p:nvSpPr>
            <p:cNvPr id="7" name="矩形 6"/>
            <p:cNvSpPr/>
            <p:nvPr/>
          </p:nvSpPr>
          <p:spPr>
            <a:xfrm>
              <a:off x="0" y="-27384"/>
              <a:ext cx="1198662" cy="520824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59"/>
            <p:cNvSpPr>
              <a:spLocks noChangeArrowheads="1"/>
            </p:cNvSpPr>
            <p:nvPr/>
          </p:nvSpPr>
          <p:spPr bwMode="auto">
            <a:xfrm flipH="1">
              <a:off x="-366464" y="44624"/>
              <a:ext cx="1944216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常用平台</a:t>
              </a:r>
            </a:p>
          </p:txBody>
        </p:sp>
      </p:grpSp>
      <p:sp>
        <p:nvSpPr>
          <p:cNvPr id="67" name="矩形: 圆角 20"/>
          <p:cNvSpPr/>
          <p:nvPr/>
        </p:nvSpPr>
        <p:spPr>
          <a:xfrm>
            <a:off x="7148166" y="1408519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19010" y="1544955"/>
            <a:ext cx="2350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自媒体营销工具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6570930" y="1103603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70" name="直接连接符 69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53596" y="2272043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74" name="直接连接符 73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21978FF8-6E2C-4999-84F6-82CFAD37F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070" y="2272043"/>
            <a:ext cx="3287514" cy="3287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7" name="文本框 46"/>
          <p:cNvSpPr txBox="1"/>
          <p:nvPr/>
        </p:nvSpPr>
        <p:spPr>
          <a:xfrm>
            <a:off x="7436485" y="4324985"/>
            <a:ext cx="33293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通过论坛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博客这种网络交流平台，发布相关营销内容，从而吸引目标用户，达到传播、宣传的目的</a:t>
            </a:r>
            <a:endParaRPr lang="zh-CN" altLang="en-US" sz="1600" dirty="0">
              <a:solidFill>
                <a:srgbClr val="0E477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75" name="矩形: 圆角 20"/>
          <p:cNvSpPr/>
          <p:nvPr/>
        </p:nvSpPr>
        <p:spPr>
          <a:xfrm>
            <a:off x="7762211" y="2779484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011160" y="2889250"/>
            <a:ext cx="2178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论坛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博客营销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7184975" y="2407893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78" name="直接连接符 77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167641" y="3681108"/>
            <a:ext cx="3866183" cy="116990"/>
            <a:chOff x="6733505" y="4211178"/>
            <a:chExt cx="3866183" cy="116990"/>
          </a:xfrm>
          <a:solidFill>
            <a:srgbClr val="2E75B6"/>
          </a:solidFill>
        </p:grpSpPr>
        <p:cxnSp>
          <p:nvCxnSpPr>
            <p:cNvPr id="82" name="直接连接符 81"/>
            <p:cNvCxnSpPr/>
            <p:nvPr/>
          </p:nvCxnSpPr>
          <p:spPr>
            <a:xfrm>
              <a:off x="6792000" y="4269673"/>
              <a:ext cx="3688200" cy="0"/>
            </a:xfrm>
            <a:prstGeom prst="line">
              <a:avLst/>
            </a:prstGeom>
            <a:grpFill/>
            <a:ln>
              <a:solidFill>
                <a:srgbClr val="2E75B6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10482698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6733505" y="4211178"/>
              <a:ext cx="116990" cy="116990"/>
            </a:xfrm>
            <a:prstGeom prst="ellipse">
              <a:avLst/>
            </a:prstGeom>
            <a:grpFill/>
            <a:ln>
              <a:solidFill>
                <a:srgbClr val="2E75B6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D3C95B98-BCF2-4259-B93A-4E5FA69EC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53" y="2466388"/>
            <a:ext cx="5520769" cy="2550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547370" y="4596765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29" name="islîďé"/>
          <p:cNvSpPr/>
          <p:nvPr/>
        </p:nvSpPr>
        <p:spPr bwMode="auto">
          <a:xfrm>
            <a:off x="2482294" y="2587945"/>
            <a:ext cx="2751825" cy="3299567"/>
          </a:xfrm>
          <a:custGeom>
            <a:avLst/>
            <a:gdLst>
              <a:gd name="T0" fmla="*/ 764 w 804"/>
              <a:gd name="T1" fmla="*/ 744 h 964"/>
              <a:gd name="T2" fmla="*/ 584 w 804"/>
              <a:gd name="T3" fmla="*/ 924 h 964"/>
              <a:gd name="T4" fmla="*/ 0 w 804"/>
              <a:gd name="T5" fmla="*/ 924 h 964"/>
              <a:gd name="T6" fmla="*/ 0 w 804"/>
              <a:gd name="T7" fmla="*/ 964 h 964"/>
              <a:gd name="T8" fmla="*/ 584 w 804"/>
              <a:gd name="T9" fmla="*/ 964 h 964"/>
              <a:gd name="T10" fmla="*/ 804 w 804"/>
              <a:gd name="T11" fmla="*/ 744 h 964"/>
              <a:gd name="T12" fmla="*/ 804 w 804"/>
              <a:gd name="T13" fmla="*/ 0 h 964"/>
              <a:gd name="T14" fmla="*/ 764 w 804"/>
              <a:gd name="T15" fmla="*/ 0 h 964"/>
              <a:gd name="T16" fmla="*/ 764 w 804"/>
              <a:gd name="T17" fmla="*/ 74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4" h="964">
                <a:moveTo>
                  <a:pt x="764" y="744"/>
                </a:moveTo>
                <a:cubicBezTo>
                  <a:pt x="764" y="843"/>
                  <a:pt x="683" y="924"/>
                  <a:pt x="584" y="924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64"/>
                  <a:pt x="0" y="964"/>
                  <a:pt x="0" y="964"/>
                </a:cubicBezTo>
                <a:cubicBezTo>
                  <a:pt x="584" y="964"/>
                  <a:pt x="584" y="964"/>
                  <a:pt x="584" y="964"/>
                </a:cubicBezTo>
                <a:cubicBezTo>
                  <a:pt x="705" y="964"/>
                  <a:pt x="804" y="865"/>
                  <a:pt x="804" y="744"/>
                </a:cubicBezTo>
                <a:cubicBezTo>
                  <a:pt x="804" y="0"/>
                  <a:pt x="804" y="0"/>
                  <a:pt x="804" y="0"/>
                </a:cubicBezTo>
                <a:cubicBezTo>
                  <a:pt x="764" y="0"/>
                  <a:pt x="764" y="0"/>
                  <a:pt x="764" y="0"/>
                </a:cubicBezTo>
                <a:lnTo>
                  <a:pt x="764" y="744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0" name="îṥḷîḋê"/>
          <p:cNvSpPr/>
          <p:nvPr/>
        </p:nvSpPr>
        <p:spPr bwMode="auto">
          <a:xfrm>
            <a:off x="1086213" y="1738395"/>
            <a:ext cx="2751825" cy="3355607"/>
          </a:xfrm>
          <a:custGeom>
            <a:avLst/>
            <a:gdLst>
              <a:gd name="T0" fmla="*/ 40 w 804"/>
              <a:gd name="T1" fmla="*/ 220 h 980"/>
              <a:gd name="T2" fmla="*/ 220 w 804"/>
              <a:gd name="T3" fmla="*/ 40 h 980"/>
              <a:gd name="T4" fmla="*/ 804 w 804"/>
              <a:gd name="T5" fmla="*/ 40 h 980"/>
              <a:gd name="T6" fmla="*/ 804 w 804"/>
              <a:gd name="T7" fmla="*/ 0 h 980"/>
              <a:gd name="T8" fmla="*/ 220 w 804"/>
              <a:gd name="T9" fmla="*/ 0 h 980"/>
              <a:gd name="T10" fmla="*/ 0 w 804"/>
              <a:gd name="T11" fmla="*/ 220 h 980"/>
              <a:gd name="T12" fmla="*/ 0 w 804"/>
              <a:gd name="T13" fmla="*/ 980 h 980"/>
              <a:gd name="T14" fmla="*/ 40 w 804"/>
              <a:gd name="T15" fmla="*/ 980 h 980"/>
              <a:gd name="T16" fmla="*/ 40 w 804"/>
              <a:gd name="T17" fmla="*/ 220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4" h="980">
                <a:moveTo>
                  <a:pt x="40" y="220"/>
                </a:moveTo>
                <a:cubicBezTo>
                  <a:pt x="40" y="121"/>
                  <a:pt x="121" y="40"/>
                  <a:pt x="220" y="40"/>
                </a:cubicBezTo>
                <a:cubicBezTo>
                  <a:pt x="804" y="40"/>
                  <a:pt x="804" y="40"/>
                  <a:pt x="804" y="40"/>
                </a:cubicBezTo>
                <a:cubicBezTo>
                  <a:pt x="804" y="0"/>
                  <a:pt x="804" y="0"/>
                  <a:pt x="804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99" y="0"/>
                  <a:pt x="0" y="99"/>
                  <a:pt x="0" y="220"/>
                </a:cubicBezTo>
                <a:cubicBezTo>
                  <a:pt x="0" y="980"/>
                  <a:pt x="0" y="980"/>
                  <a:pt x="0" y="980"/>
                </a:cubicBezTo>
                <a:cubicBezTo>
                  <a:pt x="40" y="980"/>
                  <a:pt x="40" y="980"/>
                  <a:pt x="40" y="980"/>
                </a:cubicBezTo>
                <a:lnTo>
                  <a:pt x="40" y="220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1" name="íṣḷíḋê"/>
          <p:cNvSpPr/>
          <p:nvPr/>
        </p:nvSpPr>
        <p:spPr bwMode="auto">
          <a:xfrm>
            <a:off x="1760724" y="5224012"/>
            <a:ext cx="582634" cy="676949"/>
          </a:xfrm>
          <a:custGeom>
            <a:avLst/>
            <a:gdLst>
              <a:gd name="T0" fmla="*/ 170 w 170"/>
              <a:gd name="T1" fmla="*/ 111 h 198"/>
              <a:gd name="T2" fmla="*/ 147 w 170"/>
              <a:gd name="T3" fmla="*/ 52 h 198"/>
              <a:gd name="T4" fmla="*/ 87 w 170"/>
              <a:gd name="T5" fmla="*/ 26 h 198"/>
              <a:gd name="T6" fmla="*/ 87 w 170"/>
              <a:gd name="T7" fmla="*/ 0 h 198"/>
              <a:gd name="T8" fmla="*/ 24 w 170"/>
              <a:gd name="T9" fmla="*/ 41 h 198"/>
              <a:gd name="T10" fmla="*/ 0 w 170"/>
              <a:gd name="T11" fmla="*/ 110 h 198"/>
              <a:gd name="T12" fmla="*/ 24 w 170"/>
              <a:gd name="T13" fmla="*/ 173 h 198"/>
              <a:gd name="T14" fmla="*/ 84 w 170"/>
              <a:gd name="T15" fmla="*/ 198 h 198"/>
              <a:gd name="T16" fmla="*/ 145 w 170"/>
              <a:gd name="T17" fmla="*/ 173 h 198"/>
              <a:gd name="T18" fmla="*/ 170 w 170"/>
              <a:gd name="T19" fmla="*/ 111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0" h="198">
                <a:moveTo>
                  <a:pt x="170" y="111"/>
                </a:moveTo>
                <a:cubicBezTo>
                  <a:pt x="170" y="87"/>
                  <a:pt x="162" y="68"/>
                  <a:pt x="147" y="52"/>
                </a:cubicBezTo>
                <a:cubicBezTo>
                  <a:pt x="132" y="36"/>
                  <a:pt x="111" y="28"/>
                  <a:pt x="87" y="26"/>
                </a:cubicBezTo>
                <a:cubicBezTo>
                  <a:pt x="87" y="0"/>
                  <a:pt x="87" y="0"/>
                  <a:pt x="87" y="0"/>
                </a:cubicBezTo>
                <a:cubicBezTo>
                  <a:pt x="59" y="7"/>
                  <a:pt x="39" y="21"/>
                  <a:pt x="24" y="41"/>
                </a:cubicBezTo>
                <a:cubicBezTo>
                  <a:pt x="8" y="61"/>
                  <a:pt x="0" y="84"/>
                  <a:pt x="0" y="110"/>
                </a:cubicBezTo>
                <a:cubicBezTo>
                  <a:pt x="0" y="135"/>
                  <a:pt x="8" y="156"/>
                  <a:pt x="24" y="173"/>
                </a:cubicBezTo>
                <a:cubicBezTo>
                  <a:pt x="41" y="190"/>
                  <a:pt x="60" y="198"/>
                  <a:pt x="84" y="198"/>
                </a:cubicBezTo>
                <a:cubicBezTo>
                  <a:pt x="109" y="198"/>
                  <a:pt x="129" y="190"/>
                  <a:pt x="145" y="173"/>
                </a:cubicBezTo>
                <a:cubicBezTo>
                  <a:pt x="162" y="156"/>
                  <a:pt x="170" y="136"/>
                  <a:pt x="170" y="111"/>
                </a:cubicBezTo>
                <a:close/>
              </a:path>
            </a:pathLst>
          </a:custGeom>
          <a:solidFill>
            <a:srgbClr val="0070C0">
              <a:alpha val="72000"/>
            </a:srgbClr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2" name="íśḻïdé"/>
          <p:cNvSpPr/>
          <p:nvPr/>
        </p:nvSpPr>
        <p:spPr bwMode="auto">
          <a:xfrm>
            <a:off x="1077249" y="5224012"/>
            <a:ext cx="580394" cy="676949"/>
          </a:xfrm>
          <a:custGeom>
            <a:avLst/>
            <a:gdLst>
              <a:gd name="T0" fmla="*/ 146 w 170"/>
              <a:gd name="T1" fmla="*/ 173 h 198"/>
              <a:gd name="T2" fmla="*/ 170 w 170"/>
              <a:gd name="T3" fmla="*/ 111 h 198"/>
              <a:gd name="T4" fmla="*/ 147 w 170"/>
              <a:gd name="T5" fmla="*/ 52 h 198"/>
              <a:gd name="T6" fmla="*/ 87 w 170"/>
              <a:gd name="T7" fmla="*/ 26 h 198"/>
              <a:gd name="T8" fmla="*/ 87 w 170"/>
              <a:gd name="T9" fmla="*/ 0 h 198"/>
              <a:gd name="T10" fmla="*/ 24 w 170"/>
              <a:gd name="T11" fmla="*/ 41 h 198"/>
              <a:gd name="T12" fmla="*/ 0 w 170"/>
              <a:gd name="T13" fmla="*/ 110 h 198"/>
              <a:gd name="T14" fmla="*/ 25 w 170"/>
              <a:gd name="T15" fmla="*/ 173 h 198"/>
              <a:gd name="T16" fmla="*/ 84 w 170"/>
              <a:gd name="T17" fmla="*/ 198 h 198"/>
              <a:gd name="T18" fmla="*/ 146 w 170"/>
              <a:gd name="T19" fmla="*/ 17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0" h="198">
                <a:moveTo>
                  <a:pt x="146" y="173"/>
                </a:moveTo>
                <a:cubicBezTo>
                  <a:pt x="162" y="156"/>
                  <a:pt x="170" y="136"/>
                  <a:pt x="170" y="111"/>
                </a:cubicBezTo>
                <a:cubicBezTo>
                  <a:pt x="170" y="87"/>
                  <a:pt x="162" y="68"/>
                  <a:pt x="147" y="52"/>
                </a:cubicBezTo>
                <a:cubicBezTo>
                  <a:pt x="132" y="36"/>
                  <a:pt x="111" y="28"/>
                  <a:pt x="87" y="26"/>
                </a:cubicBezTo>
                <a:cubicBezTo>
                  <a:pt x="87" y="0"/>
                  <a:pt x="87" y="0"/>
                  <a:pt x="87" y="0"/>
                </a:cubicBezTo>
                <a:cubicBezTo>
                  <a:pt x="63" y="7"/>
                  <a:pt x="40" y="21"/>
                  <a:pt x="24" y="41"/>
                </a:cubicBezTo>
                <a:cubicBezTo>
                  <a:pt x="8" y="61"/>
                  <a:pt x="0" y="84"/>
                  <a:pt x="0" y="110"/>
                </a:cubicBezTo>
                <a:cubicBezTo>
                  <a:pt x="0" y="135"/>
                  <a:pt x="9" y="156"/>
                  <a:pt x="25" y="173"/>
                </a:cubicBezTo>
                <a:cubicBezTo>
                  <a:pt x="41" y="190"/>
                  <a:pt x="61" y="198"/>
                  <a:pt x="84" y="198"/>
                </a:cubicBezTo>
                <a:cubicBezTo>
                  <a:pt x="109" y="198"/>
                  <a:pt x="129" y="190"/>
                  <a:pt x="146" y="173"/>
                </a:cubicBezTo>
                <a:close/>
              </a:path>
            </a:pathLst>
          </a:custGeom>
          <a:solidFill>
            <a:srgbClr val="0070C0">
              <a:alpha val="72000"/>
            </a:srgbClr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3" name="ïŝḷiḍe"/>
          <p:cNvSpPr/>
          <p:nvPr/>
        </p:nvSpPr>
        <p:spPr bwMode="auto">
          <a:xfrm>
            <a:off x="3976973" y="1778743"/>
            <a:ext cx="1266109" cy="679191"/>
          </a:xfrm>
          <a:custGeom>
            <a:avLst/>
            <a:gdLst>
              <a:gd name="T0" fmla="*/ 146 w 370"/>
              <a:gd name="T1" fmla="*/ 157 h 198"/>
              <a:gd name="T2" fmla="*/ 83 w 370"/>
              <a:gd name="T3" fmla="*/ 198 h 198"/>
              <a:gd name="T4" fmla="*/ 83 w 370"/>
              <a:gd name="T5" fmla="*/ 172 h 198"/>
              <a:gd name="T6" fmla="*/ 23 w 370"/>
              <a:gd name="T7" fmla="*/ 146 h 198"/>
              <a:gd name="T8" fmla="*/ 0 w 370"/>
              <a:gd name="T9" fmla="*/ 87 h 198"/>
              <a:gd name="T10" fmla="*/ 25 w 370"/>
              <a:gd name="T11" fmla="*/ 25 h 198"/>
              <a:gd name="T12" fmla="*/ 86 w 370"/>
              <a:gd name="T13" fmla="*/ 0 h 198"/>
              <a:gd name="T14" fmla="*/ 146 w 370"/>
              <a:gd name="T15" fmla="*/ 25 h 198"/>
              <a:gd name="T16" fmla="*/ 170 w 370"/>
              <a:gd name="T17" fmla="*/ 88 h 198"/>
              <a:gd name="T18" fmla="*/ 146 w 370"/>
              <a:gd name="T19" fmla="*/ 157 h 198"/>
              <a:gd name="T20" fmla="*/ 346 w 370"/>
              <a:gd name="T21" fmla="*/ 157 h 198"/>
              <a:gd name="T22" fmla="*/ 283 w 370"/>
              <a:gd name="T23" fmla="*/ 198 h 198"/>
              <a:gd name="T24" fmla="*/ 283 w 370"/>
              <a:gd name="T25" fmla="*/ 172 h 198"/>
              <a:gd name="T26" fmla="*/ 223 w 370"/>
              <a:gd name="T27" fmla="*/ 146 h 198"/>
              <a:gd name="T28" fmla="*/ 200 w 370"/>
              <a:gd name="T29" fmla="*/ 87 h 198"/>
              <a:gd name="T30" fmla="*/ 224 w 370"/>
              <a:gd name="T31" fmla="*/ 25 h 198"/>
              <a:gd name="T32" fmla="*/ 286 w 370"/>
              <a:gd name="T33" fmla="*/ 0 h 198"/>
              <a:gd name="T34" fmla="*/ 345 w 370"/>
              <a:gd name="T35" fmla="*/ 25 h 198"/>
              <a:gd name="T36" fmla="*/ 370 w 370"/>
              <a:gd name="T37" fmla="*/ 88 h 198"/>
              <a:gd name="T38" fmla="*/ 346 w 370"/>
              <a:gd name="T39" fmla="*/ 157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0" h="198">
                <a:moveTo>
                  <a:pt x="146" y="157"/>
                </a:moveTo>
                <a:cubicBezTo>
                  <a:pt x="131" y="177"/>
                  <a:pt x="111" y="191"/>
                  <a:pt x="83" y="198"/>
                </a:cubicBezTo>
                <a:cubicBezTo>
                  <a:pt x="83" y="172"/>
                  <a:pt x="83" y="172"/>
                  <a:pt x="83" y="172"/>
                </a:cubicBezTo>
                <a:cubicBezTo>
                  <a:pt x="59" y="170"/>
                  <a:pt x="39" y="162"/>
                  <a:pt x="23" y="146"/>
                </a:cubicBezTo>
                <a:cubicBezTo>
                  <a:pt x="8" y="130"/>
                  <a:pt x="0" y="111"/>
                  <a:pt x="0" y="87"/>
                </a:cubicBezTo>
                <a:cubicBezTo>
                  <a:pt x="0" y="62"/>
                  <a:pt x="8" y="42"/>
                  <a:pt x="25" y="25"/>
                </a:cubicBezTo>
                <a:cubicBezTo>
                  <a:pt x="41" y="8"/>
                  <a:pt x="61" y="0"/>
                  <a:pt x="86" y="0"/>
                </a:cubicBezTo>
                <a:cubicBezTo>
                  <a:pt x="110" y="0"/>
                  <a:pt x="129" y="8"/>
                  <a:pt x="146" y="25"/>
                </a:cubicBezTo>
                <a:cubicBezTo>
                  <a:pt x="162" y="42"/>
                  <a:pt x="170" y="63"/>
                  <a:pt x="170" y="88"/>
                </a:cubicBezTo>
                <a:cubicBezTo>
                  <a:pt x="170" y="114"/>
                  <a:pt x="162" y="137"/>
                  <a:pt x="146" y="157"/>
                </a:cubicBezTo>
                <a:close/>
                <a:moveTo>
                  <a:pt x="346" y="157"/>
                </a:moveTo>
                <a:cubicBezTo>
                  <a:pt x="330" y="177"/>
                  <a:pt x="307" y="191"/>
                  <a:pt x="283" y="198"/>
                </a:cubicBezTo>
                <a:cubicBezTo>
                  <a:pt x="283" y="172"/>
                  <a:pt x="283" y="172"/>
                  <a:pt x="283" y="172"/>
                </a:cubicBezTo>
                <a:cubicBezTo>
                  <a:pt x="259" y="170"/>
                  <a:pt x="238" y="162"/>
                  <a:pt x="223" y="146"/>
                </a:cubicBezTo>
                <a:cubicBezTo>
                  <a:pt x="208" y="130"/>
                  <a:pt x="200" y="111"/>
                  <a:pt x="200" y="87"/>
                </a:cubicBezTo>
                <a:cubicBezTo>
                  <a:pt x="200" y="62"/>
                  <a:pt x="208" y="42"/>
                  <a:pt x="224" y="25"/>
                </a:cubicBezTo>
                <a:cubicBezTo>
                  <a:pt x="241" y="8"/>
                  <a:pt x="261" y="0"/>
                  <a:pt x="286" y="0"/>
                </a:cubicBezTo>
                <a:cubicBezTo>
                  <a:pt x="309" y="0"/>
                  <a:pt x="329" y="8"/>
                  <a:pt x="345" y="25"/>
                </a:cubicBezTo>
                <a:cubicBezTo>
                  <a:pt x="361" y="42"/>
                  <a:pt x="370" y="63"/>
                  <a:pt x="370" y="88"/>
                </a:cubicBezTo>
                <a:cubicBezTo>
                  <a:pt x="370" y="114"/>
                  <a:pt x="362" y="137"/>
                  <a:pt x="346" y="157"/>
                </a:cubicBezTo>
                <a:close/>
              </a:path>
            </a:pathLst>
          </a:custGeom>
          <a:solidFill>
            <a:srgbClr val="0070C0">
              <a:alpha val="72000"/>
            </a:srgbClr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" name="iṧlïḓê"/>
          <p:cNvSpPr/>
          <p:nvPr/>
        </p:nvSpPr>
        <p:spPr bwMode="auto">
          <a:xfrm>
            <a:off x="2842086" y="2849615"/>
            <a:ext cx="636155" cy="648828"/>
          </a:xfrm>
          <a:custGeom>
            <a:avLst/>
            <a:gdLst>
              <a:gd name="connsiteX0" fmla="*/ 54222 w 585452"/>
              <a:gd name="connsiteY0" fmla="*/ 339785 h 597115"/>
              <a:gd name="connsiteX1" fmla="*/ 231863 w 585452"/>
              <a:gd name="connsiteY1" fmla="*/ 478484 h 597115"/>
              <a:gd name="connsiteX2" fmla="*/ 236511 w 585452"/>
              <a:gd name="connsiteY2" fmla="*/ 476421 h 597115"/>
              <a:gd name="connsiteX3" fmla="*/ 230314 w 585452"/>
              <a:gd name="connsiteY3" fmla="*/ 474359 h 597115"/>
              <a:gd name="connsiteX4" fmla="*/ 182289 w 585452"/>
              <a:gd name="connsiteY4" fmla="*/ 420736 h 597115"/>
              <a:gd name="connsiteX5" fmla="*/ 54222 w 585452"/>
              <a:gd name="connsiteY5" fmla="*/ 339785 h 597115"/>
              <a:gd name="connsiteX6" fmla="*/ 47508 w 585452"/>
              <a:gd name="connsiteY6" fmla="*/ 201087 h 597115"/>
              <a:gd name="connsiteX7" fmla="*/ 39246 w 585452"/>
              <a:gd name="connsiteY7" fmla="*/ 259866 h 597115"/>
              <a:gd name="connsiteX8" fmla="*/ 39246 w 585452"/>
              <a:gd name="connsiteY8" fmla="*/ 260897 h 597115"/>
              <a:gd name="connsiteX9" fmla="*/ 161116 w 585452"/>
              <a:gd name="connsiteY9" fmla="*/ 384643 h 597115"/>
              <a:gd name="connsiteX10" fmla="*/ 131681 w 585452"/>
              <a:gd name="connsiteY10" fmla="*/ 276881 h 597115"/>
              <a:gd name="connsiteX11" fmla="*/ 47508 w 585452"/>
              <a:gd name="connsiteY11" fmla="*/ 201087 h 597115"/>
              <a:gd name="connsiteX12" fmla="*/ 116189 w 585452"/>
              <a:gd name="connsiteY12" fmla="*/ 92809 h 597115"/>
              <a:gd name="connsiteX13" fmla="*/ 58869 w 585452"/>
              <a:gd name="connsiteY13" fmla="*/ 169635 h 597115"/>
              <a:gd name="connsiteX14" fmla="*/ 131165 w 585452"/>
              <a:gd name="connsiteY14" fmla="*/ 246460 h 597115"/>
              <a:gd name="connsiteX15" fmla="*/ 149755 w 585452"/>
              <a:gd name="connsiteY15" fmla="*/ 149526 h 597115"/>
              <a:gd name="connsiteX16" fmla="*/ 116189 w 585452"/>
              <a:gd name="connsiteY16" fmla="*/ 92809 h 597115"/>
              <a:gd name="connsiteX17" fmla="*/ 221535 w 585452"/>
              <a:gd name="connsiteY17" fmla="*/ 42795 h 597115"/>
              <a:gd name="connsiteX18" fmla="*/ 141493 w 585452"/>
              <a:gd name="connsiteY18" fmla="*/ 74247 h 597115"/>
              <a:gd name="connsiteX19" fmla="*/ 163182 w 585452"/>
              <a:gd name="connsiteY19" fmla="*/ 119621 h 597115"/>
              <a:gd name="connsiteX20" fmla="*/ 221535 w 585452"/>
              <a:gd name="connsiteY20" fmla="*/ 42795 h 597115"/>
              <a:gd name="connsiteX21" fmla="*/ 496052 w 585452"/>
              <a:gd name="connsiteY21" fmla="*/ 42574 h 597115"/>
              <a:gd name="connsiteX22" fmla="*/ 574240 w 585452"/>
              <a:gd name="connsiteY22" fmla="*/ 399614 h 597115"/>
              <a:gd name="connsiteX23" fmla="*/ 343397 w 585452"/>
              <a:gd name="connsiteY23" fmla="*/ 479027 h 597115"/>
              <a:gd name="connsiteX24" fmla="*/ 374382 w 585452"/>
              <a:gd name="connsiteY24" fmla="*/ 417147 h 597115"/>
              <a:gd name="connsiteX25" fmla="*/ 444100 w 585452"/>
              <a:gd name="connsiteY25" fmla="*/ 402708 h 597115"/>
              <a:gd name="connsiteX26" fmla="*/ 467856 w 585452"/>
              <a:gd name="connsiteY26" fmla="*/ 393426 h 597115"/>
              <a:gd name="connsiteX27" fmla="*/ 487480 w 585452"/>
              <a:gd name="connsiteY27" fmla="*/ 382597 h 597115"/>
              <a:gd name="connsiteX28" fmla="*/ 494194 w 585452"/>
              <a:gd name="connsiteY28" fmla="*/ 376925 h 597115"/>
              <a:gd name="connsiteX29" fmla="*/ 498842 w 585452"/>
              <a:gd name="connsiteY29" fmla="*/ 372284 h 597115"/>
              <a:gd name="connsiteX30" fmla="*/ 502457 w 585452"/>
              <a:gd name="connsiteY30" fmla="*/ 367127 h 597115"/>
              <a:gd name="connsiteX31" fmla="*/ 498325 w 585452"/>
              <a:gd name="connsiteY31" fmla="*/ 371768 h 597115"/>
              <a:gd name="connsiteX32" fmla="*/ 493161 w 585452"/>
              <a:gd name="connsiteY32" fmla="*/ 375894 h 597115"/>
              <a:gd name="connsiteX33" fmla="*/ 485931 w 585452"/>
              <a:gd name="connsiteY33" fmla="*/ 380535 h 597115"/>
              <a:gd name="connsiteX34" fmla="*/ 465790 w 585452"/>
              <a:gd name="connsiteY34" fmla="*/ 388785 h 597115"/>
              <a:gd name="connsiteX35" fmla="*/ 442035 w 585452"/>
              <a:gd name="connsiteY35" fmla="*/ 394973 h 597115"/>
              <a:gd name="connsiteX36" fmla="*/ 395556 w 585452"/>
              <a:gd name="connsiteY36" fmla="*/ 401677 h 597115"/>
              <a:gd name="connsiteX37" fmla="*/ 381612 w 585452"/>
              <a:gd name="connsiteY37" fmla="*/ 402193 h 597115"/>
              <a:gd name="connsiteX38" fmla="*/ 407950 w 585452"/>
              <a:gd name="connsiteY38" fmla="*/ 344954 h 597115"/>
              <a:gd name="connsiteX39" fmla="*/ 465274 w 585452"/>
              <a:gd name="connsiteY39" fmla="*/ 331031 h 597115"/>
              <a:gd name="connsiteX40" fmla="*/ 485931 w 585452"/>
              <a:gd name="connsiteY40" fmla="*/ 322780 h 597115"/>
              <a:gd name="connsiteX41" fmla="*/ 502973 w 585452"/>
              <a:gd name="connsiteY41" fmla="*/ 312982 h 597115"/>
              <a:gd name="connsiteX42" fmla="*/ 509170 w 585452"/>
              <a:gd name="connsiteY42" fmla="*/ 308341 h 597115"/>
              <a:gd name="connsiteX43" fmla="*/ 513302 w 585452"/>
              <a:gd name="connsiteY43" fmla="*/ 303700 h 597115"/>
              <a:gd name="connsiteX44" fmla="*/ 515884 w 585452"/>
              <a:gd name="connsiteY44" fmla="*/ 299575 h 597115"/>
              <a:gd name="connsiteX45" fmla="*/ 512785 w 585452"/>
              <a:gd name="connsiteY45" fmla="*/ 303700 h 597115"/>
              <a:gd name="connsiteX46" fmla="*/ 508137 w 585452"/>
              <a:gd name="connsiteY46" fmla="*/ 307310 h 597115"/>
              <a:gd name="connsiteX47" fmla="*/ 501940 w 585452"/>
              <a:gd name="connsiteY47" fmla="*/ 311435 h 597115"/>
              <a:gd name="connsiteX48" fmla="*/ 484382 w 585452"/>
              <a:gd name="connsiteY48" fmla="*/ 318655 h 597115"/>
              <a:gd name="connsiteX49" fmla="*/ 463208 w 585452"/>
              <a:gd name="connsiteY49" fmla="*/ 323811 h 597115"/>
              <a:gd name="connsiteX50" fmla="*/ 422927 w 585452"/>
              <a:gd name="connsiteY50" fmla="*/ 329484 h 597115"/>
              <a:gd name="connsiteX51" fmla="*/ 413631 w 585452"/>
              <a:gd name="connsiteY51" fmla="*/ 329999 h 597115"/>
              <a:gd name="connsiteX52" fmla="*/ 436870 w 585452"/>
              <a:gd name="connsiteY52" fmla="*/ 271729 h 597115"/>
              <a:gd name="connsiteX53" fmla="*/ 436870 w 585452"/>
              <a:gd name="connsiteY53" fmla="*/ 272760 h 597115"/>
              <a:gd name="connsiteX54" fmla="*/ 482832 w 585452"/>
              <a:gd name="connsiteY54" fmla="*/ 261931 h 597115"/>
              <a:gd name="connsiteX55" fmla="*/ 499358 w 585452"/>
              <a:gd name="connsiteY55" fmla="*/ 255743 h 597115"/>
              <a:gd name="connsiteX56" fmla="*/ 512269 w 585452"/>
              <a:gd name="connsiteY56" fmla="*/ 248008 h 597115"/>
              <a:gd name="connsiteX57" fmla="*/ 517433 w 585452"/>
              <a:gd name="connsiteY57" fmla="*/ 244398 h 597115"/>
              <a:gd name="connsiteX58" fmla="*/ 520532 w 585452"/>
              <a:gd name="connsiteY58" fmla="*/ 240789 h 597115"/>
              <a:gd name="connsiteX59" fmla="*/ 522597 w 585452"/>
              <a:gd name="connsiteY59" fmla="*/ 237695 h 597115"/>
              <a:gd name="connsiteX60" fmla="*/ 520015 w 585452"/>
              <a:gd name="connsiteY60" fmla="*/ 240789 h 597115"/>
              <a:gd name="connsiteX61" fmla="*/ 516400 w 585452"/>
              <a:gd name="connsiteY61" fmla="*/ 243367 h 597115"/>
              <a:gd name="connsiteX62" fmla="*/ 511752 w 585452"/>
              <a:gd name="connsiteY62" fmla="*/ 246461 h 597115"/>
              <a:gd name="connsiteX63" fmla="*/ 497809 w 585452"/>
              <a:gd name="connsiteY63" fmla="*/ 252133 h 597115"/>
              <a:gd name="connsiteX64" fmla="*/ 481800 w 585452"/>
              <a:gd name="connsiteY64" fmla="*/ 256259 h 597115"/>
              <a:gd name="connsiteX65" fmla="*/ 450297 w 585452"/>
              <a:gd name="connsiteY65" fmla="*/ 260900 h 597115"/>
              <a:gd name="connsiteX66" fmla="*/ 441002 w 585452"/>
              <a:gd name="connsiteY66" fmla="*/ 261415 h 597115"/>
              <a:gd name="connsiteX67" fmla="*/ 446682 w 585452"/>
              <a:gd name="connsiteY67" fmla="*/ 239242 h 597115"/>
              <a:gd name="connsiteX68" fmla="*/ 436354 w 585452"/>
              <a:gd name="connsiteY68" fmla="*/ 262962 h 597115"/>
              <a:gd name="connsiteX69" fmla="*/ 435837 w 585452"/>
              <a:gd name="connsiteY69" fmla="*/ 262962 h 597115"/>
              <a:gd name="connsiteX70" fmla="*/ 427058 w 585452"/>
              <a:gd name="connsiteY70" fmla="*/ 256774 h 597115"/>
              <a:gd name="connsiteX71" fmla="*/ 405368 w 585452"/>
              <a:gd name="connsiteY71" fmla="*/ 237695 h 597115"/>
              <a:gd name="connsiteX72" fmla="*/ 395040 w 585452"/>
              <a:gd name="connsiteY72" fmla="*/ 226866 h 597115"/>
              <a:gd name="connsiteX73" fmla="*/ 387293 w 585452"/>
              <a:gd name="connsiteY73" fmla="*/ 216037 h 597115"/>
              <a:gd name="connsiteX74" fmla="*/ 385227 w 585452"/>
              <a:gd name="connsiteY74" fmla="*/ 210880 h 597115"/>
              <a:gd name="connsiteX75" fmla="*/ 384195 w 585452"/>
              <a:gd name="connsiteY75" fmla="*/ 207270 h 597115"/>
              <a:gd name="connsiteX76" fmla="*/ 383678 w 585452"/>
              <a:gd name="connsiteY76" fmla="*/ 203661 h 597115"/>
              <a:gd name="connsiteX77" fmla="*/ 383678 w 585452"/>
              <a:gd name="connsiteY77" fmla="*/ 207270 h 597115"/>
              <a:gd name="connsiteX78" fmla="*/ 384195 w 585452"/>
              <a:gd name="connsiteY78" fmla="*/ 211396 h 597115"/>
              <a:gd name="connsiteX79" fmla="*/ 386260 w 585452"/>
              <a:gd name="connsiteY79" fmla="*/ 216552 h 597115"/>
              <a:gd name="connsiteX80" fmla="*/ 392457 w 585452"/>
              <a:gd name="connsiteY80" fmla="*/ 228413 h 597115"/>
              <a:gd name="connsiteX81" fmla="*/ 401753 w 585452"/>
              <a:gd name="connsiteY81" fmla="*/ 241304 h 597115"/>
              <a:gd name="connsiteX82" fmla="*/ 431190 w 585452"/>
              <a:gd name="connsiteY82" fmla="*/ 272244 h 597115"/>
              <a:gd name="connsiteX83" fmla="*/ 432222 w 585452"/>
              <a:gd name="connsiteY83" fmla="*/ 270697 h 597115"/>
              <a:gd name="connsiteX84" fmla="*/ 400720 w 585452"/>
              <a:gd name="connsiteY84" fmla="*/ 336187 h 597115"/>
              <a:gd name="connsiteX85" fmla="*/ 389875 w 585452"/>
              <a:gd name="connsiteY85" fmla="*/ 327937 h 597115"/>
              <a:gd name="connsiteX86" fmla="*/ 362505 w 585452"/>
              <a:gd name="connsiteY86" fmla="*/ 304732 h 597115"/>
              <a:gd name="connsiteX87" fmla="*/ 349594 w 585452"/>
              <a:gd name="connsiteY87" fmla="*/ 290808 h 597115"/>
              <a:gd name="connsiteX88" fmla="*/ 340298 w 585452"/>
              <a:gd name="connsiteY88" fmla="*/ 276885 h 597115"/>
              <a:gd name="connsiteX89" fmla="*/ 337200 w 585452"/>
              <a:gd name="connsiteY89" fmla="*/ 271213 h 597115"/>
              <a:gd name="connsiteX90" fmla="*/ 336167 w 585452"/>
              <a:gd name="connsiteY90" fmla="*/ 266056 h 597115"/>
              <a:gd name="connsiteX91" fmla="*/ 335134 w 585452"/>
              <a:gd name="connsiteY91" fmla="*/ 261415 h 597115"/>
              <a:gd name="connsiteX92" fmla="*/ 335650 w 585452"/>
              <a:gd name="connsiteY92" fmla="*/ 266056 h 597115"/>
              <a:gd name="connsiteX93" fmla="*/ 336167 w 585452"/>
              <a:gd name="connsiteY93" fmla="*/ 271213 h 597115"/>
              <a:gd name="connsiteX94" fmla="*/ 338232 w 585452"/>
              <a:gd name="connsiteY94" fmla="*/ 277917 h 597115"/>
              <a:gd name="connsiteX95" fmla="*/ 346495 w 585452"/>
              <a:gd name="connsiteY95" fmla="*/ 292871 h 597115"/>
              <a:gd name="connsiteX96" fmla="*/ 357857 w 585452"/>
              <a:gd name="connsiteY96" fmla="*/ 308857 h 597115"/>
              <a:gd name="connsiteX97" fmla="*/ 395040 w 585452"/>
              <a:gd name="connsiteY97" fmla="*/ 347532 h 597115"/>
              <a:gd name="connsiteX98" fmla="*/ 365603 w 585452"/>
              <a:gd name="connsiteY98" fmla="*/ 402708 h 597115"/>
              <a:gd name="connsiteX99" fmla="*/ 350627 w 585452"/>
              <a:gd name="connsiteY99" fmla="*/ 391364 h 597115"/>
              <a:gd name="connsiteX100" fmla="*/ 314993 w 585452"/>
              <a:gd name="connsiteY100" fmla="*/ 360939 h 597115"/>
              <a:gd name="connsiteX101" fmla="*/ 298467 w 585452"/>
              <a:gd name="connsiteY101" fmla="*/ 342375 h 597115"/>
              <a:gd name="connsiteX102" fmla="*/ 286073 w 585452"/>
              <a:gd name="connsiteY102" fmla="*/ 324843 h 597115"/>
              <a:gd name="connsiteX103" fmla="*/ 282458 w 585452"/>
              <a:gd name="connsiteY103" fmla="*/ 317108 h 597115"/>
              <a:gd name="connsiteX104" fmla="*/ 280392 w 585452"/>
              <a:gd name="connsiteY104" fmla="*/ 310404 h 597115"/>
              <a:gd name="connsiteX105" fmla="*/ 279360 w 585452"/>
              <a:gd name="connsiteY105" fmla="*/ 304732 h 597115"/>
              <a:gd name="connsiteX106" fmla="*/ 279360 w 585452"/>
              <a:gd name="connsiteY106" fmla="*/ 310404 h 597115"/>
              <a:gd name="connsiteX107" fmla="*/ 280909 w 585452"/>
              <a:gd name="connsiteY107" fmla="*/ 317108 h 597115"/>
              <a:gd name="connsiteX108" fmla="*/ 283491 w 585452"/>
              <a:gd name="connsiteY108" fmla="*/ 325874 h 597115"/>
              <a:gd name="connsiteX109" fmla="*/ 293820 w 585452"/>
              <a:gd name="connsiteY109" fmla="*/ 345469 h 597115"/>
              <a:gd name="connsiteX110" fmla="*/ 309312 w 585452"/>
              <a:gd name="connsiteY110" fmla="*/ 366096 h 597115"/>
              <a:gd name="connsiteX111" fmla="*/ 357340 w 585452"/>
              <a:gd name="connsiteY111" fmla="*/ 416631 h 597115"/>
              <a:gd name="connsiteX112" fmla="*/ 251472 w 585452"/>
              <a:gd name="connsiteY112" fmla="*/ 597115 h 597115"/>
              <a:gd name="connsiteX113" fmla="*/ 194665 w 585452"/>
              <a:gd name="connsiteY113" fmla="*/ 585770 h 597115"/>
              <a:gd name="connsiteX114" fmla="*/ 306730 w 585452"/>
              <a:gd name="connsiteY114" fmla="*/ 460979 h 597115"/>
              <a:gd name="connsiteX115" fmla="*/ 242693 w 585452"/>
              <a:gd name="connsiteY115" fmla="*/ 256774 h 597115"/>
              <a:gd name="connsiteX116" fmla="*/ 491612 w 585452"/>
              <a:gd name="connsiteY116" fmla="*/ 43804 h 597115"/>
              <a:gd name="connsiteX117" fmla="*/ 496052 w 585452"/>
              <a:gd name="connsiteY117" fmla="*/ 42574 h 597115"/>
              <a:gd name="connsiteX118" fmla="*/ 260265 w 585452"/>
              <a:gd name="connsiteY118" fmla="*/ 0 h 597115"/>
              <a:gd name="connsiteX119" fmla="*/ 428611 w 585452"/>
              <a:gd name="connsiteY119" fmla="*/ 62389 h 597115"/>
              <a:gd name="connsiteX120" fmla="*/ 405890 w 585452"/>
              <a:gd name="connsiteY120" fmla="*/ 75279 h 597115"/>
              <a:gd name="connsiteX121" fmla="*/ 364578 w 585452"/>
              <a:gd name="connsiteY121" fmla="*/ 99512 h 597115"/>
              <a:gd name="connsiteX122" fmla="*/ 374906 w 585452"/>
              <a:gd name="connsiteY122" fmla="*/ 71154 h 597115"/>
              <a:gd name="connsiteX123" fmla="*/ 299512 w 585452"/>
              <a:gd name="connsiteY123" fmla="*/ 42795 h 597115"/>
              <a:gd name="connsiteX124" fmla="*/ 351151 w 585452"/>
              <a:gd name="connsiteY124" fmla="*/ 108278 h 597115"/>
              <a:gd name="connsiteX125" fmla="*/ 326364 w 585452"/>
              <a:gd name="connsiteY125" fmla="*/ 124777 h 597115"/>
              <a:gd name="connsiteX126" fmla="*/ 260265 w 585452"/>
              <a:gd name="connsiteY126" fmla="*/ 48983 h 597115"/>
              <a:gd name="connsiteX127" fmla="*/ 185387 w 585452"/>
              <a:gd name="connsiteY127" fmla="*/ 141792 h 597115"/>
              <a:gd name="connsiteX128" fmla="*/ 257683 w 585452"/>
              <a:gd name="connsiteY128" fmla="*/ 166026 h 597115"/>
              <a:gd name="connsiteX129" fmla="*/ 276790 w 585452"/>
              <a:gd name="connsiteY129" fmla="*/ 164479 h 597115"/>
              <a:gd name="connsiteX130" fmla="*/ 248904 w 585452"/>
              <a:gd name="connsiteY130" fmla="*/ 194900 h 597115"/>
              <a:gd name="connsiteX131" fmla="*/ 174026 w 585452"/>
              <a:gd name="connsiteY131" fmla="*/ 169635 h 597115"/>
              <a:gd name="connsiteX132" fmla="*/ 160083 w 585452"/>
              <a:gd name="connsiteY132" fmla="*/ 254710 h 597115"/>
              <a:gd name="connsiteX133" fmla="*/ 160600 w 585452"/>
              <a:gd name="connsiteY133" fmla="*/ 261929 h 597115"/>
              <a:gd name="connsiteX134" fmla="*/ 207593 w 585452"/>
              <a:gd name="connsiteY134" fmla="*/ 277397 h 597115"/>
              <a:gd name="connsiteX135" fmla="*/ 203461 w 585452"/>
              <a:gd name="connsiteY135" fmla="*/ 303177 h 597115"/>
              <a:gd name="connsiteX136" fmla="*/ 162665 w 585452"/>
              <a:gd name="connsiteY136" fmla="*/ 291318 h 597115"/>
              <a:gd name="connsiteX137" fmla="*/ 201912 w 585452"/>
              <a:gd name="connsiteY137" fmla="*/ 398049 h 597115"/>
              <a:gd name="connsiteX138" fmla="*/ 218437 w 585452"/>
              <a:gd name="connsiteY138" fmla="*/ 401143 h 597115"/>
              <a:gd name="connsiteX139" fmla="*/ 233929 w 585452"/>
              <a:gd name="connsiteY139" fmla="*/ 430017 h 597115"/>
              <a:gd name="connsiteX140" fmla="*/ 226183 w 585452"/>
              <a:gd name="connsiteY140" fmla="*/ 429501 h 597115"/>
              <a:gd name="connsiteX141" fmla="*/ 248904 w 585452"/>
              <a:gd name="connsiteY141" fmla="*/ 451156 h 597115"/>
              <a:gd name="connsiteX142" fmla="*/ 260782 w 585452"/>
              <a:gd name="connsiteY142" fmla="*/ 465078 h 597115"/>
              <a:gd name="connsiteX143" fmla="*/ 221019 w 585452"/>
              <a:gd name="connsiteY143" fmla="*/ 516123 h 597115"/>
              <a:gd name="connsiteX144" fmla="*/ 0 w 585452"/>
              <a:gd name="connsiteY144" fmla="*/ 259866 h 597115"/>
              <a:gd name="connsiteX145" fmla="*/ 2582 w 585452"/>
              <a:gd name="connsiteY145" fmla="*/ 225320 h 597115"/>
              <a:gd name="connsiteX146" fmla="*/ 23238 w 585452"/>
              <a:gd name="connsiteY146" fmla="*/ 153651 h 597115"/>
              <a:gd name="connsiteX147" fmla="*/ 40795 w 585452"/>
              <a:gd name="connsiteY147" fmla="*/ 121168 h 597115"/>
              <a:gd name="connsiteX148" fmla="*/ 48541 w 585452"/>
              <a:gd name="connsiteY148" fmla="*/ 109824 h 597115"/>
              <a:gd name="connsiteX149" fmla="*/ 108444 w 585452"/>
              <a:gd name="connsiteY149" fmla="*/ 49498 h 597115"/>
              <a:gd name="connsiteX150" fmla="*/ 108444 w 585452"/>
              <a:gd name="connsiteY150" fmla="*/ 46405 h 597115"/>
              <a:gd name="connsiteX151" fmla="*/ 112058 w 585452"/>
              <a:gd name="connsiteY151" fmla="*/ 46405 h 597115"/>
              <a:gd name="connsiteX152" fmla="*/ 260265 w 585452"/>
              <a:gd name="connsiteY152" fmla="*/ 0 h 59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85452" h="597115">
                <a:moveTo>
                  <a:pt x="54222" y="339785"/>
                </a:moveTo>
                <a:cubicBezTo>
                  <a:pt x="83140" y="413517"/>
                  <a:pt x="150788" y="468172"/>
                  <a:pt x="231863" y="478484"/>
                </a:cubicBezTo>
                <a:cubicBezTo>
                  <a:pt x="233412" y="477968"/>
                  <a:pt x="234962" y="476937"/>
                  <a:pt x="236511" y="476421"/>
                </a:cubicBezTo>
                <a:cubicBezTo>
                  <a:pt x="234445" y="475906"/>
                  <a:pt x="232380" y="474874"/>
                  <a:pt x="230314" y="474359"/>
                </a:cubicBezTo>
                <a:cubicBezTo>
                  <a:pt x="212240" y="458891"/>
                  <a:pt x="196232" y="440844"/>
                  <a:pt x="182289" y="420736"/>
                </a:cubicBezTo>
                <a:cubicBezTo>
                  <a:pt x="131165" y="406299"/>
                  <a:pt x="86755" y="377425"/>
                  <a:pt x="54222" y="339785"/>
                </a:cubicBezTo>
                <a:close/>
                <a:moveTo>
                  <a:pt x="47508" y="201087"/>
                </a:moveTo>
                <a:cubicBezTo>
                  <a:pt x="42344" y="220164"/>
                  <a:pt x="39246" y="239757"/>
                  <a:pt x="39246" y="259866"/>
                </a:cubicBezTo>
                <a:cubicBezTo>
                  <a:pt x="39246" y="260382"/>
                  <a:pt x="39246" y="260897"/>
                  <a:pt x="39246" y="260897"/>
                </a:cubicBezTo>
                <a:cubicBezTo>
                  <a:pt x="59386" y="316067"/>
                  <a:pt x="103796" y="360410"/>
                  <a:pt x="161116" y="384643"/>
                </a:cubicBezTo>
                <a:cubicBezTo>
                  <a:pt x="145108" y="352160"/>
                  <a:pt x="134780" y="315552"/>
                  <a:pt x="131681" y="276881"/>
                </a:cubicBezTo>
                <a:cubicBezTo>
                  <a:pt x="97599" y="258319"/>
                  <a:pt x="68681" y="232023"/>
                  <a:pt x="47508" y="201087"/>
                </a:cubicBezTo>
                <a:close/>
                <a:moveTo>
                  <a:pt x="116189" y="92809"/>
                </a:moveTo>
                <a:cubicBezTo>
                  <a:pt x="91402" y="113949"/>
                  <a:pt x="72296" y="140245"/>
                  <a:pt x="58869" y="169635"/>
                </a:cubicBezTo>
                <a:cubicBezTo>
                  <a:pt x="75394" y="200571"/>
                  <a:pt x="100698" y="226867"/>
                  <a:pt x="131165" y="246460"/>
                </a:cubicBezTo>
                <a:cubicBezTo>
                  <a:pt x="132198" y="212430"/>
                  <a:pt x="138911" y="179431"/>
                  <a:pt x="149755" y="149526"/>
                </a:cubicBezTo>
                <a:cubicBezTo>
                  <a:pt x="134780" y="133542"/>
                  <a:pt x="122903" y="114465"/>
                  <a:pt x="116189" y="92809"/>
                </a:cubicBezTo>
                <a:close/>
                <a:moveTo>
                  <a:pt x="221535" y="42795"/>
                </a:moveTo>
                <a:cubicBezTo>
                  <a:pt x="192100" y="47951"/>
                  <a:pt x="165247" y="58779"/>
                  <a:pt x="141493" y="74247"/>
                </a:cubicBezTo>
                <a:cubicBezTo>
                  <a:pt x="145108" y="91263"/>
                  <a:pt x="152854" y="106731"/>
                  <a:pt x="163182" y="119621"/>
                </a:cubicBezTo>
                <a:cubicBezTo>
                  <a:pt x="178157" y="90231"/>
                  <a:pt x="197781" y="64451"/>
                  <a:pt x="221535" y="42795"/>
                </a:cubicBezTo>
                <a:close/>
                <a:moveTo>
                  <a:pt x="496052" y="42574"/>
                </a:moveTo>
                <a:cubicBezTo>
                  <a:pt x="518886" y="70288"/>
                  <a:pt x="618524" y="296739"/>
                  <a:pt x="574240" y="399614"/>
                </a:cubicBezTo>
                <a:cubicBezTo>
                  <a:pt x="527245" y="507905"/>
                  <a:pt x="411049" y="503264"/>
                  <a:pt x="343397" y="479027"/>
                </a:cubicBezTo>
                <a:cubicBezTo>
                  <a:pt x="350110" y="460979"/>
                  <a:pt x="365603" y="438805"/>
                  <a:pt x="374382" y="417147"/>
                </a:cubicBezTo>
                <a:cubicBezTo>
                  <a:pt x="382645" y="415600"/>
                  <a:pt x="415697" y="411990"/>
                  <a:pt x="444100" y="402708"/>
                </a:cubicBezTo>
                <a:cubicBezTo>
                  <a:pt x="452363" y="400130"/>
                  <a:pt x="460626" y="397036"/>
                  <a:pt x="467856" y="393426"/>
                </a:cubicBezTo>
                <a:cubicBezTo>
                  <a:pt x="475086" y="390332"/>
                  <a:pt x="482316" y="386723"/>
                  <a:pt x="487480" y="382597"/>
                </a:cubicBezTo>
                <a:cubicBezTo>
                  <a:pt x="490062" y="381050"/>
                  <a:pt x="492645" y="378988"/>
                  <a:pt x="494194" y="376925"/>
                </a:cubicBezTo>
                <a:cubicBezTo>
                  <a:pt x="496260" y="375378"/>
                  <a:pt x="498325" y="373831"/>
                  <a:pt x="498842" y="372284"/>
                </a:cubicBezTo>
                <a:cubicBezTo>
                  <a:pt x="500907" y="368674"/>
                  <a:pt x="502457" y="367127"/>
                  <a:pt x="502457" y="367127"/>
                </a:cubicBezTo>
                <a:cubicBezTo>
                  <a:pt x="502457" y="367127"/>
                  <a:pt x="500907" y="368674"/>
                  <a:pt x="498325" y="371768"/>
                </a:cubicBezTo>
                <a:cubicBezTo>
                  <a:pt x="497292" y="373315"/>
                  <a:pt x="495227" y="374347"/>
                  <a:pt x="493161" y="375894"/>
                </a:cubicBezTo>
                <a:cubicBezTo>
                  <a:pt x="491612" y="377441"/>
                  <a:pt x="489030" y="378988"/>
                  <a:pt x="485931" y="380535"/>
                </a:cubicBezTo>
                <a:cubicBezTo>
                  <a:pt x="480767" y="383629"/>
                  <a:pt x="473537" y="386207"/>
                  <a:pt x="465790" y="388785"/>
                </a:cubicBezTo>
                <a:cubicBezTo>
                  <a:pt x="458560" y="391364"/>
                  <a:pt x="450297" y="393426"/>
                  <a:pt x="442035" y="394973"/>
                </a:cubicBezTo>
                <a:cubicBezTo>
                  <a:pt x="424992" y="398583"/>
                  <a:pt x="407950" y="400130"/>
                  <a:pt x="395556" y="401677"/>
                </a:cubicBezTo>
                <a:cubicBezTo>
                  <a:pt x="391425" y="401677"/>
                  <a:pt x="384711" y="402193"/>
                  <a:pt x="381612" y="402193"/>
                </a:cubicBezTo>
                <a:cubicBezTo>
                  <a:pt x="389359" y="383629"/>
                  <a:pt x="400204" y="364033"/>
                  <a:pt x="407950" y="344954"/>
                </a:cubicBezTo>
                <a:cubicBezTo>
                  <a:pt x="414664" y="343407"/>
                  <a:pt x="440485" y="338766"/>
                  <a:pt x="465274" y="331031"/>
                </a:cubicBezTo>
                <a:cubicBezTo>
                  <a:pt x="472504" y="328452"/>
                  <a:pt x="479734" y="325874"/>
                  <a:pt x="485931" y="322780"/>
                </a:cubicBezTo>
                <a:cubicBezTo>
                  <a:pt x="492645" y="319686"/>
                  <a:pt x="498325" y="316592"/>
                  <a:pt x="502973" y="312982"/>
                </a:cubicBezTo>
                <a:cubicBezTo>
                  <a:pt x="505555" y="311435"/>
                  <a:pt x="507621" y="309888"/>
                  <a:pt x="509170" y="308341"/>
                </a:cubicBezTo>
                <a:cubicBezTo>
                  <a:pt x="510720" y="306794"/>
                  <a:pt x="512269" y="305247"/>
                  <a:pt x="513302" y="303700"/>
                </a:cubicBezTo>
                <a:cubicBezTo>
                  <a:pt x="514851" y="301122"/>
                  <a:pt x="515884" y="299575"/>
                  <a:pt x="515884" y="299575"/>
                </a:cubicBezTo>
                <a:cubicBezTo>
                  <a:pt x="515884" y="299575"/>
                  <a:pt x="514851" y="301122"/>
                  <a:pt x="512785" y="303700"/>
                </a:cubicBezTo>
                <a:cubicBezTo>
                  <a:pt x="511752" y="304732"/>
                  <a:pt x="510203" y="305763"/>
                  <a:pt x="508137" y="307310"/>
                </a:cubicBezTo>
                <a:cubicBezTo>
                  <a:pt x="506588" y="308857"/>
                  <a:pt x="504522" y="309888"/>
                  <a:pt x="501940" y="311435"/>
                </a:cubicBezTo>
                <a:cubicBezTo>
                  <a:pt x="497292" y="314014"/>
                  <a:pt x="491095" y="316592"/>
                  <a:pt x="484382" y="318655"/>
                </a:cubicBezTo>
                <a:cubicBezTo>
                  <a:pt x="477668" y="320717"/>
                  <a:pt x="470438" y="322264"/>
                  <a:pt x="463208" y="323811"/>
                </a:cubicBezTo>
                <a:cubicBezTo>
                  <a:pt x="448748" y="326905"/>
                  <a:pt x="433772" y="328452"/>
                  <a:pt x="422927" y="329484"/>
                </a:cubicBezTo>
                <a:cubicBezTo>
                  <a:pt x="419312" y="329999"/>
                  <a:pt x="416213" y="329999"/>
                  <a:pt x="413631" y="329999"/>
                </a:cubicBezTo>
                <a:cubicBezTo>
                  <a:pt x="421894" y="309373"/>
                  <a:pt x="429640" y="289261"/>
                  <a:pt x="436870" y="271729"/>
                </a:cubicBezTo>
                <a:lnTo>
                  <a:pt x="436870" y="272760"/>
                </a:lnTo>
                <a:cubicBezTo>
                  <a:pt x="436870" y="272760"/>
                  <a:pt x="460626" y="269150"/>
                  <a:pt x="482832" y="261931"/>
                </a:cubicBezTo>
                <a:cubicBezTo>
                  <a:pt x="488513" y="259868"/>
                  <a:pt x="494194" y="257806"/>
                  <a:pt x="499358" y="255743"/>
                </a:cubicBezTo>
                <a:cubicBezTo>
                  <a:pt x="504522" y="253165"/>
                  <a:pt x="509170" y="250586"/>
                  <a:pt x="512269" y="248008"/>
                </a:cubicBezTo>
                <a:cubicBezTo>
                  <a:pt x="514335" y="246977"/>
                  <a:pt x="515884" y="245430"/>
                  <a:pt x="517433" y="244398"/>
                </a:cubicBezTo>
                <a:cubicBezTo>
                  <a:pt x="518466" y="242851"/>
                  <a:pt x="519499" y="241820"/>
                  <a:pt x="520532" y="240789"/>
                </a:cubicBezTo>
                <a:cubicBezTo>
                  <a:pt x="521565" y="238726"/>
                  <a:pt x="522597" y="237695"/>
                  <a:pt x="522597" y="237695"/>
                </a:cubicBezTo>
                <a:cubicBezTo>
                  <a:pt x="522597" y="237695"/>
                  <a:pt x="521565" y="238726"/>
                  <a:pt x="520015" y="240789"/>
                </a:cubicBezTo>
                <a:cubicBezTo>
                  <a:pt x="519499" y="241820"/>
                  <a:pt x="517950" y="242336"/>
                  <a:pt x="516400" y="243367"/>
                </a:cubicBezTo>
                <a:cubicBezTo>
                  <a:pt x="515367" y="244398"/>
                  <a:pt x="513302" y="245430"/>
                  <a:pt x="511752" y="246461"/>
                </a:cubicBezTo>
                <a:cubicBezTo>
                  <a:pt x="507621" y="248524"/>
                  <a:pt x="502973" y="250586"/>
                  <a:pt x="497809" y="252133"/>
                </a:cubicBezTo>
                <a:cubicBezTo>
                  <a:pt x="492645" y="253680"/>
                  <a:pt x="487480" y="255227"/>
                  <a:pt x="481800" y="256259"/>
                </a:cubicBezTo>
                <a:cubicBezTo>
                  <a:pt x="470438" y="258837"/>
                  <a:pt x="459077" y="259868"/>
                  <a:pt x="450297" y="260900"/>
                </a:cubicBezTo>
                <a:cubicBezTo>
                  <a:pt x="446682" y="260900"/>
                  <a:pt x="443584" y="261415"/>
                  <a:pt x="441002" y="261415"/>
                </a:cubicBezTo>
                <a:cubicBezTo>
                  <a:pt x="467340" y="194894"/>
                  <a:pt x="479734" y="162407"/>
                  <a:pt x="446682" y="239242"/>
                </a:cubicBezTo>
                <a:cubicBezTo>
                  <a:pt x="443067" y="246977"/>
                  <a:pt x="436354" y="262962"/>
                  <a:pt x="436354" y="262962"/>
                </a:cubicBezTo>
                <a:cubicBezTo>
                  <a:pt x="435837" y="262962"/>
                  <a:pt x="435837" y="262962"/>
                  <a:pt x="435837" y="262962"/>
                </a:cubicBezTo>
                <a:cubicBezTo>
                  <a:pt x="434288" y="261931"/>
                  <a:pt x="431190" y="259868"/>
                  <a:pt x="427058" y="256774"/>
                </a:cubicBezTo>
                <a:cubicBezTo>
                  <a:pt x="420861" y="251618"/>
                  <a:pt x="413115" y="245430"/>
                  <a:pt x="405368" y="237695"/>
                </a:cubicBezTo>
                <a:cubicBezTo>
                  <a:pt x="401753" y="234085"/>
                  <a:pt x="398138" y="230475"/>
                  <a:pt x="395040" y="226866"/>
                </a:cubicBezTo>
                <a:cubicBezTo>
                  <a:pt x="391941" y="222740"/>
                  <a:pt x="389359" y="219131"/>
                  <a:pt x="387293" y="216037"/>
                </a:cubicBezTo>
                <a:cubicBezTo>
                  <a:pt x="386777" y="213974"/>
                  <a:pt x="385744" y="212427"/>
                  <a:pt x="385227" y="210880"/>
                </a:cubicBezTo>
                <a:cubicBezTo>
                  <a:pt x="384711" y="209333"/>
                  <a:pt x="384195" y="208302"/>
                  <a:pt x="384195" y="207270"/>
                </a:cubicBezTo>
                <a:cubicBezTo>
                  <a:pt x="383678" y="204692"/>
                  <a:pt x="383678" y="203661"/>
                  <a:pt x="383678" y="203661"/>
                </a:cubicBezTo>
                <a:cubicBezTo>
                  <a:pt x="383678" y="203661"/>
                  <a:pt x="383678" y="204692"/>
                  <a:pt x="383678" y="207270"/>
                </a:cubicBezTo>
                <a:cubicBezTo>
                  <a:pt x="383678" y="208302"/>
                  <a:pt x="384195" y="209849"/>
                  <a:pt x="384195" y="211396"/>
                </a:cubicBezTo>
                <a:cubicBezTo>
                  <a:pt x="384711" y="212943"/>
                  <a:pt x="385227" y="214490"/>
                  <a:pt x="386260" y="216552"/>
                </a:cubicBezTo>
                <a:cubicBezTo>
                  <a:pt x="387293" y="220162"/>
                  <a:pt x="389875" y="224287"/>
                  <a:pt x="392457" y="228413"/>
                </a:cubicBezTo>
                <a:cubicBezTo>
                  <a:pt x="395040" y="232538"/>
                  <a:pt x="398138" y="237179"/>
                  <a:pt x="401753" y="241304"/>
                </a:cubicBezTo>
                <a:cubicBezTo>
                  <a:pt x="415180" y="257806"/>
                  <a:pt x="431190" y="272244"/>
                  <a:pt x="431190" y="272244"/>
                </a:cubicBezTo>
                <a:lnTo>
                  <a:pt x="432222" y="270697"/>
                </a:lnTo>
                <a:cubicBezTo>
                  <a:pt x="421894" y="293387"/>
                  <a:pt x="411565" y="315561"/>
                  <a:pt x="400720" y="336187"/>
                </a:cubicBezTo>
                <a:cubicBezTo>
                  <a:pt x="398655" y="334640"/>
                  <a:pt x="394523" y="332062"/>
                  <a:pt x="389875" y="327937"/>
                </a:cubicBezTo>
                <a:cubicBezTo>
                  <a:pt x="382129" y="322264"/>
                  <a:pt x="371800" y="314014"/>
                  <a:pt x="362505" y="304732"/>
                </a:cubicBezTo>
                <a:cubicBezTo>
                  <a:pt x="357857" y="300091"/>
                  <a:pt x="353725" y="295449"/>
                  <a:pt x="349594" y="290808"/>
                </a:cubicBezTo>
                <a:cubicBezTo>
                  <a:pt x="345979" y="286167"/>
                  <a:pt x="342364" y="281526"/>
                  <a:pt x="340298" y="276885"/>
                </a:cubicBezTo>
                <a:cubicBezTo>
                  <a:pt x="338749" y="274823"/>
                  <a:pt x="337716" y="272760"/>
                  <a:pt x="337200" y="271213"/>
                </a:cubicBezTo>
                <a:cubicBezTo>
                  <a:pt x="336683" y="269150"/>
                  <a:pt x="336167" y="267603"/>
                  <a:pt x="336167" y="266056"/>
                </a:cubicBezTo>
                <a:cubicBezTo>
                  <a:pt x="335650" y="263478"/>
                  <a:pt x="335134" y="261415"/>
                  <a:pt x="335134" y="261415"/>
                </a:cubicBezTo>
                <a:cubicBezTo>
                  <a:pt x="335134" y="261415"/>
                  <a:pt x="335134" y="263478"/>
                  <a:pt x="335650" y="266056"/>
                </a:cubicBezTo>
                <a:cubicBezTo>
                  <a:pt x="335134" y="267603"/>
                  <a:pt x="336167" y="269150"/>
                  <a:pt x="336167" y="271213"/>
                </a:cubicBezTo>
                <a:cubicBezTo>
                  <a:pt x="336683" y="273276"/>
                  <a:pt x="337716" y="275338"/>
                  <a:pt x="338232" y="277917"/>
                </a:cubicBezTo>
                <a:cubicBezTo>
                  <a:pt x="340298" y="282558"/>
                  <a:pt x="342880" y="287714"/>
                  <a:pt x="346495" y="292871"/>
                </a:cubicBezTo>
                <a:cubicBezTo>
                  <a:pt x="349594" y="298544"/>
                  <a:pt x="353725" y="303700"/>
                  <a:pt x="357857" y="308857"/>
                </a:cubicBezTo>
                <a:cubicBezTo>
                  <a:pt x="374899" y="329484"/>
                  <a:pt x="395040" y="347532"/>
                  <a:pt x="395040" y="347532"/>
                </a:cubicBezTo>
                <a:cubicBezTo>
                  <a:pt x="385227" y="366612"/>
                  <a:pt x="375415" y="385176"/>
                  <a:pt x="365603" y="402708"/>
                </a:cubicBezTo>
                <a:cubicBezTo>
                  <a:pt x="362505" y="400646"/>
                  <a:pt x="357340" y="397036"/>
                  <a:pt x="350627" y="391364"/>
                </a:cubicBezTo>
                <a:cubicBezTo>
                  <a:pt x="340815" y="383629"/>
                  <a:pt x="327387" y="372800"/>
                  <a:pt x="314993" y="360939"/>
                </a:cubicBezTo>
                <a:cubicBezTo>
                  <a:pt x="309312" y="354751"/>
                  <a:pt x="303115" y="348563"/>
                  <a:pt x="298467" y="342375"/>
                </a:cubicBezTo>
                <a:cubicBezTo>
                  <a:pt x="293303" y="336187"/>
                  <a:pt x="288655" y="330515"/>
                  <a:pt x="286073" y="324843"/>
                </a:cubicBezTo>
                <a:cubicBezTo>
                  <a:pt x="284524" y="321749"/>
                  <a:pt x="282975" y="319170"/>
                  <a:pt x="282458" y="317108"/>
                </a:cubicBezTo>
                <a:cubicBezTo>
                  <a:pt x="281425" y="314529"/>
                  <a:pt x="280392" y="312467"/>
                  <a:pt x="280392" y="310404"/>
                </a:cubicBezTo>
                <a:cubicBezTo>
                  <a:pt x="279876" y="306794"/>
                  <a:pt x="279360" y="304732"/>
                  <a:pt x="279360" y="304732"/>
                </a:cubicBezTo>
                <a:cubicBezTo>
                  <a:pt x="279360" y="304732"/>
                  <a:pt x="279360" y="306794"/>
                  <a:pt x="279360" y="310404"/>
                </a:cubicBezTo>
                <a:cubicBezTo>
                  <a:pt x="279360" y="312467"/>
                  <a:pt x="280392" y="314529"/>
                  <a:pt x="280909" y="317108"/>
                </a:cubicBezTo>
                <a:cubicBezTo>
                  <a:pt x="281425" y="320202"/>
                  <a:pt x="282458" y="322780"/>
                  <a:pt x="283491" y="325874"/>
                </a:cubicBezTo>
                <a:cubicBezTo>
                  <a:pt x="286073" y="332062"/>
                  <a:pt x="289688" y="338766"/>
                  <a:pt x="293820" y="345469"/>
                </a:cubicBezTo>
                <a:cubicBezTo>
                  <a:pt x="298467" y="352689"/>
                  <a:pt x="303632" y="359392"/>
                  <a:pt x="309312" y="366096"/>
                </a:cubicBezTo>
                <a:cubicBezTo>
                  <a:pt x="331002" y="393426"/>
                  <a:pt x="356824" y="416631"/>
                  <a:pt x="357340" y="416631"/>
                </a:cubicBezTo>
                <a:cubicBezTo>
                  <a:pt x="347528" y="433648"/>
                  <a:pt x="251472" y="597115"/>
                  <a:pt x="251472" y="597115"/>
                </a:cubicBezTo>
                <a:lnTo>
                  <a:pt x="194665" y="585770"/>
                </a:lnTo>
                <a:cubicBezTo>
                  <a:pt x="202412" y="577004"/>
                  <a:pt x="206027" y="607944"/>
                  <a:pt x="306730" y="460979"/>
                </a:cubicBezTo>
                <a:cubicBezTo>
                  <a:pt x="254571" y="423851"/>
                  <a:pt x="203445" y="347016"/>
                  <a:pt x="242693" y="256774"/>
                </a:cubicBezTo>
                <a:cubicBezTo>
                  <a:pt x="293303" y="139202"/>
                  <a:pt x="495743" y="85057"/>
                  <a:pt x="491612" y="43804"/>
                </a:cubicBezTo>
                <a:cubicBezTo>
                  <a:pt x="491095" y="38712"/>
                  <a:pt x="492790" y="38615"/>
                  <a:pt x="496052" y="42574"/>
                </a:cubicBezTo>
                <a:close/>
                <a:moveTo>
                  <a:pt x="260265" y="0"/>
                </a:moveTo>
                <a:cubicBezTo>
                  <a:pt x="324299" y="0"/>
                  <a:pt x="383168" y="23718"/>
                  <a:pt x="428611" y="62389"/>
                </a:cubicBezTo>
                <a:cubicBezTo>
                  <a:pt x="420865" y="66513"/>
                  <a:pt x="413119" y="71154"/>
                  <a:pt x="405890" y="75279"/>
                </a:cubicBezTo>
                <a:cubicBezTo>
                  <a:pt x="392980" y="83013"/>
                  <a:pt x="379037" y="91263"/>
                  <a:pt x="364578" y="99512"/>
                </a:cubicBezTo>
                <a:cubicBezTo>
                  <a:pt x="369225" y="90747"/>
                  <a:pt x="372840" y="81466"/>
                  <a:pt x="374906" y="71154"/>
                </a:cubicBezTo>
                <a:cubicBezTo>
                  <a:pt x="352184" y="57748"/>
                  <a:pt x="326364" y="47436"/>
                  <a:pt x="299512" y="42795"/>
                </a:cubicBezTo>
                <a:cubicBezTo>
                  <a:pt x="319651" y="61357"/>
                  <a:pt x="336692" y="83528"/>
                  <a:pt x="351151" y="108278"/>
                </a:cubicBezTo>
                <a:cubicBezTo>
                  <a:pt x="342889" y="113434"/>
                  <a:pt x="334627" y="119105"/>
                  <a:pt x="326364" y="124777"/>
                </a:cubicBezTo>
                <a:cubicBezTo>
                  <a:pt x="309323" y="94356"/>
                  <a:pt x="287118" y="68576"/>
                  <a:pt x="260265" y="48983"/>
                </a:cubicBezTo>
                <a:cubicBezTo>
                  <a:pt x="228765" y="72185"/>
                  <a:pt x="202945" y="104153"/>
                  <a:pt x="185387" y="141792"/>
                </a:cubicBezTo>
                <a:cubicBezTo>
                  <a:pt x="205527" y="157260"/>
                  <a:pt x="230314" y="166026"/>
                  <a:pt x="257683" y="166026"/>
                </a:cubicBezTo>
                <a:cubicBezTo>
                  <a:pt x="264396" y="166026"/>
                  <a:pt x="270593" y="165510"/>
                  <a:pt x="276790" y="164479"/>
                </a:cubicBezTo>
                <a:cubicBezTo>
                  <a:pt x="266462" y="174275"/>
                  <a:pt x="257683" y="184587"/>
                  <a:pt x="248904" y="194900"/>
                </a:cubicBezTo>
                <a:cubicBezTo>
                  <a:pt x="221019" y="193353"/>
                  <a:pt x="195715" y="184587"/>
                  <a:pt x="174026" y="169635"/>
                </a:cubicBezTo>
                <a:cubicBezTo>
                  <a:pt x="165247" y="196446"/>
                  <a:pt x="160083" y="224805"/>
                  <a:pt x="160083" y="254710"/>
                </a:cubicBezTo>
                <a:cubicBezTo>
                  <a:pt x="160083" y="257288"/>
                  <a:pt x="160600" y="259866"/>
                  <a:pt x="160600" y="261929"/>
                </a:cubicBezTo>
                <a:cubicBezTo>
                  <a:pt x="175575" y="268631"/>
                  <a:pt x="191067" y="273788"/>
                  <a:pt x="207593" y="277397"/>
                </a:cubicBezTo>
                <a:cubicBezTo>
                  <a:pt x="205527" y="286162"/>
                  <a:pt x="204494" y="294412"/>
                  <a:pt x="203461" y="303177"/>
                </a:cubicBezTo>
                <a:cubicBezTo>
                  <a:pt x="189518" y="300084"/>
                  <a:pt x="175575" y="296474"/>
                  <a:pt x="162665" y="291318"/>
                </a:cubicBezTo>
                <a:cubicBezTo>
                  <a:pt x="168346" y="331020"/>
                  <a:pt x="181772" y="367112"/>
                  <a:pt x="201912" y="398049"/>
                </a:cubicBezTo>
                <a:cubicBezTo>
                  <a:pt x="207593" y="399596"/>
                  <a:pt x="213273" y="400111"/>
                  <a:pt x="218437" y="401143"/>
                </a:cubicBezTo>
                <a:cubicBezTo>
                  <a:pt x="223085" y="410939"/>
                  <a:pt x="228249" y="420736"/>
                  <a:pt x="233929" y="430017"/>
                </a:cubicBezTo>
                <a:cubicBezTo>
                  <a:pt x="231347" y="430017"/>
                  <a:pt x="228765" y="430017"/>
                  <a:pt x="226183" y="429501"/>
                </a:cubicBezTo>
                <a:cubicBezTo>
                  <a:pt x="233412" y="437751"/>
                  <a:pt x="240642" y="444454"/>
                  <a:pt x="248904" y="451156"/>
                </a:cubicBezTo>
                <a:cubicBezTo>
                  <a:pt x="252519" y="456313"/>
                  <a:pt x="256650" y="460953"/>
                  <a:pt x="260782" y="465078"/>
                </a:cubicBezTo>
                <a:cubicBezTo>
                  <a:pt x="242191" y="491374"/>
                  <a:pt x="229281" y="506842"/>
                  <a:pt x="221019" y="516123"/>
                </a:cubicBezTo>
                <a:cubicBezTo>
                  <a:pt x="96050" y="497561"/>
                  <a:pt x="0" y="389799"/>
                  <a:pt x="0" y="259866"/>
                </a:cubicBezTo>
                <a:cubicBezTo>
                  <a:pt x="0" y="248007"/>
                  <a:pt x="1033" y="236664"/>
                  <a:pt x="2582" y="225320"/>
                </a:cubicBezTo>
                <a:cubicBezTo>
                  <a:pt x="6197" y="200056"/>
                  <a:pt x="12910" y="176338"/>
                  <a:pt x="23238" y="153651"/>
                </a:cubicBezTo>
                <a:cubicBezTo>
                  <a:pt x="28402" y="142823"/>
                  <a:pt x="34082" y="131996"/>
                  <a:pt x="40795" y="121168"/>
                </a:cubicBezTo>
                <a:cubicBezTo>
                  <a:pt x="42861" y="117559"/>
                  <a:pt x="45443" y="113434"/>
                  <a:pt x="48541" y="109824"/>
                </a:cubicBezTo>
                <a:cubicBezTo>
                  <a:pt x="65066" y="86622"/>
                  <a:pt x="85206" y="65998"/>
                  <a:pt x="108444" y="49498"/>
                </a:cubicBezTo>
                <a:cubicBezTo>
                  <a:pt x="108444" y="48467"/>
                  <a:pt x="108444" y="47436"/>
                  <a:pt x="108444" y="46405"/>
                </a:cubicBezTo>
                <a:lnTo>
                  <a:pt x="112058" y="46405"/>
                </a:lnTo>
                <a:cubicBezTo>
                  <a:pt x="154403" y="17531"/>
                  <a:pt x="205011" y="0"/>
                  <a:pt x="260265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ïSlíḍê"/>
          <p:cNvSpPr/>
          <p:nvPr/>
        </p:nvSpPr>
        <p:spPr bwMode="auto">
          <a:xfrm>
            <a:off x="5995191" y="1609133"/>
            <a:ext cx="953729" cy="956252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îṩľiḑé"/>
          <p:cNvSpPr/>
          <p:nvPr/>
        </p:nvSpPr>
        <p:spPr bwMode="auto">
          <a:xfrm>
            <a:off x="6227926" y="1860126"/>
            <a:ext cx="488259" cy="454264"/>
          </a:xfrm>
          <a:custGeom>
            <a:avLst/>
            <a:gdLst>
              <a:gd name="connsiteX0" fmla="*/ 362096 w 576922"/>
              <a:gd name="connsiteY0" fmla="*/ 472751 h 536754"/>
              <a:gd name="connsiteX1" fmla="*/ 376350 w 576922"/>
              <a:gd name="connsiteY1" fmla="*/ 536754 h 536754"/>
              <a:gd name="connsiteX2" fmla="*/ 362096 w 576922"/>
              <a:gd name="connsiteY2" fmla="*/ 536754 h 536754"/>
              <a:gd name="connsiteX3" fmla="*/ 214826 w 576922"/>
              <a:gd name="connsiteY3" fmla="*/ 472751 h 536754"/>
              <a:gd name="connsiteX4" fmla="*/ 214826 w 576922"/>
              <a:gd name="connsiteY4" fmla="*/ 536754 h 536754"/>
              <a:gd name="connsiteX5" fmla="*/ 200572 w 576922"/>
              <a:gd name="connsiteY5" fmla="*/ 536754 h 536754"/>
              <a:gd name="connsiteX6" fmla="*/ 288461 w 576922"/>
              <a:gd name="connsiteY6" fmla="*/ 200761 h 536754"/>
              <a:gd name="connsiteX7" fmla="*/ 221958 w 576922"/>
              <a:gd name="connsiteY7" fmla="*/ 267171 h 536754"/>
              <a:gd name="connsiteX8" fmla="*/ 288461 w 576922"/>
              <a:gd name="connsiteY8" fmla="*/ 346317 h 536754"/>
              <a:gd name="connsiteX9" fmla="*/ 354963 w 576922"/>
              <a:gd name="connsiteY9" fmla="*/ 267171 h 536754"/>
              <a:gd name="connsiteX10" fmla="*/ 288461 w 576922"/>
              <a:gd name="connsiteY10" fmla="*/ 200761 h 536754"/>
              <a:gd name="connsiteX11" fmla="*/ 279958 w 576922"/>
              <a:gd name="connsiteY11" fmla="*/ 97355 h 536754"/>
              <a:gd name="connsiteX12" fmla="*/ 296963 w 576922"/>
              <a:gd name="connsiteY12" fmla="*/ 97355 h 536754"/>
              <a:gd name="connsiteX13" fmla="*/ 494649 w 576922"/>
              <a:gd name="connsiteY13" fmla="*/ 267626 h 536754"/>
              <a:gd name="connsiteX14" fmla="*/ 499204 w 576922"/>
              <a:gd name="connsiteY14" fmla="*/ 277481 h 536754"/>
              <a:gd name="connsiteX15" fmla="*/ 499204 w 576922"/>
              <a:gd name="connsiteY15" fmla="*/ 523715 h 536754"/>
              <a:gd name="connsiteX16" fmla="*/ 486147 w 576922"/>
              <a:gd name="connsiteY16" fmla="*/ 536754 h 536754"/>
              <a:gd name="connsiteX17" fmla="*/ 430272 w 576922"/>
              <a:gd name="connsiteY17" fmla="*/ 536754 h 536754"/>
              <a:gd name="connsiteX18" fmla="*/ 398084 w 576922"/>
              <a:gd name="connsiteY18" fmla="*/ 393017 h 536754"/>
              <a:gd name="connsiteX19" fmla="*/ 385634 w 576922"/>
              <a:gd name="connsiteY19" fmla="*/ 376035 h 536754"/>
              <a:gd name="connsiteX20" fmla="*/ 298482 w 576922"/>
              <a:gd name="connsiteY20" fmla="*/ 352231 h 536754"/>
              <a:gd name="connsiteX21" fmla="*/ 291953 w 576922"/>
              <a:gd name="connsiteY21" fmla="*/ 365270 h 536754"/>
              <a:gd name="connsiteX22" fmla="*/ 291801 w 576922"/>
              <a:gd name="connsiteY22" fmla="*/ 365270 h 536754"/>
              <a:gd name="connsiteX23" fmla="*/ 309565 w 576922"/>
              <a:gd name="connsiteY23" fmla="*/ 502943 h 536754"/>
              <a:gd name="connsiteX24" fmla="*/ 290131 w 576922"/>
              <a:gd name="connsiteY24" fmla="*/ 536754 h 536754"/>
              <a:gd name="connsiteX25" fmla="*/ 286791 w 576922"/>
              <a:gd name="connsiteY25" fmla="*/ 536754 h 536754"/>
              <a:gd name="connsiteX26" fmla="*/ 267356 w 576922"/>
              <a:gd name="connsiteY26" fmla="*/ 502943 h 536754"/>
              <a:gd name="connsiteX27" fmla="*/ 285120 w 576922"/>
              <a:gd name="connsiteY27" fmla="*/ 365270 h 536754"/>
              <a:gd name="connsiteX28" fmla="*/ 284969 w 576922"/>
              <a:gd name="connsiteY28" fmla="*/ 365270 h 536754"/>
              <a:gd name="connsiteX29" fmla="*/ 278440 w 576922"/>
              <a:gd name="connsiteY29" fmla="*/ 352231 h 536754"/>
              <a:gd name="connsiteX30" fmla="*/ 191288 w 576922"/>
              <a:gd name="connsiteY30" fmla="*/ 376035 h 536754"/>
              <a:gd name="connsiteX31" fmla="*/ 178838 w 576922"/>
              <a:gd name="connsiteY31" fmla="*/ 393017 h 536754"/>
              <a:gd name="connsiteX32" fmla="*/ 146649 w 576922"/>
              <a:gd name="connsiteY32" fmla="*/ 536754 h 536754"/>
              <a:gd name="connsiteX33" fmla="*/ 90775 w 576922"/>
              <a:gd name="connsiteY33" fmla="*/ 536754 h 536754"/>
              <a:gd name="connsiteX34" fmla="*/ 77717 w 576922"/>
              <a:gd name="connsiteY34" fmla="*/ 523715 h 536754"/>
              <a:gd name="connsiteX35" fmla="*/ 77717 w 576922"/>
              <a:gd name="connsiteY35" fmla="*/ 277481 h 536754"/>
              <a:gd name="connsiteX36" fmla="*/ 82272 w 576922"/>
              <a:gd name="connsiteY36" fmla="*/ 267626 h 536754"/>
              <a:gd name="connsiteX37" fmla="*/ 288461 w 576922"/>
              <a:gd name="connsiteY37" fmla="*/ 0 h 536754"/>
              <a:gd name="connsiteX38" fmla="*/ 305620 w 576922"/>
              <a:gd name="connsiteY38" fmla="*/ 6254 h 536754"/>
              <a:gd name="connsiteX39" fmla="*/ 567855 w 576922"/>
              <a:gd name="connsiteY39" fmla="*/ 231550 h 536754"/>
              <a:gd name="connsiteX40" fmla="*/ 570588 w 576922"/>
              <a:gd name="connsiteY40" fmla="*/ 268392 h 536754"/>
              <a:gd name="connsiteX41" fmla="*/ 550696 w 576922"/>
              <a:gd name="connsiteY41" fmla="*/ 277488 h 536754"/>
              <a:gd name="connsiteX42" fmla="*/ 533690 w 576922"/>
              <a:gd name="connsiteY42" fmla="*/ 271272 h 536754"/>
              <a:gd name="connsiteX43" fmla="*/ 288461 w 576922"/>
              <a:gd name="connsiteY43" fmla="*/ 60683 h 536754"/>
              <a:gd name="connsiteX44" fmla="*/ 43232 w 576922"/>
              <a:gd name="connsiteY44" fmla="*/ 271272 h 536754"/>
              <a:gd name="connsiteX45" fmla="*/ 6334 w 576922"/>
              <a:gd name="connsiteY45" fmla="*/ 268392 h 536754"/>
              <a:gd name="connsiteX46" fmla="*/ 9067 w 576922"/>
              <a:gd name="connsiteY46" fmla="*/ 231550 h 536754"/>
              <a:gd name="connsiteX47" fmla="*/ 271303 w 576922"/>
              <a:gd name="connsiteY47" fmla="*/ 6254 h 536754"/>
              <a:gd name="connsiteX48" fmla="*/ 288461 w 576922"/>
              <a:gd name="connsiteY48" fmla="*/ 0 h 53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6922" h="536754">
                <a:moveTo>
                  <a:pt x="362096" y="472751"/>
                </a:moveTo>
                <a:lnTo>
                  <a:pt x="376350" y="536754"/>
                </a:lnTo>
                <a:lnTo>
                  <a:pt x="362096" y="536754"/>
                </a:lnTo>
                <a:close/>
                <a:moveTo>
                  <a:pt x="214826" y="472751"/>
                </a:moveTo>
                <a:lnTo>
                  <a:pt x="214826" y="536754"/>
                </a:lnTo>
                <a:lnTo>
                  <a:pt x="200572" y="536754"/>
                </a:lnTo>
                <a:close/>
                <a:moveTo>
                  <a:pt x="288461" y="200761"/>
                </a:moveTo>
                <a:cubicBezTo>
                  <a:pt x="251717" y="200761"/>
                  <a:pt x="221958" y="230478"/>
                  <a:pt x="221958" y="267171"/>
                </a:cubicBezTo>
                <a:cubicBezTo>
                  <a:pt x="221958" y="303712"/>
                  <a:pt x="251717" y="346317"/>
                  <a:pt x="288461" y="346317"/>
                </a:cubicBezTo>
                <a:cubicBezTo>
                  <a:pt x="325204" y="346317"/>
                  <a:pt x="354963" y="303712"/>
                  <a:pt x="354963" y="267171"/>
                </a:cubicBezTo>
                <a:cubicBezTo>
                  <a:pt x="354963" y="230478"/>
                  <a:pt x="325204" y="200761"/>
                  <a:pt x="288461" y="200761"/>
                </a:cubicBezTo>
                <a:close/>
                <a:moveTo>
                  <a:pt x="279958" y="97355"/>
                </a:moveTo>
                <a:cubicBezTo>
                  <a:pt x="284817" y="93109"/>
                  <a:pt x="292105" y="93109"/>
                  <a:pt x="296963" y="97355"/>
                </a:cubicBezTo>
                <a:lnTo>
                  <a:pt x="494649" y="267626"/>
                </a:lnTo>
                <a:cubicBezTo>
                  <a:pt x="497534" y="270052"/>
                  <a:pt x="499204" y="273691"/>
                  <a:pt x="499204" y="277481"/>
                </a:cubicBezTo>
                <a:lnTo>
                  <a:pt x="499204" y="523715"/>
                </a:lnTo>
                <a:cubicBezTo>
                  <a:pt x="499204" y="530993"/>
                  <a:pt x="493283" y="536754"/>
                  <a:pt x="486147" y="536754"/>
                </a:cubicBezTo>
                <a:lnTo>
                  <a:pt x="430272" y="536754"/>
                </a:lnTo>
                <a:lnTo>
                  <a:pt x="398084" y="393017"/>
                </a:lnTo>
                <a:cubicBezTo>
                  <a:pt x="396414" y="386194"/>
                  <a:pt x="392314" y="379826"/>
                  <a:pt x="385634" y="376035"/>
                </a:cubicBezTo>
                <a:cubicBezTo>
                  <a:pt x="383963" y="375126"/>
                  <a:pt x="346916" y="354808"/>
                  <a:pt x="298482" y="352231"/>
                </a:cubicBezTo>
                <a:lnTo>
                  <a:pt x="291953" y="365270"/>
                </a:lnTo>
                <a:lnTo>
                  <a:pt x="291801" y="365270"/>
                </a:lnTo>
                <a:lnTo>
                  <a:pt x="309565" y="502943"/>
                </a:lnTo>
                <a:lnTo>
                  <a:pt x="290131" y="536754"/>
                </a:lnTo>
                <a:lnTo>
                  <a:pt x="286791" y="536754"/>
                </a:lnTo>
                <a:lnTo>
                  <a:pt x="267356" y="502943"/>
                </a:lnTo>
                <a:lnTo>
                  <a:pt x="285120" y="365270"/>
                </a:lnTo>
                <a:lnTo>
                  <a:pt x="284969" y="365270"/>
                </a:lnTo>
                <a:lnTo>
                  <a:pt x="278440" y="352231"/>
                </a:lnTo>
                <a:cubicBezTo>
                  <a:pt x="229853" y="354808"/>
                  <a:pt x="192958" y="375126"/>
                  <a:pt x="191288" y="376035"/>
                </a:cubicBezTo>
                <a:cubicBezTo>
                  <a:pt x="184607" y="379826"/>
                  <a:pt x="180508" y="386194"/>
                  <a:pt x="178838" y="393017"/>
                </a:cubicBezTo>
                <a:lnTo>
                  <a:pt x="146649" y="536754"/>
                </a:lnTo>
                <a:lnTo>
                  <a:pt x="90775" y="536754"/>
                </a:lnTo>
                <a:cubicBezTo>
                  <a:pt x="83639" y="536754"/>
                  <a:pt x="77717" y="530993"/>
                  <a:pt x="77717" y="523715"/>
                </a:cubicBezTo>
                <a:lnTo>
                  <a:pt x="77717" y="277481"/>
                </a:lnTo>
                <a:cubicBezTo>
                  <a:pt x="77717" y="273691"/>
                  <a:pt x="79387" y="270052"/>
                  <a:pt x="82272" y="267626"/>
                </a:cubicBezTo>
                <a:close/>
                <a:moveTo>
                  <a:pt x="288461" y="0"/>
                </a:moveTo>
                <a:cubicBezTo>
                  <a:pt x="294573" y="0"/>
                  <a:pt x="300685" y="2085"/>
                  <a:pt x="305620" y="6254"/>
                </a:cubicBezTo>
                <a:lnTo>
                  <a:pt x="567855" y="231550"/>
                </a:lnTo>
                <a:cubicBezTo>
                  <a:pt x="578787" y="240950"/>
                  <a:pt x="580002" y="257476"/>
                  <a:pt x="570588" y="268392"/>
                </a:cubicBezTo>
                <a:cubicBezTo>
                  <a:pt x="565425" y="274456"/>
                  <a:pt x="558137" y="277488"/>
                  <a:pt x="550696" y="277488"/>
                </a:cubicBezTo>
                <a:cubicBezTo>
                  <a:pt x="544623" y="277488"/>
                  <a:pt x="538549" y="275517"/>
                  <a:pt x="533690" y="271272"/>
                </a:cubicBezTo>
                <a:lnTo>
                  <a:pt x="288461" y="60683"/>
                </a:lnTo>
                <a:lnTo>
                  <a:pt x="43232" y="271272"/>
                </a:lnTo>
                <a:cubicBezTo>
                  <a:pt x="32299" y="280672"/>
                  <a:pt x="15748" y="279459"/>
                  <a:pt x="6334" y="268392"/>
                </a:cubicBezTo>
                <a:cubicBezTo>
                  <a:pt x="-3080" y="257476"/>
                  <a:pt x="-1865" y="240950"/>
                  <a:pt x="9067" y="231550"/>
                </a:cubicBezTo>
                <a:lnTo>
                  <a:pt x="271303" y="6254"/>
                </a:lnTo>
                <a:cubicBezTo>
                  <a:pt x="276238" y="2085"/>
                  <a:pt x="282350" y="0"/>
                  <a:pt x="2884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îṡḻïḍé"/>
          <p:cNvSpPr/>
          <p:nvPr/>
        </p:nvSpPr>
        <p:spPr bwMode="auto">
          <a:xfrm>
            <a:off x="5995191" y="3215494"/>
            <a:ext cx="953729" cy="95625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iṥḻiďe"/>
          <p:cNvSpPr/>
          <p:nvPr/>
        </p:nvSpPr>
        <p:spPr bwMode="auto">
          <a:xfrm>
            <a:off x="6227926" y="3466487"/>
            <a:ext cx="488259" cy="454264"/>
          </a:xfrm>
          <a:custGeom>
            <a:avLst/>
            <a:gdLst>
              <a:gd name="connsiteX0" fmla="*/ 362096 w 576922"/>
              <a:gd name="connsiteY0" fmla="*/ 472751 h 536754"/>
              <a:gd name="connsiteX1" fmla="*/ 376350 w 576922"/>
              <a:gd name="connsiteY1" fmla="*/ 536754 h 536754"/>
              <a:gd name="connsiteX2" fmla="*/ 362096 w 576922"/>
              <a:gd name="connsiteY2" fmla="*/ 536754 h 536754"/>
              <a:gd name="connsiteX3" fmla="*/ 214826 w 576922"/>
              <a:gd name="connsiteY3" fmla="*/ 472751 h 536754"/>
              <a:gd name="connsiteX4" fmla="*/ 214826 w 576922"/>
              <a:gd name="connsiteY4" fmla="*/ 536754 h 536754"/>
              <a:gd name="connsiteX5" fmla="*/ 200572 w 576922"/>
              <a:gd name="connsiteY5" fmla="*/ 536754 h 536754"/>
              <a:gd name="connsiteX6" fmla="*/ 288461 w 576922"/>
              <a:gd name="connsiteY6" fmla="*/ 200761 h 536754"/>
              <a:gd name="connsiteX7" fmla="*/ 221958 w 576922"/>
              <a:gd name="connsiteY7" fmla="*/ 267171 h 536754"/>
              <a:gd name="connsiteX8" fmla="*/ 288461 w 576922"/>
              <a:gd name="connsiteY8" fmla="*/ 346317 h 536754"/>
              <a:gd name="connsiteX9" fmla="*/ 354963 w 576922"/>
              <a:gd name="connsiteY9" fmla="*/ 267171 h 536754"/>
              <a:gd name="connsiteX10" fmla="*/ 288461 w 576922"/>
              <a:gd name="connsiteY10" fmla="*/ 200761 h 536754"/>
              <a:gd name="connsiteX11" fmla="*/ 279958 w 576922"/>
              <a:gd name="connsiteY11" fmla="*/ 97355 h 536754"/>
              <a:gd name="connsiteX12" fmla="*/ 296963 w 576922"/>
              <a:gd name="connsiteY12" fmla="*/ 97355 h 536754"/>
              <a:gd name="connsiteX13" fmla="*/ 494649 w 576922"/>
              <a:gd name="connsiteY13" fmla="*/ 267626 h 536754"/>
              <a:gd name="connsiteX14" fmla="*/ 499204 w 576922"/>
              <a:gd name="connsiteY14" fmla="*/ 277481 h 536754"/>
              <a:gd name="connsiteX15" fmla="*/ 499204 w 576922"/>
              <a:gd name="connsiteY15" fmla="*/ 523715 h 536754"/>
              <a:gd name="connsiteX16" fmla="*/ 486147 w 576922"/>
              <a:gd name="connsiteY16" fmla="*/ 536754 h 536754"/>
              <a:gd name="connsiteX17" fmla="*/ 430272 w 576922"/>
              <a:gd name="connsiteY17" fmla="*/ 536754 h 536754"/>
              <a:gd name="connsiteX18" fmla="*/ 398084 w 576922"/>
              <a:gd name="connsiteY18" fmla="*/ 393017 h 536754"/>
              <a:gd name="connsiteX19" fmla="*/ 385634 w 576922"/>
              <a:gd name="connsiteY19" fmla="*/ 376035 h 536754"/>
              <a:gd name="connsiteX20" fmla="*/ 298482 w 576922"/>
              <a:gd name="connsiteY20" fmla="*/ 352231 h 536754"/>
              <a:gd name="connsiteX21" fmla="*/ 291953 w 576922"/>
              <a:gd name="connsiteY21" fmla="*/ 365270 h 536754"/>
              <a:gd name="connsiteX22" fmla="*/ 291801 w 576922"/>
              <a:gd name="connsiteY22" fmla="*/ 365270 h 536754"/>
              <a:gd name="connsiteX23" fmla="*/ 309565 w 576922"/>
              <a:gd name="connsiteY23" fmla="*/ 502943 h 536754"/>
              <a:gd name="connsiteX24" fmla="*/ 290131 w 576922"/>
              <a:gd name="connsiteY24" fmla="*/ 536754 h 536754"/>
              <a:gd name="connsiteX25" fmla="*/ 286791 w 576922"/>
              <a:gd name="connsiteY25" fmla="*/ 536754 h 536754"/>
              <a:gd name="connsiteX26" fmla="*/ 267356 w 576922"/>
              <a:gd name="connsiteY26" fmla="*/ 502943 h 536754"/>
              <a:gd name="connsiteX27" fmla="*/ 285120 w 576922"/>
              <a:gd name="connsiteY27" fmla="*/ 365270 h 536754"/>
              <a:gd name="connsiteX28" fmla="*/ 284969 w 576922"/>
              <a:gd name="connsiteY28" fmla="*/ 365270 h 536754"/>
              <a:gd name="connsiteX29" fmla="*/ 278440 w 576922"/>
              <a:gd name="connsiteY29" fmla="*/ 352231 h 536754"/>
              <a:gd name="connsiteX30" fmla="*/ 191288 w 576922"/>
              <a:gd name="connsiteY30" fmla="*/ 376035 h 536754"/>
              <a:gd name="connsiteX31" fmla="*/ 178838 w 576922"/>
              <a:gd name="connsiteY31" fmla="*/ 393017 h 536754"/>
              <a:gd name="connsiteX32" fmla="*/ 146649 w 576922"/>
              <a:gd name="connsiteY32" fmla="*/ 536754 h 536754"/>
              <a:gd name="connsiteX33" fmla="*/ 90775 w 576922"/>
              <a:gd name="connsiteY33" fmla="*/ 536754 h 536754"/>
              <a:gd name="connsiteX34" fmla="*/ 77717 w 576922"/>
              <a:gd name="connsiteY34" fmla="*/ 523715 h 536754"/>
              <a:gd name="connsiteX35" fmla="*/ 77717 w 576922"/>
              <a:gd name="connsiteY35" fmla="*/ 277481 h 536754"/>
              <a:gd name="connsiteX36" fmla="*/ 82272 w 576922"/>
              <a:gd name="connsiteY36" fmla="*/ 267626 h 536754"/>
              <a:gd name="connsiteX37" fmla="*/ 288461 w 576922"/>
              <a:gd name="connsiteY37" fmla="*/ 0 h 536754"/>
              <a:gd name="connsiteX38" fmla="*/ 305620 w 576922"/>
              <a:gd name="connsiteY38" fmla="*/ 6254 h 536754"/>
              <a:gd name="connsiteX39" fmla="*/ 567855 w 576922"/>
              <a:gd name="connsiteY39" fmla="*/ 231550 h 536754"/>
              <a:gd name="connsiteX40" fmla="*/ 570588 w 576922"/>
              <a:gd name="connsiteY40" fmla="*/ 268392 h 536754"/>
              <a:gd name="connsiteX41" fmla="*/ 550696 w 576922"/>
              <a:gd name="connsiteY41" fmla="*/ 277488 h 536754"/>
              <a:gd name="connsiteX42" fmla="*/ 533690 w 576922"/>
              <a:gd name="connsiteY42" fmla="*/ 271272 h 536754"/>
              <a:gd name="connsiteX43" fmla="*/ 288461 w 576922"/>
              <a:gd name="connsiteY43" fmla="*/ 60683 h 536754"/>
              <a:gd name="connsiteX44" fmla="*/ 43232 w 576922"/>
              <a:gd name="connsiteY44" fmla="*/ 271272 h 536754"/>
              <a:gd name="connsiteX45" fmla="*/ 6334 w 576922"/>
              <a:gd name="connsiteY45" fmla="*/ 268392 h 536754"/>
              <a:gd name="connsiteX46" fmla="*/ 9067 w 576922"/>
              <a:gd name="connsiteY46" fmla="*/ 231550 h 536754"/>
              <a:gd name="connsiteX47" fmla="*/ 271303 w 576922"/>
              <a:gd name="connsiteY47" fmla="*/ 6254 h 536754"/>
              <a:gd name="connsiteX48" fmla="*/ 288461 w 576922"/>
              <a:gd name="connsiteY48" fmla="*/ 0 h 53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6922" h="536754">
                <a:moveTo>
                  <a:pt x="362096" y="472751"/>
                </a:moveTo>
                <a:lnTo>
                  <a:pt x="376350" y="536754"/>
                </a:lnTo>
                <a:lnTo>
                  <a:pt x="362096" y="536754"/>
                </a:lnTo>
                <a:close/>
                <a:moveTo>
                  <a:pt x="214826" y="472751"/>
                </a:moveTo>
                <a:lnTo>
                  <a:pt x="214826" y="536754"/>
                </a:lnTo>
                <a:lnTo>
                  <a:pt x="200572" y="536754"/>
                </a:lnTo>
                <a:close/>
                <a:moveTo>
                  <a:pt x="288461" y="200761"/>
                </a:moveTo>
                <a:cubicBezTo>
                  <a:pt x="251717" y="200761"/>
                  <a:pt x="221958" y="230478"/>
                  <a:pt x="221958" y="267171"/>
                </a:cubicBezTo>
                <a:cubicBezTo>
                  <a:pt x="221958" y="303712"/>
                  <a:pt x="251717" y="346317"/>
                  <a:pt x="288461" y="346317"/>
                </a:cubicBezTo>
                <a:cubicBezTo>
                  <a:pt x="325204" y="346317"/>
                  <a:pt x="354963" y="303712"/>
                  <a:pt x="354963" y="267171"/>
                </a:cubicBezTo>
                <a:cubicBezTo>
                  <a:pt x="354963" y="230478"/>
                  <a:pt x="325204" y="200761"/>
                  <a:pt x="288461" y="200761"/>
                </a:cubicBezTo>
                <a:close/>
                <a:moveTo>
                  <a:pt x="279958" y="97355"/>
                </a:moveTo>
                <a:cubicBezTo>
                  <a:pt x="284817" y="93109"/>
                  <a:pt x="292105" y="93109"/>
                  <a:pt x="296963" y="97355"/>
                </a:cubicBezTo>
                <a:lnTo>
                  <a:pt x="494649" y="267626"/>
                </a:lnTo>
                <a:cubicBezTo>
                  <a:pt x="497534" y="270052"/>
                  <a:pt x="499204" y="273691"/>
                  <a:pt x="499204" y="277481"/>
                </a:cubicBezTo>
                <a:lnTo>
                  <a:pt x="499204" y="523715"/>
                </a:lnTo>
                <a:cubicBezTo>
                  <a:pt x="499204" y="530993"/>
                  <a:pt x="493283" y="536754"/>
                  <a:pt x="486147" y="536754"/>
                </a:cubicBezTo>
                <a:lnTo>
                  <a:pt x="430272" y="536754"/>
                </a:lnTo>
                <a:lnTo>
                  <a:pt x="398084" y="393017"/>
                </a:lnTo>
                <a:cubicBezTo>
                  <a:pt x="396414" y="386194"/>
                  <a:pt x="392314" y="379826"/>
                  <a:pt x="385634" y="376035"/>
                </a:cubicBezTo>
                <a:cubicBezTo>
                  <a:pt x="383963" y="375126"/>
                  <a:pt x="346916" y="354808"/>
                  <a:pt x="298482" y="352231"/>
                </a:cubicBezTo>
                <a:lnTo>
                  <a:pt x="291953" y="365270"/>
                </a:lnTo>
                <a:lnTo>
                  <a:pt x="291801" y="365270"/>
                </a:lnTo>
                <a:lnTo>
                  <a:pt x="309565" y="502943"/>
                </a:lnTo>
                <a:lnTo>
                  <a:pt x="290131" y="536754"/>
                </a:lnTo>
                <a:lnTo>
                  <a:pt x="286791" y="536754"/>
                </a:lnTo>
                <a:lnTo>
                  <a:pt x="267356" y="502943"/>
                </a:lnTo>
                <a:lnTo>
                  <a:pt x="285120" y="365270"/>
                </a:lnTo>
                <a:lnTo>
                  <a:pt x="284969" y="365270"/>
                </a:lnTo>
                <a:lnTo>
                  <a:pt x="278440" y="352231"/>
                </a:lnTo>
                <a:cubicBezTo>
                  <a:pt x="229853" y="354808"/>
                  <a:pt x="192958" y="375126"/>
                  <a:pt x="191288" y="376035"/>
                </a:cubicBezTo>
                <a:cubicBezTo>
                  <a:pt x="184607" y="379826"/>
                  <a:pt x="180508" y="386194"/>
                  <a:pt x="178838" y="393017"/>
                </a:cubicBezTo>
                <a:lnTo>
                  <a:pt x="146649" y="536754"/>
                </a:lnTo>
                <a:lnTo>
                  <a:pt x="90775" y="536754"/>
                </a:lnTo>
                <a:cubicBezTo>
                  <a:pt x="83639" y="536754"/>
                  <a:pt x="77717" y="530993"/>
                  <a:pt x="77717" y="523715"/>
                </a:cubicBezTo>
                <a:lnTo>
                  <a:pt x="77717" y="277481"/>
                </a:lnTo>
                <a:cubicBezTo>
                  <a:pt x="77717" y="273691"/>
                  <a:pt x="79387" y="270052"/>
                  <a:pt x="82272" y="267626"/>
                </a:cubicBezTo>
                <a:close/>
                <a:moveTo>
                  <a:pt x="288461" y="0"/>
                </a:moveTo>
                <a:cubicBezTo>
                  <a:pt x="294573" y="0"/>
                  <a:pt x="300685" y="2085"/>
                  <a:pt x="305620" y="6254"/>
                </a:cubicBezTo>
                <a:lnTo>
                  <a:pt x="567855" y="231550"/>
                </a:lnTo>
                <a:cubicBezTo>
                  <a:pt x="578787" y="240950"/>
                  <a:pt x="580002" y="257476"/>
                  <a:pt x="570588" y="268392"/>
                </a:cubicBezTo>
                <a:cubicBezTo>
                  <a:pt x="565425" y="274456"/>
                  <a:pt x="558137" y="277488"/>
                  <a:pt x="550696" y="277488"/>
                </a:cubicBezTo>
                <a:cubicBezTo>
                  <a:pt x="544623" y="277488"/>
                  <a:pt x="538549" y="275517"/>
                  <a:pt x="533690" y="271272"/>
                </a:cubicBezTo>
                <a:lnTo>
                  <a:pt x="288461" y="60683"/>
                </a:lnTo>
                <a:lnTo>
                  <a:pt x="43232" y="271272"/>
                </a:lnTo>
                <a:cubicBezTo>
                  <a:pt x="32299" y="280672"/>
                  <a:pt x="15748" y="279459"/>
                  <a:pt x="6334" y="268392"/>
                </a:cubicBezTo>
                <a:cubicBezTo>
                  <a:pt x="-3080" y="257476"/>
                  <a:pt x="-1865" y="240950"/>
                  <a:pt x="9067" y="231550"/>
                </a:cubicBezTo>
                <a:lnTo>
                  <a:pt x="271303" y="6254"/>
                </a:lnTo>
                <a:cubicBezTo>
                  <a:pt x="276238" y="2085"/>
                  <a:pt x="282350" y="0"/>
                  <a:pt x="2884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îśḻíďê"/>
          <p:cNvSpPr/>
          <p:nvPr/>
        </p:nvSpPr>
        <p:spPr bwMode="auto">
          <a:xfrm>
            <a:off x="5995191" y="4944709"/>
            <a:ext cx="953729" cy="956252"/>
          </a:xfrm>
          <a:prstGeom prst="ellipse">
            <a:avLst/>
          </a:prstGeom>
          <a:solidFill>
            <a:srgbClr val="3384C9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îśļïḓê"/>
          <p:cNvSpPr/>
          <p:nvPr/>
        </p:nvSpPr>
        <p:spPr bwMode="auto">
          <a:xfrm>
            <a:off x="6227926" y="5195702"/>
            <a:ext cx="488259" cy="454264"/>
          </a:xfrm>
          <a:custGeom>
            <a:avLst/>
            <a:gdLst>
              <a:gd name="connsiteX0" fmla="*/ 362096 w 576922"/>
              <a:gd name="connsiteY0" fmla="*/ 472751 h 536754"/>
              <a:gd name="connsiteX1" fmla="*/ 376350 w 576922"/>
              <a:gd name="connsiteY1" fmla="*/ 536754 h 536754"/>
              <a:gd name="connsiteX2" fmla="*/ 362096 w 576922"/>
              <a:gd name="connsiteY2" fmla="*/ 536754 h 536754"/>
              <a:gd name="connsiteX3" fmla="*/ 214826 w 576922"/>
              <a:gd name="connsiteY3" fmla="*/ 472751 h 536754"/>
              <a:gd name="connsiteX4" fmla="*/ 214826 w 576922"/>
              <a:gd name="connsiteY4" fmla="*/ 536754 h 536754"/>
              <a:gd name="connsiteX5" fmla="*/ 200572 w 576922"/>
              <a:gd name="connsiteY5" fmla="*/ 536754 h 536754"/>
              <a:gd name="connsiteX6" fmla="*/ 288461 w 576922"/>
              <a:gd name="connsiteY6" fmla="*/ 200761 h 536754"/>
              <a:gd name="connsiteX7" fmla="*/ 221958 w 576922"/>
              <a:gd name="connsiteY7" fmla="*/ 267171 h 536754"/>
              <a:gd name="connsiteX8" fmla="*/ 288461 w 576922"/>
              <a:gd name="connsiteY8" fmla="*/ 346317 h 536754"/>
              <a:gd name="connsiteX9" fmla="*/ 354963 w 576922"/>
              <a:gd name="connsiteY9" fmla="*/ 267171 h 536754"/>
              <a:gd name="connsiteX10" fmla="*/ 288461 w 576922"/>
              <a:gd name="connsiteY10" fmla="*/ 200761 h 536754"/>
              <a:gd name="connsiteX11" fmla="*/ 279958 w 576922"/>
              <a:gd name="connsiteY11" fmla="*/ 97355 h 536754"/>
              <a:gd name="connsiteX12" fmla="*/ 296963 w 576922"/>
              <a:gd name="connsiteY12" fmla="*/ 97355 h 536754"/>
              <a:gd name="connsiteX13" fmla="*/ 494649 w 576922"/>
              <a:gd name="connsiteY13" fmla="*/ 267626 h 536754"/>
              <a:gd name="connsiteX14" fmla="*/ 499204 w 576922"/>
              <a:gd name="connsiteY14" fmla="*/ 277481 h 536754"/>
              <a:gd name="connsiteX15" fmla="*/ 499204 w 576922"/>
              <a:gd name="connsiteY15" fmla="*/ 523715 h 536754"/>
              <a:gd name="connsiteX16" fmla="*/ 486147 w 576922"/>
              <a:gd name="connsiteY16" fmla="*/ 536754 h 536754"/>
              <a:gd name="connsiteX17" fmla="*/ 430272 w 576922"/>
              <a:gd name="connsiteY17" fmla="*/ 536754 h 536754"/>
              <a:gd name="connsiteX18" fmla="*/ 398084 w 576922"/>
              <a:gd name="connsiteY18" fmla="*/ 393017 h 536754"/>
              <a:gd name="connsiteX19" fmla="*/ 385634 w 576922"/>
              <a:gd name="connsiteY19" fmla="*/ 376035 h 536754"/>
              <a:gd name="connsiteX20" fmla="*/ 298482 w 576922"/>
              <a:gd name="connsiteY20" fmla="*/ 352231 h 536754"/>
              <a:gd name="connsiteX21" fmla="*/ 291953 w 576922"/>
              <a:gd name="connsiteY21" fmla="*/ 365270 h 536754"/>
              <a:gd name="connsiteX22" fmla="*/ 291801 w 576922"/>
              <a:gd name="connsiteY22" fmla="*/ 365270 h 536754"/>
              <a:gd name="connsiteX23" fmla="*/ 309565 w 576922"/>
              <a:gd name="connsiteY23" fmla="*/ 502943 h 536754"/>
              <a:gd name="connsiteX24" fmla="*/ 290131 w 576922"/>
              <a:gd name="connsiteY24" fmla="*/ 536754 h 536754"/>
              <a:gd name="connsiteX25" fmla="*/ 286791 w 576922"/>
              <a:gd name="connsiteY25" fmla="*/ 536754 h 536754"/>
              <a:gd name="connsiteX26" fmla="*/ 267356 w 576922"/>
              <a:gd name="connsiteY26" fmla="*/ 502943 h 536754"/>
              <a:gd name="connsiteX27" fmla="*/ 285120 w 576922"/>
              <a:gd name="connsiteY27" fmla="*/ 365270 h 536754"/>
              <a:gd name="connsiteX28" fmla="*/ 284969 w 576922"/>
              <a:gd name="connsiteY28" fmla="*/ 365270 h 536754"/>
              <a:gd name="connsiteX29" fmla="*/ 278440 w 576922"/>
              <a:gd name="connsiteY29" fmla="*/ 352231 h 536754"/>
              <a:gd name="connsiteX30" fmla="*/ 191288 w 576922"/>
              <a:gd name="connsiteY30" fmla="*/ 376035 h 536754"/>
              <a:gd name="connsiteX31" fmla="*/ 178838 w 576922"/>
              <a:gd name="connsiteY31" fmla="*/ 393017 h 536754"/>
              <a:gd name="connsiteX32" fmla="*/ 146649 w 576922"/>
              <a:gd name="connsiteY32" fmla="*/ 536754 h 536754"/>
              <a:gd name="connsiteX33" fmla="*/ 90775 w 576922"/>
              <a:gd name="connsiteY33" fmla="*/ 536754 h 536754"/>
              <a:gd name="connsiteX34" fmla="*/ 77717 w 576922"/>
              <a:gd name="connsiteY34" fmla="*/ 523715 h 536754"/>
              <a:gd name="connsiteX35" fmla="*/ 77717 w 576922"/>
              <a:gd name="connsiteY35" fmla="*/ 277481 h 536754"/>
              <a:gd name="connsiteX36" fmla="*/ 82272 w 576922"/>
              <a:gd name="connsiteY36" fmla="*/ 267626 h 536754"/>
              <a:gd name="connsiteX37" fmla="*/ 288461 w 576922"/>
              <a:gd name="connsiteY37" fmla="*/ 0 h 536754"/>
              <a:gd name="connsiteX38" fmla="*/ 305620 w 576922"/>
              <a:gd name="connsiteY38" fmla="*/ 6254 h 536754"/>
              <a:gd name="connsiteX39" fmla="*/ 567855 w 576922"/>
              <a:gd name="connsiteY39" fmla="*/ 231550 h 536754"/>
              <a:gd name="connsiteX40" fmla="*/ 570588 w 576922"/>
              <a:gd name="connsiteY40" fmla="*/ 268392 h 536754"/>
              <a:gd name="connsiteX41" fmla="*/ 550696 w 576922"/>
              <a:gd name="connsiteY41" fmla="*/ 277488 h 536754"/>
              <a:gd name="connsiteX42" fmla="*/ 533690 w 576922"/>
              <a:gd name="connsiteY42" fmla="*/ 271272 h 536754"/>
              <a:gd name="connsiteX43" fmla="*/ 288461 w 576922"/>
              <a:gd name="connsiteY43" fmla="*/ 60683 h 536754"/>
              <a:gd name="connsiteX44" fmla="*/ 43232 w 576922"/>
              <a:gd name="connsiteY44" fmla="*/ 271272 h 536754"/>
              <a:gd name="connsiteX45" fmla="*/ 6334 w 576922"/>
              <a:gd name="connsiteY45" fmla="*/ 268392 h 536754"/>
              <a:gd name="connsiteX46" fmla="*/ 9067 w 576922"/>
              <a:gd name="connsiteY46" fmla="*/ 231550 h 536754"/>
              <a:gd name="connsiteX47" fmla="*/ 271303 w 576922"/>
              <a:gd name="connsiteY47" fmla="*/ 6254 h 536754"/>
              <a:gd name="connsiteX48" fmla="*/ 288461 w 576922"/>
              <a:gd name="connsiteY48" fmla="*/ 0 h 53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6922" h="536754">
                <a:moveTo>
                  <a:pt x="362096" y="472751"/>
                </a:moveTo>
                <a:lnTo>
                  <a:pt x="376350" y="536754"/>
                </a:lnTo>
                <a:lnTo>
                  <a:pt x="362096" y="536754"/>
                </a:lnTo>
                <a:close/>
                <a:moveTo>
                  <a:pt x="214826" y="472751"/>
                </a:moveTo>
                <a:lnTo>
                  <a:pt x="214826" y="536754"/>
                </a:lnTo>
                <a:lnTo>
                  <a:pt x="200572" y="536754"/>
                </a:lnTo>
                <a:close/>
                <a:moveTo>
                  <a:pt x="288461" y="200761"/>
                </a:moveTo>
                <a:cubicBezTo>
                  <a:pt x="251717" y="200761"/>
                  <a:pt x="221958" y="230478"/>
                  <a:pt x="221958" y="267171"/>
                </a:cubicBezTo>
                <a:cubicBezTo>
                  <a:pt x="221958" y="303712"/>
                  <a:pt x="251717" y="346317"/>
                  <a:pt x="288461" y="346317"/>
                </a:cubicBezTo>
                <a:cubicBezTo>
                  <a:pt x="325204" y="346317"/>
                  <a:pt x="354963" y="303712"/>
                  <a:pt x="354963" y="267171"/>
                </a:cubicBezTo>
                <a:cubicBezTo>
                  <a:pt x="354963" y="230478"/>
                  <a:pt x="325204" y="200761"/>
                  <a:pt x="288461" y="200761"/>
                </a:cubicBezTo>
                <a:close/>
                <a:moveTo>
                  <a:pt x="279958" y="97355"/>
                </a:moveTo>
                <a:cubicBezTo>
                  <a:pt x="284817" y="93109"/>
                  <a:pt x="292105" y="93109"/>
                  <a:pt x="296963" y="97355"/>
                </a:cubicBezTo>
                <a:lnTo>
                  <a:pt x="494649" y="267626"/>
                </a:lnTo>
                <a:cubicBezTo>
                  <a:pt x="497534" y="270052"/>
                  <a:pt x="499204" y="273691"/>
                  <a:pt x="499204" y="277481"/>
                </a:cubicBezTo>
                <a:lnTo>
                  <a:pt x="499204" y="523715"/>
                </a:lnTo>
                <a:cubicBezTo>
                  <a:pt x="499204" y="530993"/>
                  <a:pt x="493283" y="536754"/>
                  <a:pt x="486147" y="536754"/>
                </a:cubicBezTo>
                <a:lnTo>
                  <a:pt x="430272" y="536754"/>
                </a:lnTo>
                <a:lnTo>
                  <a:pt x="398084" y="393017"/>
                </a:lnTo>
                <a:cubicBezTo>
                  <a:pt x="396414" y="386194"/>
                  <a:pt x="392314" y="379826"/>
                  <a:pt x="385634" y="376035"/>
                </a:cubicBezTo>
                <a:cubicBezTo>
                  <a:pt x="383963" y="375126"/>
                  <a:pt x="346916" y="354808"/>
                  <a:pt x="298482" y="352231"/>
                </a:cubicBezTo>
                <a:lnTo>
                  <a:pt x="291953" y="365270"/>
                </a:lnTo>
                <a:lnTo>
                  <a:pt x="291801" y="365270"/>
                </a:lnTo>
                <a:lnTo>
                  <a:pt x="309565" y="502943"/>
                </a:lnTo>
                <a:lnTo>
                  <a:pt x="290131" y="536754"/>
                </a:lnTo>
                <a:lnTo>
                  <a:pt x="286791" y="536754"/>
                </a:lnTo>
                <a:lnTo>
                  <a:pt x="267356" y="502943"/>
                </a:lnTo>
                <a:lnTo>
                  <a:pt x="285120" y="365270"/>
                </a:lnTo>
                <a:lnTo>
                  <a:pt x="284969" y="365270"/>
                </a:lnTo>
                <a:lnTo>
                  <a:pt x="278440" y="352231"/>
                </a:lnTo>
                <a:cubicBezTo>
                  <a:pt x="229853" y="354808"/>
                  <a:pt x="192958" y="375126"/>
                  <a:pt x="191288" y="376035"/>
                </a:cubicBezTo>
                <a:cubicBezTo>
                  <a:pt x="184607" y="379826"/>
                  <a:pt x="180508" y="386194"/>
                  <a:pt x="178838" y="393017"/>
                </a:cubicBezTo>
                <a:lnTo>
                  <a:pt x="146649" y="536754"/>
                </a:lnTo>
                <a:lnTo>
                  <a:pt x="90775" y="536754"/>
                </a:lnTo>
                <a:cubicBezTo>
                  <a:pt x="83639" y="536754"/>
                  <a:pt x="77717" y="530993"/>
                  <a:pt x="77717" y="523715"/>
                </a:cubicBezTo>
                <a:lnTo>
                  <a:pt x="77717" y="277481"/>
                </a:lnTo>
                <a:cubicBezTo>
                  <a:pt x="77717" y="273691"/>
                  <a:pt x="79387" y="270052"/>
                  <a:pt x="82272" y="267626"/>
                </a:cubicBezTo>
                <a:close/>
                <a:moveTo>
                  <a:pt x="288461" y="0"/>
                </a:moveTo>
                <a:cubicBezTo>
                  <a:pt x="294573" y="0"/>
                  <a:pt x="300685" y="2085"/>
                  <a:pt x="305620" y="6254"/>
                </a:cubicBezTo>
                <a:lnTo>
                  <a:pt x="567855" y="231550"/>
                </a:lnTo>
                <a:cubicBezTo>
                  <a:pt x="578787" y="240950"/>
                  <a:pt x="580002" y="257476"/>
                  <a:pt x="570588" y="268392"/>
                </a:cubicBezTo>
                <a:cubicBezTo>
                  <a:pt x="565425" y="274456"/>
                  <a:pt x="558137" y="277488"/>
                  <a:pt x="550696" y="277488"/>
                </a:cubicBezTo>
                <a:cubicBezTo>
                  <a:pt x="544623" y="277488"/>
                  <a:pt x="538549" y="275517"/>
                  <a:pt x="533690" y="271272"/>
                </a:cubicBezTo>
                <a:lnTo>
                  <a:pt x="288461" y="60683"/>
                </a:lnTo>
                <a:lnTo>
                  <a:pt x="43232" y="271272"/>
                </a:lnTo>
                <a:cubicBezTo>
                  <a:pt x="32299" y="280672"/>
                  <a:pt x="15748" y="279459"/>
                  <a:pt x="6334" y="268392"/>
                </a:cubicBezTo>
                <a:cubicBezTo>
                  <a:pt x="-3080" y="257476"/>
                  <a:pt x="-1865" y="240950"/>
                  <a:pt x="9067" y="231550"/>
                </a:cubicBezTo>
                <a:lnTo>
                  <a:pt x="271303" y="6254"/>
                </a:lnTo>
                <a:cubicBezTo>
                  <a:pt x="276238" y="2085"/>
                  <a:pt x="282350" y="0"/>
                  <a:pt x="2884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124453" y="2999646"/>
            <a:ext cx="3729591" cy="0"/>
          </a:xfrm>
          <a:prstGeom prst="line">
            <a:avLst/>
          </a:prstGeom>
          <a:ln w="3175" cap="rnd">
            <a:solidFill>
              <a:srgbClr val="0E47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124453" y="4613883"/>
            <a:ext cx="3729591" cy="0"/>
          </a:xfrm>
          <a:prstGeom prst="line">
            <a:avLst/>
          </a:prstGeom>
          <a:ln w="3175" cap="rnd">
            <a:solidFill>
              <a:srgbClr val="0E477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7181655" y="1616981"/>
            <a:ext cx="34627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D74B1"/>
                </a:solidFill>
                <a:cs typeface="+mn-ea"/>
                <a:sym typeface="+mn-lt"/>
              </a:rPr>
              <a:t>短视频营销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利用精心策划的短小精悍的视频内容，实现产品销售与品牌传播的营销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57862" y="3344719"/>
            <a:ext cx="3462772" cy="87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D74B1"/>
                </a:solidFill>
                <a:cs typeface="+mn-ea"/>
                <a:sym typeface="+mn-lt"/>
              </a:rPr>
              <a:t>直播营销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以直播平台为载体开展的一种营销活动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57862" y="4909199"/>
            <a:ext cx="3462772" cy="87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D74B1"/>
                </a:solidFill>
                <a:cs typeface="+mn-ea"/>
                <a:sym typeface="+mn-lt"/>
              </a:rPr>
              <a:t>音频营销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以音频为主要传播载体的营销方式</a:t>
            </a:r>
          </a:p>
        </p:txBody>
      </p:sp>
      <p:sp>
        <p:nvSpPr>
          <p:cNvPr id="38" name="矩形: 圆角 33"/>
          <p:cNvSpPr/>
          <p:nvPr/>
        </p:nvSpPr>
        <p:spPr>
          <a:xfrm>
            <a:off x="1790679" y="3745476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988820" y="3855085"/>
            <a:ext cx="2421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音视频营销工具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1433195" y="4596765"/>
            <a:ext cx="194437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常用工具</a:t>
            </a:r>
          </a:p>
        </p:txBody>
      </p:sp>
      <p:sp>
        <p:nvSpPr>
          <p:cNvPr id="8" name="Arc 8"/>
          <p:cNvSpPr/>
          <p:nvPr/>
        </p:nvSpPr>
        <p:spPr>
          <a:xfrm>
            <a:off x="6940550" y="1837055"/>
            <a:ext cx="3934460" cy="3934460"/>
          </a:xfrm>
          <a:prstGeom prst="ellipse">
            <a:avLst/>
          </a:prstGeom>
          <a:ln w="19050" cap="rnd">
            <a:solidFill>
              <a:schemeClr val="tx2">
                <a:alpha val="50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9" name="Arc 8"/>
          <p:cNvSpPr/>
          <p:nvPr/>
        </p:nvSpPr>
        <p:spPr>
          <a:xfrm>
            <a:off x="7675880" y="2571750"/>
            <a:ext cx="2735580" cy="2735580"/>
          </a:xfrm>
          <a:prstGeom prst="ellipse">
            <a:avLst/>
          </a:prstGeom>
          <a:ln w="25400" cap="rnd">
            <a:solidFill>
              <a:schemeClr val="tx2">
                <a:alpha val="50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53580" y="1951990"/>
            <a:ext cx="3724910" cy="3721100"/>
            <a:chOff x="6716556" y="1361354"/>
            <a:chExt cx="4686253" cy="4681537"/>
          </a:xfrm>
        </p:grpSpPr>
        <p:sp>
          <p:nvSpPr>
            <p:cNvPr id="11" name="Freeform 5"/>
            <p:cNvSpPr/>
            <p:nvPr/>
          </p:nvSpPr>
          <p:spPr bwMode="auto">
            <a:xfrm>
              <a:off x="6716556" y="1361354"/>
              <a:ext cx="2686327" cy="3373401"/>
            </a:xfrm>
            <a:custGeom>
              <a:avLst/>
              <a:gdLst>
                <a:gd name="T0" fmla="*/ 339 w 653"/>
                <a:gd name="T1" fmla="*/ 664 h 820"/>
                <a:gd name="T2" fmla="*/ 321 w 653"/>
                <a:gd name="T3" fmla="*/ 569 h 820"/>
                <a:gd name="T4" fmla="*/ 565 w 653"/>
                <a:gd name="T5" fmla="*/ 321 h 820"/>
                <a:gd name="T6" fmla="*/ 653 w 653"/>
                <a:gd name="T7" fmla="*/ 160 h 820"/>
                <a:gd name="T8" fmla="*/ 565 w 653"/>
                <a:gd name="T9" fmla="*/ 0 h 820"/>
                <a:gd name="T10" fmla="*/ 0 w 653"/>
                <a:gd name="T11" fmla="*/ 569 h 820"/>
                <a:gd name="T12" fmla="*/ 59 w 653"/>
                <a:gd name="T13" fmla="*/ 820 h 820"/>
                <a:gd name="T14" fmla="*/ 151 w 653"/>
                <a:gd name="T15" fmla="*/ 669 h 820"/>
                <a:gd name="T16" fmla="*/ 339 w 653"/>
                <a:gd name="T17" fmla="*/ 664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820">
                  <a:moveTo>
                    <a:pt x="339" y="664"/>
                  </a:moveTo>
                  <a:cubicBezTo>
                    <a:pt x="327" y="635"/>
                    <a:pt x="321" y="603"/>
                    <a:pt x="321" y="569"/>
                  </a:cubicBezTo>
                  <a:cubicBezTo>
                    <a:pt x="321" y="434"/>
                    <a:pt x="430" y="323"/>
                    <a:pt x="565" y="321"/>
                  </a:cubicBezTo>
                  <a:cubicBezTo>
                    <a:pt x="653" y="160"/>
                    <a:pt x="653" y="160"/>
                    <a:pt x="653" y="16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253" y="3"/>
                    <a:pt x="0" y="257"/>
                    <a:pt x="0" y="569"/>
                  </a:cubicBezTo>
                  <a:cubicBezTo>
                    <a:pt x="0" y="660"/>
                    <a:pt x="21" y="745"/>
                    <a:pt x="59" y="820"/>
                  </a:cubicBezTo>
                  <a:cubicBezTo>
                    <a:pt x="151" y="669"/>
                    <a:pt x="151" y="669"/>
                    <a:pt x="151" y="669"/>
                  </a:cubicBezTo>
                  <a:lnTo>
                    <a:pt x="339" y="66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35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" name="Freeform 6"/>
            <p:cNvSpPr/>
            <p:nvPr/>
          </p:nvSpPr>
          <p:spPr bwMode="auto">
            <a:xfrm>
              <a:off x="9185309" y="1365396"/>
              <a:ext cx="2217500" cy="3504754"/>
            </a:xfrm>
            <a:custGeom>
              <a:avLst/>
              <a:gdLst>
                <a:gd name="T0" fmla="*/ 0 w 539"/>
                <a:gd name="T1" fmla="*/ 322 h 852"/>
                <a:gd name="T2" fmla="*/ 218 w 539"/>
                <a:gd name="T3" fmla="*/ 568 h 852"/>
                <a:gd name="T4" fmla="*/ 184 w 539"/>
                <a:gd name="T5" fmla="*/ 694 h 852"/>
                <a:gd name="T6" fmla="*/ 279 w 539"/>
                <a:gd name="T7" fmla="*/ 848 h 852"/>
                <a:gd name="T8" fmla="*/ 463 w 539"/>
                <a:gd name="T9" fmla="*/ 852 h 852"/>
                <a:gd name="T10" fmla="*/ 539 w 539"/>
                <a:gd name="T11" fmla="*/ 568 h 852"/>
                <a:gd name="T12" fmla="*/ 2 w 539"/>
                <a:gd name="T13" fmla="*/ 0 h 852"/>
                <a:gd name="T14" fmla="*/ 89 w 539"/>
                <a:gd name="T15" fmla="*/ 158 h 852"/>
                <a:gd name="T16" fmla="*/ 0 w 539"/>
                <a:gd name="T17" fmla="*/ 322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852">
                  <a:moveTo>
                    <a:pt x="0" y="322"/>
                  </a:moveTo>
                  <a:cubicBezTo>
                    <a:pt x="123" y="337"/>
                    <a:pt x="218" y="441"/>
                    <a:pt x="218" y="568"/>
                  </a:cubicBezTo>
                  <a:cubicBezTo>
                    <a:pt x="218" y="614"/>
                    <a:pt x="206" y="657"/>
                    <a:pt x="184" y="694"/>
                  </a:cubicBezTo>
                  <a:cubicBezTo>
                    <a:pt x="279" y="848"/>
                    <a:pt x="279" y="848"/>
                    <a:pt x="279" y="848"/>
                  </a:cubicBezTo>
                  <a:cubicBezTo>
                    <a:pt x="463" y="852"/>
                    <a:pt x="463" y="852"/>
                    <a:pt x="463" y="852"/>
                  </a:cubicBezTo>
                  <a:cubicBezTo>
                    <a:pt x="511" y="768"/>
                    <a:pt x="539" y="672"/>
                    <a:pt x="539" y="568"/>
                  </a:cubicBezTo>
                  <a:cubicBezTo>
                    <a:pt x="539" y="265"/>
                    <a:pt x="301" y="17"/>
                    <a:pt x="2" y="0"/>
                  </a:cubicBezTo>
                  <a:cubicBezTo>
                    <a:pt x="89" y="158"/>
                    <a:pt x="89" y="158"/>
                    <a:pt x="89" y="158"/>
                  </a:cubicBezTo>
                  <a:lnTo>
                    <a:pt x="0" y="322"/>
                  </a:lnTo>
                  <a:close/>
                </a:path>
              </a:pathLst>
            </a:custGeom>
            <a:solidFill>
              <a:srgbClr val="3384C9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35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" name="Freeform 7"/>
            <p:cNvSpPr/>
            <p:nvPr/>
          </p:nvSpPr>
          <p:spPr bwMode="auto">
            <a:xfrm>
              <a:off x="7029108" y="4220123"/>
              <a:ext cx="3983012" cy="1822768"/>
            </a:xfrm>
            <a:custGeom>
              <a:avLst/>
              <a:gdLst>
                <a:gd name="T0" fmla="*/ 689 w 968"/>
                <a:gd name="T1" fmla="*/ 28 h 443"/>
                <a:gd name="T2" fmla="*/ 493 w 968"/>
                <a:gd name="T3" fmla="*/ 123 h 443"/>
                <a:gd name="T4" fmla="*/ 279 w 968"/>
                <a:gd name="T5" fmla="*/ 0 h 443"/>
                <a:gd name="T6" fmla="*/ 93 w 968"/>
                <a:gd name="T7" fmla="*/ 5 h 443"/>
                <a:gd name="T8" fmla="*/ 0 w 968"/>
                <a:gd name="T9" fmla="*/ 158 h 443"/>
                <a:gd name="T10" fmla="*/ 493 w 968"/>
                <a:gd name="T11" fmla="*/ 443 h 443"/>
                <a:gd name="T12" fmla="*/ 968 w 968"/>
                <a:gd name="T13" fmla="*/ 189 h 443"/>
                <a:gd name="T14" fmla="*/ 785 w 968"/>
                <a:gd name="T15" fmla="*/ 185 h 443"/>
                <a:gd name="T16" fmla="*/ 689 w 968"/>
                <a:gd name="T17" fmla="*/ 28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8" h="443">
                  <a:moveTo>
                    <a:pt x="689" y="28"/>
                  </a:moveTo>
                  <a:cubicBezTo>
                    <a:pt x="643" y="86"/>
                    <a:pt x="573" y="123"/>
                    <a:pt x="493" y="123"/>
                  </a:cubicBezTo>
                  <a:cubicBezTo>
                    <a:pt x="402" y="123"/>
                    <a:pt x="322" y="74"/>
                    <a:pt x="279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98" y="329"/>
                    <a:pt x="282" y="443"/>
                    <a:pt x="493" y="443"/>
                  </a:cubicBezTo>
                  <a:cubicBezTo>
                    <a:pt x="691" y="443"/>
                    <a:pt x="866" y="342"/>
                    <a:pt x="968" y="189"/>
                  </a:cubicBezTo>
                  <a:cubicBezTo>
                    <a:pt x="785" y="185"/>
                    <a:pt x="785" y="185"/>
                    <a:pt x="785" y="185"/>
                  </a:cubicBezTo>
                  <a:lnTo>
                    <a:pt x="689" y="28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35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6" name="TextBox 30"/>
          <p:cNvSpPr txBox="1"/>
          <p:nvPr/>
        </p:nvSpPr>
        <p:spPr>
          <a:xfrm flipH="1">
            <a:off x="1433830" y="2085340"/>
            <a:ext cx="526542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企业或个人以内容为核心，以创意为导向，利用短小精悍的视频内容，实现产品销售与品牌传播的营销目的</a:t>
            </a:r>
          </a:p>
        </p:txBody>
      </p:sp>
      <p:sp>
        <p:nvSpPr>
          <p:cNvPr id="20" name="TextBox 31"/>
          <p:cNvSpPr txBox="1"/>
          <p:nvPr/>
        </p:nvSpPr>
        <p:spPr>
          <a:xfrm flipH="1">
            <a:off x="1538939" y="1525730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定义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986942" y="1968816"/>
            <a:ext cx="4675760" cy="0"/>
          </a:xfrm>
          <a:prstGeom prst="line">
            <a:avLst/>
          </a:prstGeom>
          <a:ln w="28575">
            <a:solidFill>
              <a:srgbClr val="2E75B6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1567954" y="1968816"/>
            <a:ext cx="418988" cy="0"/>
          </a:xfrm>
          <a:prstGeom prst="line">
            <a:avLst/>
          </a:prstGeom>
          <a:noFill/>
          <a:ln w="50800" cap="rnd">
            <a:solidFill>
              <a:srgbClr val="2E75B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5" name="TextBox 30"/>
          <p:cNvSpPr txBox="1"/>
          <p:nvPr/>
        </p:nvSpPr>
        <p:spPr>
          <a:xfrm flipH="1">
            <a:off x="1538937" y="3734269"/>
            <a:ext cx="5342839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感染力强、形式内容多样、创意新颖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互动性强、传播速度快、成本低廉</a:t>
            </a:r>
          </a:p>
        </p:txBody>
      </p:sp>
      <p:sp>
        <p:nvSpPr>
          <p:cNvPr id="27" name="TextBox 31"/>
          <p:cNvSpPr txBox="1"/>
          <p:nvPr/>
        </p:nvSpPr>
        <p:spPr>
          <a:xfrm flipH="1">
            <a:off x="1538939" y="3117773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优点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986942" y="3560859"/>
            <a:ext cx="4675760" cy="0"/>
          </a:xfrm>
          <a:prstGeom prst="line">
            <a:avLst/>
          </a:prstGeom>
          <a:ln w="28575">
            <a:solidFill>
              <a:srgbClr val="2E75B6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1567954" y="3560859"/>
            <a:ext cx="418988" cy="0"/>
          </a:xfrm>
          <a:prstGeom prst="line">
            <a:avLst/>
          </a:prstGeom>
          <a:noFill/>
          <a:ln w="50800" cap="rnd">
            <a:solidFill>
              <a:srgbClr val="2E75B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2" name="TextBox 30"/>
          <p:cNvSpPr txBox="1"/>
          <p:nvPr/>
        </p:nvSpPr>
        <p:spPr>
          <a:xfrm flipH="1">
            <a:off x="1538937" y="5326312"/>
            <a:ext cx="5342839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sz="16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拍摄剪辑</a:t>
            </a:r>
            <a:r>
              <a:rPr lang="en-US" altLang="zh-CN" sz="1600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r>
              <a:rPr lang="en-US" altLang="zh-CN" sz="1600" dirty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营销推广</a:t>
            </a:r>
          </a:p>
        </p:txBody>
      </p:sp>
      <p:sp>
        <p:nvSpPr>
          <p:cNvPr id="41" name="TextBox 31"/>
          <p:cNvSpPr txBox="1"/>
          <p:nvPr/>
        </p:nvSpPr>
        <p:spPr>
          <a:xfrm flipH="1">
            <a:off x="1538939" y="4709816"/>
            <a:ext cx="508000" cy="3073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步骤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86942" y="5152902"/>
            <a:ext cx="4675760" cy="0"/>
          </a:xfrm>
          <a:prstGeom prst="line">
            <a:avLst/>
          </a:prstGeom>
          <a:ln w="28575">
            <a:solidFill>
              <a:srgbClr val="2E75B6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Line 23"/>
          <p:cNvSpPr>
            <a:spLocks noChangeShapeType="1"/>
          </p:cNvSpPr>
          <p:nvPr/>
        </p:nvSpPr>
        <p:spPr bwMode="auto">
          <a:xfrm flipH="1">
            <a:off x="1567954" y="5152902"/>
            <a:ext cx="418988" cy="0"/>
          </a:xfrm>
          <a:prstGeom prst="line">
            <a:avLst/>
          </a:prstGeom>
          <a:noFill/>
          <a:ln w="50800" cap="rnd">
            <a:solidFill>
              <a:srgbClr val="2E75B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4" name="Oval 11"/>
          <p:cNvSpPr/>
          <p:nvPr/>
        </p:nvSpPr>
        <p:spPr>
          <a:xfrm flipH="1">
            <a:off x="7926705" y="2823210"/>
            <a:ext cx="1979295" cy="1979295"/>
          </a:xfrm>
          <a:prstGeom prst="ellipse">
            <a:avLst/>
          </a:prstGeom>
          <a:solidFill>
            <a:schemeClr val="bg1">
              <a:alpha val="15000"/>
            </a:schemeClr>
          </a:solidFill>
          <a:ln w="63500">
            <a:noFill/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5" name="Oval 11"/>
          <p:cNvSpPr/>
          <p:nvPr/>
        </p:nvSpPr>
        <p:spPr>
          <a:xfrm flipH="1">
            <a:off x="7053580" y="1950085"/>
            <a:ext cx="3724910" cy="3724910"/>
          </a:xfrm>
          <a:prstGeom prst="donut">
            <a:avLst>
              <a:gd name="adj" fmla="val 2041"/>
            </a:avLst>
          </a:prstGeom>
          <a:solidFill>
            <a:schemeClr val="bg1">
              <a:alpha val="15000"/>
            </a:schemeClr>
          </a:solidFill>
          <a:ln w="63500">
            <a:noFill/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8" name="Oval 11"/>
          <p:cNvSpPr/>
          <p:nvPr/>
        </p:nvSpPr>
        <p:spPr>
          <a:xfrm flipH="1">
            <a:off x="8204835" y="3091815"/>
            <a:ext cx="1432560" cy="1432560"/>
          </a:xfrm>
          <a:prstGeom prst="ellipse">
            <a:avLst/>
          </a:prstGeom>
          <a:solidFill>
            <a:srgbClr val="2E75B6"/>
          </a:solidFill>
          <a:ln w="63500">
            <a:solidFill>
              <a:schemeClr val="bg1"/>
            </a:solidFill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9" name="TextBox 31"/>
          <p:cNvSpPr txBox="1"/>
          <p:nvPr/>
        </p:nvSpPr>
        <p:spPr>
          <a:xfrm flipH="1">
            <a:off x="8555990" y="3425190"/>
            <a:ext cx="730250" cy="70421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短视频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营销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监视器, 屏幕, 电子产品, 电视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0" y="565662"/>
            <a:ext cx="12192000" cy="6292337"/>
          </a:xfrm>
          <a:prstGeom prst="rect">
            <a:avLst/>
          </a:prstGeom>
          <a:ln>
            <a:noFill/>
          </a:ln>
        </p:spPr>
      </p:pic>
      <p:sp>
        <p:nvSpPr>
          <p:cNvPr id="75" name="文本框 74"/>
          <p:cNvSpPr txBox="1"/>
          <p:nvPr>
            <p:custDataLst>
              <p:tags r:id="rId3"/>
            </p:custDataLst>
          </p:nvPr>
        </p:nvSpPr>
        <p:spPr>
          <a:xfrm>
            <a:off x="7495791" y="3233338"/>
            <a:ext cx="1689937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资料结论</a:t>
            </a:r>
          </a:p>
        </p:txBody>
      </p:sp>
      <p:sp>
        <p:nvSpPr>
          <p:cNvPr id="76" name="文本框 75"/>
          <p:cNvSpPr txBox="1"/>
          <p:nvPr>
            <p:custDataLst>
              <p:tags r:id="rId4"/>
            </p:custDataLst>
          </p:nvPr>
        </p:nvSpPr>
        <p:spPr>
          <a:xfrm>
            <a:off x="7496175" y="3620135"/>
            <a:ext cx="2910840" cy="794385"/>
          </a:xfrm>
          <a:prstGeom prst="rect">
            <a:avLst/>
          </a:prstGeom>
          <a:noFill/>
        </p:spPr>
        <p:txBody>
          <a:bodyPr wrap="square" rtlCol="0"/>
          <a:lstStyle/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zh-CN" altLang="en-US" sz="1600" spc="150" dirty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搜集网上或者图书中查阅的资料，接触前沿知识</a:t>
            </a:r>
          </a:p>
        </p:txBody>
      </p:sp>
      <p:sp>
        <p:nvSpPr>
          <p:cNvPr id="105" name="六边形 104"/>
          <p:cNvSpPr/>
          <p:nvPr>
            <p:custDataLst>
              <p:tags r:id="rId5"/>
            </p:custDataLst>
          </p:nvPr>
        </p:nvSpPr>
        <p:spPr>
          <a:xfrm>
            <a:off x="5255281" y="4751681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6"/>
            </p:custDataLst>
          </p:nvPr>
        </p:nvSpPr>
        <p:spPr>
          <a:xfrm>
            <a:off x="6684672" y="4711656"/>
            <a:ext cx="1728056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自我总结</a:t>
            </a:r>
          </a:p>
        </p:txBody>
      </p:sp>
      <p:sp>
        <p:nvSpPr>
          <p:cNvPr id="65" name="文本框 64"/>
          <p:cNvSpPr txBox="1"/>
          <p:nvPr>
            <p:custDataLst>
              <p:tags r:id="rId7"/>
            </p:custDataLst>
          </p:nvPr>
        </p:nvSpPr>
        <p:spPr>
          <a:xfrm>
            <a:off x="6684010" y="5099050"/>
            <a:ext cx="3316605" cy="698500"/>
          </a:xfrm>
          <a:prstGeom prst="rect">
            <a:avLst/>
          </a:prstGeom>
          <a:noFill/>
        </p:spPr>
        <p:txBody>
          <a:bodyPr wrap="square" rtlCol="0"/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通过自学探究，总结出各相关知识点的主要内容</a:t>
            </a:r>
          </a:p>
        </p:txBody>
      </p:sp>
      <p:sp>
        <p:nvSpPr>
          <p:cNvPr id="67" name="六边形 66"/>
          <p:cNvSpPr/>
          <p:nvPr>
            <p:custDataLst>
              <p:tags r:id="rId8"/>
            </p:custDataLst>
          </p:nvPr>
        </p:nvSpPr>
        <p:spPr>
          <a:xfrm>
            <a:off x="5157441" y="4711656"/>
            <a:ext cx="1093376" cy="964408"/>
          </a:xfrm>
          <a:prstGeom prst="hexagon">
            <a:avLst/>
          </a:prstGeom>
          <a:solidFill>
            <a:srgbClr val="404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 descr="333639373138363b343435303831343bb9b5cda8b9dcc0e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408391" y="4942276"/>
            <a:ext cx="590207" cy="583218"/>
          </a:xfrm>
          <a:prstGeom prst="rect">
            <a:avLst/>
          </a:prstGeom>
        </p:spPr>
      </p:pic>
      <p:sp>
        <p:nvSpPr>
          <p:cNvPr id="100" name="六边形 99"/>
          <p:cNvSpPr/>
          <p:nvPr>
            <p:custDataLst>
              <p:tags r:id="rId10"/>
            </p:custDataLst>
          </p:nvPr>
        </p:nvSpPr>
        <p:spPr>
          <a:xfrm>
            <a:off x="5828360" y="3232198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六边形 100"/>
          <p:cNvSpPr/>
          <p:nvPr>
            <p:custDataLst>
              <p:tags r:id="rId11"/>
            </p:custDataLst>
          </p:nvPr>
        </p:nvSpPr>
        <p:spPr>
          <a:xfrm>
            <a:off x="5926199" y="3177561"/>
            <a:ext cx="1093376" cy="964408"/>
          </a:xfrm>
          <a:prstGeom prst="hexagon">
            <a:avLst/>
          </a:prstGeom>
          <a:solidFill>
            <a:srgbClr val="283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2" descr="333639373138363b343435303739363bd2b5cef1bcbcc4dc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180324" y="3372603"/>
            <a:ext cx="573689" cy="573689"/>
          </a:xfrm>
          <a:prstGeom prst="rect">
            <a:avLst/>
          </a:prstGeom>
        </p:spPr>
      </p:pic>
      <p:sp>
        <p:nvSpPr>
          <p:cNvPr id="32" name="六边形 9"/>
          <p:cNvSpPr/>
          <p:nvPr>
            <p:custDataLst>
              <p:tags r:id="rId13"/>
            </p:custDataLst>
          </p:nvPr>
        </p:nvSpPr>
        <p:spPr>
          <a:xfrm>
            <a:off x="2055975" y="2364169"/>
            <a:ext cx="3167044" cy="2676581"/>
          </a:xfrm>
          <a:prstGeom prst="hexagon">
            <a:avLst/>
          </a:prstGeom>
          <a:solidFill>
            <a:srgbClr val="283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六边形 85"/>
          <p:cNvSpPr/>
          <p:nvPr>
            <p:custDataLst>
              <p:tags r:id="rId14"/>
            </p:custDataLst>
          </p:nvPr>
        </p:nvSpPr>
        <p:spPr>
          <a:xfrm>
            <a:off x="2127129" y="2362262"/>
            <a:ext cx="3024733" cy="2678487"/>
          </a:xfrm>
          <a:prstGeom prst="hexagon">
            <a:avLst/>
          </a:prstGeom>
          <a:solidFill>
            <a:srgbClr val="5667C1">
              <a:lumMod val="20000"/>
              <a:lumOff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0"/>
          <p:cNvSpPr txBox="1"/>
          <p:nvPr>
            <p:custDataLst>
              <p:tags r:id="rId15"/>
            </p:custDataLst>
          </p:nvPr>
        </p:nvSpPr>
        <p:spPr>
          <a:xfrm>
            <a:off x="2402907" y="2678966"/>
            <a:ext cx="2474551" cy="530488"/>
          </a:xfrm>
          <a:prstGeom prst="rect">
            <a:avLst/>
          </a:prstGeom>
          <a:noFill/>
        </p:spPr>
        <p:txBody>
          <a:bodyPr wrap="square" bIns="0" rtlCol="0"/>
          <a:lstStyle/>
          <a:p>
            <a:pPr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300">
                <a:solidFill>
                  <a:srgbClr val="283149">
                    <a:lumMod val="75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知识内容</a:t>
            </a:r>
          </a:p>
        </p:txBody>
      </p:sp>
      <p:sp>
        <p:nvSpPr>
          <p:cNvPr id="34" name="文本框 2"/>
          <p:cNvSpPr txBox="1"/>
          <p:nvPr>
            <p:custDataLst>
              <p:tags r:id="rId16"/>
            </p:custDataLst>
          </p:nvPr>
        </p:nvSpPr>
        <p:spPr>
          <a:xfrm>
            <a:off x="2325370" y="3377565"/>
            <a:ext cx="2628900" cy="148971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互联网营销及其特点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现状与发展趋势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相关岗位及职责</a:t>
            </a:r>
          </a:p>
          <a:p>
            <a:pPr algn="ctr" fontAlgn="auto">
              <a:lnSpc>
                <a:spcPct val="100000"/>
              </a:lnSpc>
              <a:spcAft>
                <a:spcPts val="1000"/>
              </a:spcAft>
            </a:pPr>
            <a:r>
              <a:rPr lang="zh-CN" altLang="en-US" spc="150">
                <a:solidFill>
                  <a:srgbClr val="005B8A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主流工具</a:t>
            </a:r>
          </a:p>
        </p:txBody>
      </p:sp>
      <p:cxnSp>
        <p:nvCxnSpPr>
          <p:cNvPr id="35" name="直接连接符 3"/>
          <p:cNvCxnSpPr/>
          <p:nvPr>
            <p:custDataLst>
              <p:tags r:id="rId17"/>
            </p:custDataLst>
          </p:nvPr>
        </p:nvCxnSpPr>
        <p:spPr>
          <a:xfrm>
            <a:off x="2848212" y="3219302"/>
            <a:ext cx="1581933" cy="0"/>
          </a:xfrm>
          <a:prstGeom prst="line">
            <a:avLst/>
          </a:prstGeom>
          <a:ln w="25400">
            <a:solidFill>
              <a:srgbClr val="005B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42"/>
          <p:cNvSpPr txBox="1"/>
          <p:nvPr>
            <p:custDataLst>
              <p:tags r:id="rId18"/>
            </p:custDataLst>
          </p:nvPr>
        </p:nvSpPr>
        <p:spPr>
          <a:xfrm>
            <a:off x="6684318" y="1718906"/>
            <a:ext cx="1689937" cy="38500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300">
                <a:solidFill>
                  <a:srgbClr val="5667C1">
                    <a:lumMod val="75000"/>
                  </a:srgb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经验认知</a:t>
            </a:r>
          </a:p>
        </p:txBody>
      </p:sp>
      <p:sp>
        <p:nvSpPr>
          <p:cNvPr id="37" name="文本框 43"/>
          <p:cNvSpPr txBox="1"/>
          <p:nvPr>
            <p:custDataLst>
              <p:tags r:id="rId19"/>
            </p:custDataLst>
          </p:nvPr>
        </p:nvSpPr>
        <p:spPr>
          <a:xfrm>
            <a:off x="6684010" y="2057400"/>
            <a:ext cx="3200400" cy="864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 dirty="0">
                <a:solidFill>
                  <a:schemeClr val="tx2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凭借自己的生活与学习经验尝试解释相关知识内容</a:t>
            </a:r>
          </a:p>
        </p:txBody>
      </p:sp>
      <p:sp>
        <p:nvSpPr>
          <p:cNvPr id="38" name="六边形 37"/>
          <p:cNvSpPr/>
          <p:nvPr>
            <p:custDataLst>
              <p:tags r:id="rId20"/>
            </p:custDataLst>
          </p:nvPr>
        </p:nvSpPr>
        <p:spPr>
          <a:xfrm>
            <a:off x="5096425" y="1714480"/>
            <a:ext cx="1093376" cy="964408"/>
          </a:xfrm>
          <a:prstGeom prst="hexagon">
            <a:avLst/>
          </a:prstGeom>
          <a:solidFill>
            <a:srgbClr val="283149">
              <a:lumMod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六边形 40"/>
          <p:cNvSpPr/>
          <p:nvPr>
            <p:custDataLst>
              <p:tags r:id="rId21"/>
            </p:custDataLst>
          </p:nvPr>
        </p:nvSpPr>
        <p:spPr>
          <a:xfrm>
            <a:off x="5194263" y="1669373"/>
            <a:ext cx="1093376" cy="964408"/>
          </a:xfrm>
          <a:prstGeom prst="hexagon">
            <a:avLst/>
          </a:prstGeom>
          <a:solidFill>
            <a:srgbClr val="005B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333639373138363b343435303830393bc8d5b3a3cac2ceef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50295" y="1865051"/>
            <a:ext cx="582584" cy="5743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" name="文本框 2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自学探究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" name="菱形 4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" name="菱形 5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696915" y="1681584"/>
            <a:ext cx="3246435" cy="4645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2782" y="1681584"/>
            <a:ext cx="3246435" cy="4645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48650" y="1681584"/>
            <a:ext cx="3246435" cy="4645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4714" y="1973907"/>
            <a:ext cx="1735136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Pr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46615" y="1973907"/>
            <a:ext cx="1735136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剪映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30419" y="1973907"/>
            <a:ext cx="1735136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D74B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快剪辑</a:t>
            </a:r>
          </a:p>
        </p:txBody>
      </p:sp>
      <p:sp>
        <p:nvSpPr>
          <p:cNvPr id="36" name="矩形 35"/>
          <p:cNvSpPr/>
          <p:nvPr/>
        </p:nvSpPr>
        <p:spPr>
          <a:xfrm>
            <a:off x="696915" y="6112019"/>
            <a:ext cx="3246434" cy="2408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2781" y="6112019"/>
            <a:ext cx="3245984" cy="2408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50241" y="6112019"/>
            <a:ext cx="3245984" cy="2408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 rot="16200000">
            <a:off x="1762440" y="3107283"/>
            <a:ext cx="1115160" cy="324620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714" y="2610093"/>
            <a:ext cx="2935287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由Adobe公司开发的一款专业的视频编辑软件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提供采集、剪辑、调色、美化音频、字幕添加、输出、DVD刻录的一整套流程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82663" y="2574969"/>
            <a:ext cx="2660650" cy="0"/>
            <a:chOff x="982663" y="3142429"/>
            <a:chExt cx="2660650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82663" y="3142429"/>
              <a:ext cx="2660650" cy="0"/>
            </a:xfrm>
            <a:prstGeom prst="line">
              <a:avLst/>
            </a:prstGeom>
            <a:ln w="952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82663" y="3142429"/>
              <a:ext cx="508000" cy="0"/>
            </a:xfrm>
            <a:prstGeom prst="line">
              <a:avLst/>
            </a:prstGeom>
            <a:ln w="2857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4749609" y="2574969"/>
            <a:ext cx="2660650" cy="0"/>
            <a:chOff x="982663" y="3142429"/>
            <a:chExt cx="2660650" cy="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82663" y="3142429"/>
              <a:ext cx="2660650" cy="0"/>
            </a:xfrm>
            <a:prstGeom prst="line">
              <a:avLst/>
            </a:prstGeom>
            <a:ln w="952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82663" y="3142429"/>
              <a:ext cx="508000" cy="0"/>
            </a:xfrm>
            <a:prstGeom prst="line">
              <a:avLst/>
            </a:prstGeom>
            <a:ln w="2857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535984" y="2574969"/>
            <a:ext cx="2660650" cy="0"/>
            <a:chOff x="982663" y="3142429"/>
            <a:chExt cx="2660650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82663" y="3142429"/>
              <a:ext cx="2660650" cy="0"/>
            </a:xfrm>
            <a:prstGeom prst="line">
              <a:avLst/>
            </a:prstGeom>
            <a:ln w="952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982663" y="3142429"/>
              <a:ext cx="508000" cy="0"/>
            </a:xfrm>
            <a:prstGeom prst="line">
              <a:avLst/>
            </a:prstGeom>
            <a:ln w="28575">
              <a:solidFill>
                <a:srgbClr val="2E75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4584065" y="2638425"/>
            <a:ext cx="309562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由抖音官方推出的一款手机视频编辑剪辑应用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包含全面的剪辑功能、多种滤镜效果以及丰富的曲库资源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23450" y="2638668"/>
            <a:ext cx="2935287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由360公司推出的国内首款在线视频剪辑软件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黑体" panose="02010609060101010101" charset="-122"/>
                <a:ea typeface="黑体" panose="02010609060101010101" charset="-122"/>
              </a:rPr>
              <a:t>具有功能齐全、操作简便、可以在线边看边剪等特点</a:t>
            </a: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" y="4551045"/>
            <a:ext cx="3126740" cy="157099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27" descr="lADPKHtERWq9xsjNCWDNBDg_1080_2400"/>
          <p:cNvPicPr>
            <a:picLocks noChangeAspect="1"/>
          </p:cNvPicPr>
          <p:nvPr/>
        </p:nvPicPr>
        <p:blipFill>
          <a:blip r:embed="rId4"/>
          <a:srcRect t="-446" b="49308"/>
          <a:stretch>
            <a:fillRect/>
          </a:stretch>
        </p:blipFill>
        <p:spPr>
          <a:xfrm>
            <a:off x="5201920" y="4337050"/>
            <a:ext cx="1832610" cy="17760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28" descr="lADPJwY7U9VTRtbNCWDNBDg_1080_2400"/>
          <p:cNvPicPr>
            <a:picLocks noChangeAspect="1"/>
          </p:cNvPicPr>
          <p:nvPr/>
        </p:nvPicPr>
        <p:blipFill>
          <a:blip r:embed="rId5"/>
          <a:srcRect t="44623"/>
          <a:stretch>
            <a:fillRect/>
          </a:stretch>
        </p:blipFill>
        <p:spPr>
          <a:xfrm>
            <a:off x="9045575" y="4221480"/>
            <a:ext cx="1691005" cy="187515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7" name="矩形: 圆角 20"/>
          <p:cNvSpPr/>
          <p:nvPr/>
        </p:nvSpPr>
        <p:spPr>
          <a:xfrm>
            <a:off x="4646901" y="852894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963795" y="962660"/>
            <a:ext cx="204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视频剪辑工具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5238115"/>
            <a:ext cx="12181205" cy="1619885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67" name="矩形: 圆角 20"/>
          <p:cNvSpPr/>
          <p:nvPr/>
        </p:nvSpPr>
        <p:spPr>
          <a:xfrm>
            <a:off x="4646901" y="852894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963795" y="962660"/>
            <a:ext cx="2043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视频推广工具</a:t>
            </a:r>
          </a:p>
        </p:txBody>
      </p:sp>
      <p:sp>
        <p:nvSpPr>
          <p:cNvPr id="22" name="price-label_73592"/>
          <p:cNvSpPr>
            <a:spLocks noChangeAspect="1"/>
          </p:cNvSpPr>
          <p:nvPr/>
        </p:nvSpPr>
        <p:spPr bwMode="auto">
          <a:xfrm>
            <a:off x="3353455" y="5729546"/>
            <a:ext cx="364000" cy="363411"/>
          </a:xfrm>
          <a:custGeom>
            <a:avLst/>
            <a:gdLst>
              <a:gd name="T0" fmla="*/ 4190 w 4307"/>
              <a:gd name="T1" fmla="*/ 117 h 4306"/>
              <a:gd name="T2" fmla="*/ 3908 w 4307"/>
              <a:gd name="T3" fmla="*/ 1 h 4306"/>
              <a:gd name="T4" fmla="*/ 2629 w 4307"/>
              <a:gd name="T5" fmla="*/ 12 h 4306"/>
              <a:gd name="T6" fmla="*/ 2354 w 4307"/>
              <a:gd name="T7" fmla="*/ 128 h 4306"/>
              <a:gd name="T8" fmla="*/ 155 w 4307"/>
              <a:gd name="T9" fmla="*/ 2327 h 4306"/>
              <a:gd name="T10" fmla="*/ 155 w 4307"/>
              <a:gd name="T11" fmla="*/ 2885 h 4306"/>
              <a:gd name="T12" fmla="*/ 1422 w 4307"/>
              <a:gd name="T13" fmla="*/ 4152 h 4306"/>
              <a:gd name="T14" fmla="*/ 1979 w 4307"/>
              <a:gd name="T15" fmla="*/ 4152 h 4306"/>
              <a:gd name="T16" fmla="*/ 4179 w 4307"/>
              <a:gd name="T17" fmla="*/ 1953 h 4306"/>
              <a:gd name="T18" fmla="*/ 4294 w 4307"/>
              <a:gd name="T19" fmla="*/ 1677 h 4306"/>
              <a:gd name="T20" fmla="*/ 4306 w 4307"/>
              <a:gd name="T21" fmla="*/ 399 h 4306"/>
              <a:gd name="T22" fmla="*/ 4190 w 4307"/>
              <a:gd name="T23" fmla="*/ 117 h 4306"/>
              <a:gd name="T24" fmla="*/ 3426 w 4307"/>
              <a:gd name="T25" fmla="*/ 1518 h 4306"/>
              <a:gd name="T26" fmla="*/ 2789 w 4307"/>
              <a:gd name="T27" fmla="*/ 1518 h 4306"/>
              <a:gd name="T28" fmla="*/ 2789 w 4307"/>
              <a:gd name="T29" fmla="*/ 880 h 4306"/>
              <a:gd name="T30" fmla="*/ 3426 w 4307"/>
              <a:gd name="T31" fmla="*/ 880 h 4306"/>
              <a:gd name="T32" fmla="*/ 3426 w 4307"/>
              <a:gd name="T33" fmla="*/ 1518 h 4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07" h="4306">
                <a:moveTo>
                  <a:pt x="4190" y="117"/>
                </a:moveTo>
                <a:cubicBezTo>
                  <a:pt x="4115" y="42"/>
                  <a:pt x="4014" y="0"/>
                  <a:pt x="3908" y="1"/>
                </a:cubicBezTo>
                <a:lnTo>
                  <a:pt x="2629" y="12"/>
                </a:lnTo>
                <a:cubicBezTo>
                  <a:pt x="2526" y="13"/>
                  <a:pt x="2427" y="55"/>
                  <a:pt x="2354" y="128"/>
                </a:cubicBezTo>
                <a:lnTo>
                  <a:pt x="155" y="2327"/>
                </a:lnTo>
                <a:cubicBezTo>
                  <a:pt x="0" y="2481"/>
                  <a:pt x="0" y="2731"/>
                  <a:pt x="155" y="2885"/>
                </a:cubicBezTo>
                <a:lnTo>
                  <a:pt x="1422" y="4152"/>
                </a:lnTo>
                <a:cubicBezTo>
                  <a:pt x="1576" y="4306"/>
                  <a:pt x="1825" y="4306"/>
                  <a:pt x="1979" y="4152"/>
                </a:cubicBezTo>
                <a:lnTo>
                  <a:pt x="4179" y="1953"/>
                </a:lnTo>
                <a:cubicBezTo>
                  <a:pt x="4252" y="1880"/>
                  <a:pt x="4293" y="1781"/>
                  <a:pt x="4294" y="1677"/>
                </a:cubicBezTo>
                <a:lnTo>
                  <a:pt x="4306" y="399"/>
                </a:lnTo>
                <a:cubicBezTo>
                  <a:pt x="4307" y="293"/>
                  <a:pt x="4265" y="191"/>
                  <a:pt x="4190" y="117"/>
                </a:cubicBezTo>
                <a:close/>
                <a:moveTo>
                  <a:pt x="3426" y="1518"/>
                </a:moveTo>
                <a:cubicBezTo>
                  <a:pt x="3250" y="1694"/>
                  <a:pt x="2965" y="1694"/>
                  <a:pt x="2789" y="1518"/>
                </a:cubicBezTo>
                <a:cubicBezTo>
                  <a:pt x="2613" y="1342"/>
                  <a:pt x="2613" y="1057"/>
                  <a:pt x="2789" y="880"/>
                </a:cubicBezTo>
                <a:cubicBezTo>
                  <a:pt x="2965" y="704"/>
                  <a:pt x="3250" y="704"/>
                  <a:pt x="3426" y="880"/>
                </a:cubicBezTo>
                <a:cubicBezTo>
                  <a:pt x="3602" y="1057"/>
                  <a:pt x="3602" y="1342"/>
                  <a:pt x="3426" y="1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nline-pay_69860"/>
          <p:cNvSpPr>
            <a:spLocks noChangeAspect="1"/>
          </p:cNvSpPr>
          <p:nvPr/>
        </p:nvSpPr>
        <p:spPr bwMode="auto">
          <a:xfrm>
            <a:off x="5981912" y="5751461"/>
            <a:ext cx="364001" cy="319581"/>
          </a:xfrm>
          <a:custGeom>
            <a:avLst/>
            <a:gdLst>
              <a:gd name="connsiteX0" fmla="*/ 217329 w 609473"/>
              <a:gd name="connsiteY0" fmla="*/ 466741 h 535098"/>
              <a:gd name="connsiteX1" fmla="*/ 196755 w 609473"/>
              <a:gd name="connsiteY1" fmla="*/ 487286 h 535098"/>
              <a:gd name="connsiteX2" fmla="*/ 217329 w 609473"/>
              <a:gd name="connsiteY2" fmla="*/ 507830 h 535098"/>
              <a:gd name="connsiteX3" fmla="*/ 268575 w 609473"/>
              <a:gd name="connsiteY3" fmla="*/ 507830 h 535098"/>
              <a:gd name="connsiteX4" fmla="*/ 289148 w 609473"/>
              <a:gd name="connsiteY4" fmla="*/ 487286 h 535098"/>
              <a:gd name="connsiteX5" fmla="*/ 268575 w 609473"/>
              <a:gd name="connsiteY5" fmla="*/ 466741 h 535098"/>
              <a:gd name="connsiteX6" fmla="*/ 73596 w 609473"/>
              <a:gd name="connsiteY6" fmla="*/ 466741 h 535098"/>
              <a:gd name="connsiteX7" fmla="*/ 53023 w 609473"/>
              <a:gd name="connsiteY7" fmla="*/ 487286 h 535098"/>
              <a:gd name="connsiteX8" fmla="*/ 73596 w 609473"/>
              <a:gd name="connsiteY8" fmla="*/ 507830 h 535098"/>
              <a:gd name="connsiteX9" fmla="*/ 124936 w 609473"/>
              <a:gd name="connsiteY9" fmla="*/ 507830 h 535098"/>
              <a:gd name="connsiteX10" fmla="*/ 145416 w 609473"/>
              <a:gd name="connsiteY10" fmla="*/ 487286 h 535098"/>
              <a:gd name="connsiteX11" fmla="*/ 124936 w 609473"/>
              <a:gd name="connsiteY11" fmla="*/ 466741 h 535098"/>
              <a:gd name="connsiteX12" fmla="*/ 541297 w 609473"/>
              <a:gd name="connsiteY12" fmla="*/ 67955 h 535098"/>
              <a:gd name="connsiteX13" fmla="*/ 604704 w 609473"/>
              <a:gd name="connsiteY13" fmla="*/ 131270 h 535098"/>
              <a:gd name="connsiteX14" fmla="*/ 609473 w 609473"/>
              <a:gd name="connsiteY14" fmla="*/ 142663 h 535098"/>
              <a:gd name="connsiteX15" fmla="*/ 604704 w 609473"/>
              <a:gd name="connsiteY15" fmla="*/ 154057 h 535098"/>
              <a:gd name="connsiteX16" fmla="*/ 401017 w 609473"/>
              <a:gd name="connsiteY16" fmla="*/ 357450 h 535098"/>
              <a:gd name="connsiteX17" fmla="*/ 389608 w 609473"/>
              <a:gd name="connsiteY17" fmla="*/ 362213 h 535098"/>
              <a:gd name="connsiteX18" fmla="*/ 378199 w 609473"/>
              <a:gd name="connsiteY18" fmla="*/ 357450 h 535098"/>
              <a:gd name="connsiteX19" fmla="*/ 314792 w 609473"/>
              <a:gd name="connsiteY19" fmla="*/ 294228 h 535098"/>
              <a:gd name="connsiteX20" fmla="*/ 50030 w 609473"/>
              <a:gd name="connsiteY20" fmla="*/ 29426 h 535098"/>
              <a:gd name="connsiteX21" fmla="*/ 292140 w 609473"/>
              <a:gd name="connsiteY21" fmla="*/ 29426 h 535098"/>
              <a:gd name="connsiteX22" fmla="*/ 339085 w 609473"/>
              <a:gd name="connsiteY22" fmla="*/ 62577 h 535098"/>
              <a:gd name="connsiteX23" fmla="*/ 285220 w 609473"/>
              <a:gd name="connsiteY23" fmla="*/ 116366 h 535098"/>
              <a:gd name="connsiteX24" fmla="*/ 285220 w 609473"/>
              <a:gd name="connsiteY24" fmla="*/ 104039 h 535098"/>
              <a:gd name="connsiteX25" fmla="*/ 273905 w 609473"/>
              <a:gd name="connsiteY25" fmla="*/ 92740 h 535098"/>
              <a:gd name="connsiteX26" fmla="*/ 68266 w 609473"/>
              <a:gd name="connsiteY26" fmla="*/ 92740 h 535098"/>
              <a:gd name="connsiteX27" fmla="*/ 56951 w 609473"/>
              <a:gd name="connsiteY27" fmla="*/ 104039 h 535098"/>
              <a:gd name="connsiteX28" fmla="*/ 56951 w 609473"/>
              <a:gd name="connsiteY28" fmla="*/ 419489 h 535098"/>
              <a:gd name="connsiteX29" fmla="*/ 68266 w 609473"/>
              <a:gd name="connsiteY29" fmla="*/ 430789 h 535098"/>
              <a:gd name="connsiteX30" fmla="*/ 273905 w 609473"/>
              <a:gd name="connsiteY30" fmla="*/ 430789 h 535098"/>
              <a:gd name="connsiteX31" fmla="*/ 285220 w 609473"/>
              <a:gd name="connsiteY31" fmla="*/ 419489 h 535098"/>
              <a:gd name="connsiteX32" fmla="*/ 285220 w 609473"/>
              <a:gd name="connsiteY32" fmla="*/ 322744 h 535098"/>
              <a:gd name="connsiteX33" fmla="*/ 342171 w 609473"/>
              <a:gd name="connsiteY33" fmla="*/ 379521 h 535098"/>
              <a:gd name="connsiteX34" fmla="*/ 342171 w 609473"/>
              <a:gd name="connsiteY34" fmla="*/ 485138 h 535098"/>
              <a:gd name="connsiteX35" fmla="*/ 292140 w 609473"/>
              <a:gd name="connsiteY35" fmla="*/ 535098 h 535098"/>
              <a:gd name="connsiteX36" fmla="*/ 50030 w 609473"/>
              <a:gd name="connsiteY36" fmla="*/ 535098 h 535098"/>
              <a:gd name="connsiteX37" fmla="*/ 0 w 609473"/>
              <a:gd name="connsiteY37" fmla="*/ 485138 h 535098"/>
              <a:gd name="connsiteX38" fmla="*/ 0 w 609473"/>
              <a:gd name="connsiteY38" fmla="*/ 79386 h 535098"/>
              <a:gd name="connsiteX39" fmla="*/ 50030 w 609473"/>
              <a:gd name="connsiteY39" fmla="*/ 29426 h 535098"/>
              <a:gd name="connsiteX40" fmla="*/ 466567 w 609473"/>
              <a:gd name="connsiteY40" fmla="*/ 0 h 535098"/>
              <a:gd name="connsiteX41" fmla="*/ 477976 w 609473"/>
              <a:gd name="connsiteY41" fmla="*/ 4763 h 535098"/>
              <a:gd name="connsiteX42" fmla="*/ 503695 w 609473"/>
              <a:gd name="connsiteY42" fmla="*/ 30446 h 535098"/>
              <a:gd name="connsiteX43" fmla="*/ 277184 w 609473"/>
              <a:gd name="connsiteY43" fmla="*/ 256647 h 535098"/>
              <a:gd name="connsiteX44" fmla="*/ 251466 w 609473"/>
              <a:gd name="connsiteY44" fmla="*/ 230964 h 535098"/>
              <a:gd name="connsiteX45" fmla="*/ 246696 w 609473"/>
              <a:gd name="connsiteY45" fmla="*/ 219570 h 535098"/>
              <a:gd name="connsiteX46" fmla="*/ 251466 w 609473"/>
              <a:gd name="connsiteY46" fmla="*/ 208175 h 535098"/>
              <a:gd name="connsiteX47" fmla="*/ 455157 w 609473"/>
              <a:gd name="connsiteY47" fmla="*/ 4763 h 535098"/>
              <a:gd name="connsiteX48" fmla="*/ 466567 w 609473"/>
              <a:gd name="connsiteY48" fmla="*/ 0 h 53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9473" h="535098">
                <a:moveTo>
                  <a:pt x="217329" y="466741"/>
                </a:moveTo>
                <a:cubicBezTo>
                  <a:pt x="205920" y="466741"/>
                  <a:pt x="196755" y="475986"/>
                  <a:pt x="196755" y="487286"/>
                </a:cubicBezTo>
                <a:cubicBezTo>
                  <a:pt x="196755" y="498585"/>
                  <a:pt x="205920" y="507830"/>
                  <a:pt x="217329" y="507830"/>
                </a:cubicBezTo>
                <a:lnTo>
                  <a:pt x="268575" y="507830"/>
                </a:lnTo>
                <a:cubicBezTo>
                  <a:pt x="279984" y="507830"/>
                  <a:pt x="289148" y="498585"/>
                  <a:pt x="289148" y="487286"/>
                </a:cubicBezTo>
                <a:cubicBezTo>
                  <a:pt x="289148" y="475986"/>
                  <a:pt x="279984" y="466741"/>
                  <a:pt x="268575" y="466741"/>
                </a:cubicBezTo>
                <a:close/>
                <a:moveTo>
                  <a:pt x="73596" y="466741"/>
                </a:moveTo>
                <a:cubicBezTo>
                  <a:pt x="62187" y="466741"/>
                  <a:pt x="53023" y="475986"/>
                  <a:pt x="53023" y="487286"/>
                </a:cubicBezTo>
                <a:cubicBezTo>
                  <a:pt x="53023" y="498585"/>
                  <a:pt x="62187" y="507830"/>
                  <a:pt x="73596" y="507830"/>
                </a:cubicBezTo>
                <a:lnTo>
                  <a:pt x="124936" y="507830"/>
                </a:lnTo>
                <a:cubicBezTo>
                  <a:pt x="136251" y="507830"/>
                  <a:pt x="145416" y="498585"/>
                  <a:pt x="145416" y="487286"/>
                </a:cubicBezTo>
                <a:cubicBezTo>
                  <a:pt x="145416" y="475986"/>
                  <a:pt x="136251" y="466741"/>
                  <a:pt x="124936" y="466741"/>
                </a:cubicBezTo>
                <a:close/>
                <a:moveTo>
                  <a:pt x="541297" y="67955"/>
                </a:moveTo>
                <a:lnTo>
                  <a:pt x="604704" y="131270"/>
                </a:lnTo>
                <a:cubicBezTo>
                  <a:pt x="607696" y="134259"/>
                  <a:pt x="609473" y="138368"/>
                  <a:pt x="609473" y="142663"/>
                </a:cubicBezTo>
                <a:cubicBezTo>
                  <a:pt x="609473" y="146959"/>
                  <a:pt x="607696" y="151068"/>
                  <a:pt x="604704" y="154057"/>
                </a:cubicBezTo>
                <a:lnTo>
                  <a:pt x="401017" y="357450"/>
                </a:lnTo>
                <a:cubicBezTo>
                  <a:pt x="397838" y="360625"/>
                  <a:pt x="393723" y="362213"/>
                  <a:pt x="389608" y="362213"/>
                </a:cubicBezTo>
                <a:cubicBezTo>
                  <a:pt x="385493" y="362213"/>
                  <a:pt x="381285" y="360625"/>
                  <a:pt x="378199" y="357450"/>
                </a:cubicBezTo>
                <a:lnTo>
                  <a:pt x="314792" y="294228"/>
                </a:lnTo>
                <a:close/>
                <a:moveTo>
                  <a:pt x="50030" y="29426"/>
                </a:moveTo>
                <a:lnTo>
                  <a:pt x="292140" y="29426"/>
                </a:lnTo>
                <a:cubicBezTo>
                  <a:pt x="313836" y="29426"/>
                  <a:pt x="332165" y="43340"/>
                  <a:pt x="339085" y="62577"/>
                </a:cubicBezTo>
                <a:lnTo>
                  <a:pt x="285220" y="116366"/>
                </a:lnTo>
                <a:lnTo>
                  <a:pt x="285220" y="104039"/>
                </a:lnTo>
                <a:cubicBezTo>
                  <a:pt x="285220" y="97876"/>
                  <a:pt x="280171" y="92740"/>
                  <a:pt x="273905" y="92740"/>
                </a:cubicBezTo>
                <a:lnTo>
                  <a:pt x="68266" y="92740"/>
                </a:lnTo>
                <a:cubicBezTo>
                  <a:pt x="62000" y="92740"/>
                  <a:pt x="56951" y="97876"/>
                  <a:pt x="56951" y="104039"/>
                </a:cubicBezTo>
                <a:lnTo>
                  <a:pt x="56951" y="419489"/>
                </a:lnTo>
                <a:cubicBezTo>
                  <a:pt x="56951" y="425652"/>
                  <a:pt x="62000" y="430789"/>
                  <a:pt x="68266" y="430789"/>
                </a:cubicBezTo>
                <a:lnTo>
                  <a:pt x="273905" y="430789"/>
                </a:lnTo>
                <a:cubicBezTo>
                  <a:pt x="280171" y="430789"/>
                  <a:pt x="285220" y="425652"/>
                  <a:pt x="285220" y="419489"/>
                </a:cubicBezTo>
                <a:lnTo>
                  <a:pt x="285220" y="322744"/>
                </a:lnTo>
                <a:lnTo>
                  <a:pt x="342171" y="379521"/>
                </a:lnTo>
                <a:lnTo>
                  <a:pt x="342171" y="485138"/>
                </a:lnTo>
                <a:cubicBezTo>
                  <a:pt x="342171" y="512779"/>
                  <a:pt x="319821" y="535098"/>
                  <a:pt x="292140" y="535098"/>
                </a:cubicBezTo>
                <a:lnTo>
                  <a:pt x="50030" y="535098"/>
                </a:lnTo>
                <a:cubicBezTo>
                  <a:pt x="22350" y="535098"/>
                  <a:pt x="0" y="512779"/>
                  <a:pt x="0" y="485138"/>
                </a:cubicBezTo>
                <a:lnTo>
                  <a:pt x="0" y="79386"/>
                </a:lnTo>
                <a:cubicBezTo>
                  <a:pt x="0" y="51745"/>
                  <a:pt x="22350" y="29426"/>
                  <a:pt x="50030" y="29426"/>
                </a:cubicBezTo>
                <a:close/>
                <a:moveTo>
                  <a:pt x="466567" y="0"/>
                </a:moveTo>
                <a:cubicBezTo>
                  <a:pt x="470682" y="0"/>
                  <a:pt x="474797" y="1588"/>
                  <a:pt x="477976" y="4763"/>
                </a:cubicBezTo>
                <a:lnTo>
                  <a:pt x="503695" y="30446"/>
                </a:lnTo>
                <a:lnTo>
                  <a:pt x="277184" y="256647"/>
                </a:lnTo>
                <a:lnTo>
                  <a:pt x="251466" y="230964"/>
                </a:lnTo>
                <a:cubicBezTo>
                  <a:pt x="248379" y="227975"/>
                  <a:pt x="246696" y="223866"/>
                  <a:pt x="246696" y="219570"/>
                </a:cubicBezTo>
                <a:cubicBezTo>
                  <a:pt x="246696" y="215273"/>
                  <a:pt x="248379" y="211164"/>
                  <a:pt x="251466" y="208175"/>
                </a:cubicBezTo>
                <a:lnTo>
                  <a:pt x="455157" y="4763"/>
                </a:lnTo>
                <a:cubicBezTo>
                  <a:pt x="458243" y="1588"/>
                  <a:pt x="462452" y="0"/>
                  <a:pt x="4665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6267" y="6060893"/>
            <a:ext cx="2287262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腾讯、优酷等</a:t>
            </a:r>
          </a:p>
        </p:txBody>
      </p:sp>
      <p:sp>
        <p:nvSpPr>
          <p:cNvPr id="11" name="TextBox 328"/>
          <p:cNvSpPr txBox="1"/>
          <p:nvPr/>
        </p:nvSpPr>
        <p:spPr>
          <a:xfrm>
            <a:off x="3816267" y="5672237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传统视频平台</a:t>
            </a:r>
          </a:p>
        </p:txBody>
      </p:sp>
      <p:sp>
        <p:nvSpPr>
          <p:cNvPr id="19" name="矩形 18"/>
          <p:cNvSpPr/>
          <p:nvPr/>
        </p:nvSpPr>
        <p:spPr>
          <a:xfrm>
            <a:off x="6565198" y="6060893"/>
            <a:ext cx="2287262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抖音、快手、微视等</a:t>
            </a:r>
          </a:p>
        </p:txBody>
      </p:sp>
      <p:sp>
        <p:nvSpPr>
          <p:cNvPr id="20" name="TextBox 328"/>
          <p:cNvSpPr txBox="1"/>
          <p:nvPr/>
        </p:nvSpPr>
        <p:spPr>
          <a:xfrm>
            <a:off x="6565198" y="5672237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短视频平台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B8B3F83-4406-41EA-8AD2-FF3F46EBE3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10" t="4719" r="12631" b="7275"/>
          <a:stretch/>
        </p:blipFill>
        <p:spPr>
          <a:xfrm>
            <a:off x="611907" y="2152818"/>
            <a:ext cx="2200238" cy="18337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DAF3B2B-E163-4728-9C82-F57DF7A034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4937" y="2220209"/>
            <a:ext cx="1511578" cy="14467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ED6C4BE-8283-46CF-94B9-79A11FFBB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238" y="2044333"/>
            <a:ext cx="1855650" cy="17971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CE5B1D8-D4DC-4DE4-B92C-64043B3D1A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0948" y="2232685"/>
            <a:ext cx="1434260" cy="14342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118339B-DC44-4432-9E25-BD754C2C88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874" t="26782" r="13094" b="25977"/>
          <a:stretch/>
        </p:blipFill>
        <p:spPr>
          <a:xfrm>
            <a:off x="9024754" y="2455462"/>
            <a:ext cx="2769681" cy="1153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62" name="文本框 61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菱形 64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0" y="1205639"/>
            <a:ext cx="12192000" cy="1850087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62330" y="4645013"/>
            <a:ext cx="6199116" cy="1973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87149" y="2628183"/>
            <a:ext cx="6174297" cy="17434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522415" y="4250691"/>
            <a:ext cx="5286375" cy="0"/>
          </a:xfrm>
          <a:prstGeom prst="line">
            <a:avLst/>
          </a:prstGeom>
          <a:ln w="222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616004" y="6225837"/>
            <a:ext cx="5286375" cy="0"/>
          </a:xfrm>
          <a:prstGeom prst="line">
            <a:avLst/>
          </a:prstGeom>
          <a:ln w="222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862303" y="2717408"/>
            <a:ext cx="390334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优点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58100" y="4818271"/>
            <a:ext cx="390334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直播平台分类</a:t>
            </a:r>
          </a:p>
        </p:txBody>
      </p:sp>
      <p:sp>
        <p:nvSpPr>
          <p:cNvPr id="51" name="矩形: 圆角 77"/>
          <p:cNvSpPr/>
          <p:nvPr/>
        </p:nvSpPr>
        <p:spPr>
          <a:xfrm>
            <a:off x="3949535" y="3127950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2" name="矩形: 圆角 78"/>
          <p:cNvSpPr/>
          <p:nvPr/>
        </p:nvSpPr>
        <p:spPr>
          <a:xfrm>
            <a:off x="3949535" y="3687190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3" name="矩形: 圆角 79"/>
          <p:cNvSpPr/>
          <p:nvPr/>
        </p:nvSpPr>
        <p:spPr>
          <a:xfrm>
            <a:off x="6446589" y="3127950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57" name="矩形: 圆角 80"/>
          <p:cNvSpPr/>
          <p:nvPr/>
        </p:nvSpPr>
        <p:spPr>
          <a:xfrm>
            <a:off x="6446589" y="3687190"/>
            <a:ext cx="2101767" cy="38576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noFill/>
            <a:prstDash val="lgDash"/>
          </a:ln>
          <a:effectLst>
            <a:outerShdw blurRad="1016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200398" y="3168630"/>
            <a:ext cx="131274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成本低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200595" y="3727811"/>
            <a:ext cx="164147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用户体验更真实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691373" y="3168630"/>
            <a:ext cx="1650691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效果更直观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6691374" y="3727870"/>
            <a:ext cx="1986258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可与用户实时互动</a:t>
            </a:r>
          </a:p>
        </p:txBody>
      </p:sp>
      <p:sp>
        <p:nvSpPr>
          <p:cNvPr id="72" name="矩形: 圆角 85"/>
          <p:cNvSpPr/>
          <p:nvPr/>
        </p:nvSpPr>
        <p:spPr>
          <a:xfrm>
            <a:off x="3770064" y="3687190"/>
            <a:ext cx="385200" cy="385200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6350">
            <a:noFill/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3" name="矩形: 圆角 86"/>
          <p:cNvSpPr/>
          <p:nvPr/>
        </p:nvSpPr>
        <p:spPr>
          <a:xfrm>
            <a:off x="3770064" y="3127950"/>
            <a:ext cx="385200" cy="385200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6350">
            <a:noFill/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4" name="矩形: 圆角 87"/>
          <p:cNvSpPr/>
          <p:nvPr/>
        </p:nvSpPr>
        <p:spPr>
          <a:xfrm>
            <a:off x="6259497" y="3687190"/>
            <a:ext cx="385200" cy="385200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6350">
            <a:noFill/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5" name="矩形: 圆角 88"/>
          <p:cNvSpPr/>
          <p:nvPr/>
        </p:nvSpPr>
        <p:spPr>
          <a:xfrm>
            <a:off x="6259497" y="3127950"/>
            <a:ext cx="385200" cy="385200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6350">
            <a:noFill/>
            <a:prstDash val="lgDash"/>
          </a:ln>
          <a:effectLst>
            <a:innerShdw blurRad="635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051302" y="3127950"/>
            <a:ext cx="0" cy="385200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051302" y="3687190"/>
            <a:ext cx="0" cy="385200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548356" y="3127950"/>
            <a:ext cx="0" cy="385200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548356" y="3687190"/>
            <a:ext cx="0" cy="385200"/>
          </a:xfrm>
          <a:prstGeom prst="line">
            <a:avLst/>
          </a:prstGeom>
          <a:ln w="9525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381303" y="5350490"/>
            <a:ext cx="0" cy="709612"/>
          </a:xfrm>
          <a:prstGeom prst="line">
            <a:avLst/>
          </a:prstGeom>
          <a:ln>
            <a:gradFill>
              <a:gsLst>
                <a:gs pos="0">
                  <a:srgbClr val="009EE3">
                    <a:alpha val="0"/>
                  </a:srgbClr>
                </a:gs>
                <a:gs pos="51300">
                  <a:srgbClr val="009EE3"/>
                </a:gs>
                <a:gs pos="100000">
                  <a:srgbClr val="009EE3">
                    <a:alpha val="0"/>
                  </a:srgb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3924300" y="1426678"/>
            <a:ext cx="43434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直播营销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497330" y="1955800"/>
            <a:ext cx="919797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企业或品牌商以直播平台为载体开展的一种营销活动，以达到增加品牌影响力和提高商品销量的目的</a:t>
            </a:r>
          </a:p>
        </p:txBody>
      </p:sp>
      <p:cxnSp>
        <p:nvCxnSpPr>
          <p:cNvPr id="91" name="直接连接符 90"/>
          <p:cNvCxnSpPr/>
          <p:nvPr/>
        </p:nvCxnSpPr>
        <p:spPr>
          <a:xfrm>
            <a:off x="7112313" y="5350490"/>
            <a:ext cx="0" cy="709612"/>
          </a:xfrm>
          <a:prstGeom prst="line">
            <a:avLst/>
          </a:prstGeom>
          <a:ln>
            <a:gradFill>
              <a:gsLst>
                <a:gs pos="0">
                  <a:srgbClr val="009EE3">
                    <a:alpha val="0"/>
                  </a:srgbClr>
                </a:gs>
                <a:gs pos="51300">
                  <a:srgbClr val="009EE3"/>
                </a:gs>
                <a:gs pos="100000">
                  <a:srgbClr val="009EE3">
                    <a:alpha val="0"/>
                  </a:srgb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3853494" y="5384724"/>
            <a:ext cx="1463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传统电商平台的直播模块如京东、淘宝等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515289" y="5385359"/>
            <a:ext cx="1463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短视频娱乐平台的直播功能如抖音、快手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7245664" y="5328209"/>
            <a:ext cx="1617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信息、游戏、社交类平台的直播功能如虎牙直播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8280" y="2473960"/>
            <a:ext cx="4621530" cy="3110865"/>
            <a:chOff x="1336840" y="1980161"/>
            <a:chExt cx="3848617" cy="2209863"/>
          </a:xfrm>
        </p:grpSpPr>
        <p:sp>
          <p:nvSpPr>
            <p:cNvPr id="7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925350" y="2465596"/>
            <a:ext cx="7110095" cy="3007995"/>
            <a:chOff x="4422555" y="1864251"/>
            <a:chExt cx="7110095" cy="3007995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327045" y="2703721"/>
              <a:ext cx="4205605" cy="2168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1.搜集身边的视频营销工具，除了上述视频营销工具外，你还知道哪些视频营销工具？</a:t>
              </a:r>
            </a:p>
            <a:p>
              <a:pPr>
                <a:lnSpc>
                  <a:spcPct val="150000"/>
                </a:lnSpc>
              </a:pP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2.结合自身的实际生活，想一想还可以通过哪些渠道进行直播营销。</a:t>
              </a:r>
            </a:p>
          </p:txBody>
        </p:sp>
      </p:grpSp>
      <p:pic>
        <p:nvPicPr>
          <p:cNvPr id="12" name="图片 11" descr="C:\Users\Administrator\Pictures\05.webp.jpg05.webp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09320" y="1831340"/>
            <a:ext cx="4077335" cy="403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椭圆 119"/>
          <p:cNvSpPr/>
          <p:nvPr/>
        </p:nvSpPr>
        <p:spPr>
          <a:xfrm>
            <a:off x="817245" y="5350510"/>
            <a:ext cx="690245" cy="690245"/>
          </a:xfrm>
          <a:prstGeom prst="ellipse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4319270" y="5360035"/>
            <a:ext cx="690245" cy="690245"/>
          </a:xfrm>
          <a:prstGeom prst="ellipse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4336415" y="3651250"/>
            <a:ext cx="690245" cy="690245"/>
          </a:xfrm>
          <a:prstGeom prst="ellipse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775335" y="3620135"/>
            <a:ext cx="690245" cy="690245"/>
          </a:xfrm>
          <a:prstGeom prst="ellipse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 flipH="1">
            <a:off x="5890619" y="2154634"/>
            <a:ext cx="370097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ṥḷïḍê"/>
          <p:cNvSpPr/>
          <p:nvPr/>
        </p:nvSpPr>
        <p:spPr>
          <a:xfrm>
            <a:off x="5801719" y="2033984"/>
            <a:ext cx="203200" cy="203200"/>
          </a:xfrm>
          <a:prstGeom prst="ellipse">
            <a:avLst/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8380" y="2432050"/>
            <a:ext cx="5383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以音频为主要传播载体的营销方式，企业或个人通过音频节目运营品牌、推广产品，是一种新兴的网络营销模式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37150" y="1160145"/>
            <a:ext cx="1509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音频营销</a:t>
            </a:r>
          </a:p>
        </p:txBody>
      </p:sp>
      <p:sp>
        <p:nvSpPr>
          <p:cNvPr id="95" name="ïsļíḑê"/>
          <p:cNvSpPr/>
          <p:nvPr/>
        </p:nvSpPr>
        <p:spPr bwMode="auto">
          <a:xfrm>
            <a:off x="912758" y="5478385"/>
            <a:ext cx="461079" cy="460794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6" name="išlídê"/>
          <p:cNvSpPr/>
          <p:nvPr/>
        </p:nvSpPr>
        <p:spPr bwMode="auto">
          <a:xfrm>
            <a:off x="4441145" y="5542417"/>
            <a:ext cx="461079" cy="332730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97" name="直接箭头连接符 96"/>
          <p:cNvCxnSpPr/>
          <p:nvPr/>
        </p:nvCxnSpPr>
        <p:spPr>
          <a:xfrm flipH="1">
            <a:off x="3392193" y="5712535"/>
            <a:ext cx="864095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ïṥ1îde"/>
          <p:cNvSpPr/>
          <p:nvPr/>
        </p:nvSpPr>
        <p:spPr bwMode="auto">
          <a:xfrm>
            <a:off x="4467488" y="3802878"/>
            <a:ext cx="461079" cy="365374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9" name="ïṥḻîḍê"/>
          <p:cNvSpPr/>
          <p:nvPr/>
        </p:nvSpPr>
        <p:spPr bwMode="auto">
          <a:xfrm>
            <a:off x="880065" y="3707069"/>
            <a:ext cx="461079" cy="460473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100" name="直接箭头连接符 99"/>
          <p:cNvCxnSpPr/>
          <p:nvPr/>
        </p:nvCxnSpPr>
        <p:spPr>
          <a:xfrm>
            <a:off x="3448697" y="3950584"/>
            <a:ext cx="864095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>
            <a:off x="4703416" y="4481946"/>
            <a:ext cx="0" cy="718824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1450975" y="3635375"/>
            <a:ext cx="1843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声音能够清晰地呈现品牌形象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074279" y="5345034"/>
            <a:ext cx="20160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促进用户对品牌的记忆和理解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5037449" y="3635375"/>
            <a:ext cx="20160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使品牌更加拟人化、个性化</a:t>
            </a:r>
          </a:p>
        </p:txBody>
      </p:sp>
      <p:cxnSp>
        <p:nvCxnSpPr>
          <p:cNvPr id="110" name="直接连接符 109"/>
          <p:cNvCxnSpPr/>
          <p:nvPr/>
        </p:nvCxnSpPr>
        <p:spPr>
          <a:xfrm>
            <a:off x="9593580" y="2163445"/>
            <a:ext cx="9525" cy="56515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1480185" y="5345034"/>
            <a:ext cx="19011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提升品牌忠诚用户的认同感</a:t>
            </a:r>
          </a:p>
        </p:txBody>
      </p:sp>
      <p:sp>
        <p:nvSpPr>
          <p:cNvPr id="114" name="矩形: 圆角 20"/>
          <p:cNvSpPr/>
          <p:nvPr/>
        </p:nvSpPr>
        <p:spPr>
          <a:xfrm>
            <a:off x="4147197" y="1160205"/>
            <a:ext cx="2677045" cy="679052"/>
          </a:xfrm>
          <a:prstGeom prst="roundRect">
            <a:avLst>
              <a:gd name="adj" fmla="val 50000"/>
            </a:avLst>
          </a:prstGeom>
          <a:solidFill>
            <a:srgbClr val="2D74B1"/>
          </a:solidFill>
          <a:ln>
            <a:noFill/>
          </a:ln>
          <a:effectLst>
            <a:outerShdw blurRad="2794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776470" y="1283335"/>
            <a:ext cx="1418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音频营销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498133-41A2-4DC3-A696-D94CF2620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132" y="2718109"/>
            <a:ext cx="3070295" cy="3070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54" name="文本框 53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4850130" y="1075055"/>
            <a:ext cx="2492375" cy="651510"/>
          </a:xfrm>
          <a:prstGeom prst="roundRect">
            <a:avLst/>
          </a:prstGeom>
          <a:solidFill>
            <a:srgbClr val="157C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18710" y="1170305"/>
            <a:ext cx="2366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互联网广告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营销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908550" y="1989455"/>
            <a:ext cx="2294255" cy="1976404"/>
            <a:chOff x="4023122" y="1796715"/>
            <a:chExt cx="3276036" cy="1976997"/>
          </a:xfrm>
        </p:grpSpPr>
        <p:sp>
          <p:nvSpPr>
            <p:cNvPr id="31" name="矩形 30"/>
            <p:cNvSpPr/>
            <p:nvPr/>
          </p:nvSpPr>
          <p:spPr>
            <a:xfrm>
              <a:off x="4023122" y="1796715"/>
              <a:ext cx="3276036" cy="1976997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Arial" panose="020B0604020202020204"/>
                <a:ea typeface="黑体" panose="0201060906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83243" y="1800063"/>
              <a:ext cx="2743200" cy="506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H5营销工具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4385" y="4060825"/>
            <a:ext cx="2268220" cy="2018030"/>
            <a:chOff x="890700" y="3867830"/>
            <a:chExt cx="3042671" cy="2017938"/>
          </a:xfrm>
        </p:grpSpPr>
        <p:sp>
          <p:nvSpPr>
            <p:cNvPr id="34" name="矩形 33"/>
            <p:cNvSpPr/>
            <p:nvPr/>
          </p:nvSpPr>
          <p:spPr>
            <a:xfrm>
              <a:off x="890700" y="3867830"/>
              <a:ext cx="3042671" cy="2017938"/>
            </a:xfrm>
            <a:prstGeom prst="rect">
              <a:avLst/>
            </a:prstGeom>
            <a:solidFill>
              <a:srgbClr val="2E75B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Arial" panose="020B0604020202020204"/>
                <a:ea typeface="黑体" panose="02010609060101010101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97514" y="3944661"/>
              <a:ext cx="2886789" cy="506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b="1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广告投放营销工具</a:t>
              </a:r>
              <a:endParaRPr lang="en-US" altLang="zh-CN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05763" y="1851067"/>
            <a:ext cx="4007153" cy="4379784"/>
            <a:chOff x="7696702" y="1662428"/>
            <a:chExt cx="3821530" cy="4176900"/>
          </a:xfrm>
          <a:effectLst>
            <a:outerShdw blurRad="762000" algn="ctr" rotWithShape="0">
              <a:prstClr val="black">
                <a:alpha val="15000"/>
              </a:prstClr>
            </a:outerShdw>
          </a:effectLst>
        </p:grpSpPr>
        <p:sp>
          <p:nvSpPr>
            <p:cNvPr id="37" name="Rectangle 6"/>
            <p:cNvSpPr/>
            <p:nvPr/>
          </p:nvSpPr>
          <p:spPr>
            <a:xfrm>
              <a:off x="7696702" y="1662428"/>
              <a:ext cx="3821530" cy="41769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黑体" panose="02010609060101010101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096290" y="1933515"/>
              <a:ext cx="3055782" cy="1389973"/>
              <a:chOff x="8096290" y="1933515"/>
              <a:chExt cx="3055782" cy="1389973"/>
            </a:xfrm>
          </p:grpSpPr>
          <p:sp>
            <p:nvSpPr>
              <p:cNvPr id="44" name="TextBox 11"/>
              <p:cNvSpPr txBox="1"/>
              <p:nvPr/>
            </p:nvSpPr>
            <p:spPr>
              <a:xfrm flipH="1">
                <a:off x="8096290" y="2435271"/>
                <a:ext cx="3055782" cy="888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lnSpc>
                    <a:spcPct val="150000"/>
                  </a:lnSpc>
                  <a:spcAft>
                    <a:spcPct val="0"/>
                  </a:spcAft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利用在页面呈现上融入文字、图片、视频、动效等的H5广告，将营销内容直观展现给用户，达到信息传播目标的营销手段</a:t>
                </a: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8886787" y="1933515"/>
                <a:ext cx="1475681" cy="446321"/>
                <a:chOff x="2010783" y="3810443"/>
                <a:chExt cx="1475681" cy="446321"/>
              </a:xfrm>
            </p:grpSpPr>
            <p:sp>
              <p:nvSpPr>
                <p:cNvPr id="46" name="矩形: 圆角 45"/>
                <p:cNvSpPr/>
                <p:nvPr/>
              </p:nvSpPr>
              <p:spPr>
                <a:xfrm>
                  <a:off x="2010783" y="3810443"/>
                  <a:ext cx="1475681" cy="4463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charset="-122"/>
                    <a:ea typeface="黑体" panose="02010609060101010101" charset="-122"/>
                    <a:cs typeface="+mn-cs"/>
                  </a:endParaRP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2208204" y="3843352"/>
                  <a:ext cx="1081575" cy="3803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en-US" altLang="zh-CN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黑体" panose="02010609060101010101" charset="-122"/>
                      <a:ea typeface="黑体" panose="02010609060101010101" charset="-122"/>
                    </a:rPr>
                    <a:t>H5</a:t>
                  </a:r>
                  <a:r>
                    <a:rPr kumimoji="1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黑体" panose="02010609060101010101" charset="-122"/>
                      <a:ea typeface="黑体" panose="02010609060101010101" charset="-122"/>
                    </a:rPr>
                    <a:t>营销</a:t>
                  </a: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8192578" y="3934365"/>
              <a:ext cx="3040642" cy="1844454"/>
              <a:chOff x="8192578" y="2249944"/>
              <a:chExt cx="3040642" cy="1844454"/>
            </a:xfrm>
          </p:grpSpPr>
          <p:sp>
            <p:nvSpPr>
              <p:cNvPr id="40" name="TextBox 11"/>
              <p:cNvSpPr txBox="1"/>
              <p:nvPr/>
            </p:nvSpPr>
            <p:spPr>
              <a:xfrm flipH="1">
                <a:off x="8192578" y="2796783"/>
                <a:ext cx="3040642" cy="1297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lnSpc>
                    <a:spcPct val="150000"/>
                  </a:lnSpc>
                  <a:spcAft>
                    <a:spcPct val="0"/>
                  </a:spcAft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</a:rPr>
                  <a:t>企业通过各大网络媒体平台，把产品的广告投放给目标群体，从而对产品进行宣传推广</a:t>
                </a: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8607810" y="2249944"/>
                <a:ext cx="2033554" cy="446316"/>
                <a:chOff x="1731806" y="4126872"/>
                <a:chExt cx="2033554" cy="446316"/>
              </a:xfrm>
            </p:grpSpPr>
            <p:sp>
              <p:nvSpPr>
                <p:cNvPr id="42" name="矩形: 圆角 41"/>
                <p:cNvSpPr/>
                <p:nvPr/>
              </p:nvSpPr>
              <p:spPr>
                <a:xfrm>
                  <a:off x="1731806" y="4126872"/>
                  <a:ext cx="2033554" cy="44631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38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charset="-122"/>
                    <a:ea typeface="黑体" panose="02010609060101010101" charset="-122"/>
                    <a:cs typeface="+mn-cs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906821" y="4157753"/>
                  <a:ext cx="1702905" cy="2749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1" lang="zh-CN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黑体" panose="02010609060101010101" charset="-122"/>
                      <a:ea typeface="黑体" panose="02010609060101010101" charset="-122"/>
                    </a:rPr>
                    <a:t>广告投放营销</a:t>
                  </a:r>
                </a:p>
              </p:txBody>
            </p:sp>
          </p:grpSp>
        </p:grpSp>
      </p:grpSp>
      <p:pic>
        <p:nvPicPr>
          <p:cNvPr id="2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1989455"/>
            <a:ext cx="3900805" cy="197802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345" y="4065905"/>
            <a:ext cx="3934460" cy="200787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140460" y="4701540"/>
            <a:ext cx="15525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巨量引擎</a:t>
            </a:r>
            <a:endParaRPr lang="zh-CN" altLang="en-US" sz="1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腾讯广告</a:t>
            </a:r>
            <a:endParaRPr lang="zh-CN" altLang="en-US" sz="1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sz="1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5406390" y="2397125"/>
            <a:ext cx="12649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易企秀</a:t>
            </a:r>
          </a:p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秀米</a:t>
            </a:r>
          </a:p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iH5</a:t>
            </a:r>
          </a:p>
          <a:p>
            <a:pPr marL="285750" lvl="0" indent="-2857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17220" y="3152775"/>
            <a:ext cx="10957560" cy="2453005"/>
          </a:xfrm>
          <a:prstGeom prst="rect">
            <a:avLst/>
          </a:prstGeom>
          <a:solidFill>
            <a:srgbClr val="DF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25147" y="1584474"/>
            <a:ext cx="1696431" cy="1696431"/>
            <a:chOff x="6538242" y="2821454"/>
            <a:chExt cx="1696431" cy="1696431"/>
          </a:xfrm>
        </p:grpSpPr>
        <p:grpSp>
          <p:nvGrpSpPr>
            <p:cNvPr id="68" name="组合 67"/>
            <p:cNvGrpSpPr/>
            <p:nvPr/>
          </p:nvGrpSpPr>
          <p:grpSpPr>
            <a:xfrm>
              <a:off x="6538242" y="2821454"/>
              <a:ext cx="1696431" cy="1696431"/>
              <a:chOff x="1324099" y="2821454"/>
              <a:chExt cx="1696431" cy="169643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324099" y="2821454"/>
                <a:ext cx="1696431" cy="1696431"/>
                <a:chOff x="4324917" y="1916565"/>
                <a:chExt cx="1375478" cy="1375478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4324917" y="1916565"/>
                  <a:ext cx="1375478" cy="1375478"/>
                </a:xfrm>
                <a:prstGeom prst="ellipse">
                  <a:avLst/>
                </a:prstGeom>
                <a:solidFill>
                  <a:srgbClr val="035C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/>
                <p:cNvSpPr/>
                <p:nvPr/>
              </p:nvSpPr>
              <p:spPr>
                <a:xfrm>
                  <a:off x="4491138" y="2210406"/>
                  <a:ext cx="1209257" cy="977923"/>
                </a:xfrm>
                <a:custGeom>
                  <a:avLst/>
                  <a:gdLst>
                    <a:gd name="connsiteX0" fmla="*/ 483303 w 1209257"/>
                    <a:gd name="connsiteY0" fmla="*/ 964032 h 977923"/>
                    <a:gd name="connsiteX1" fmla="*/ 489611 w 1209257"/>
                    <a:gd name="connsiteY1" fmla="*/ 970700 h 977923"/>
                    <a:gd name="connsiteX2" fmla="*/ 483303 w 1209257"/>
                    <a:gd name="connsiteY2" fmla="*/ 977923 h 977923"/>
                    <a:gd name="connsiteX3" fmla="*/ 476995 w 1209257"/>
                    <a:gd name="connsiteY3" fmla="*/ 970700 h 977923"/>
                    <a:gd name="connsiteX4" fmla="*/ 483303 w 1209257"/>
                    <a:gd name="connsiteY4" fmla="*/ 964032 h 977923"/>
                    <a:gd name="connsiteX5" fmla="*/ 483303 w 1209257"/>
                    <a:gd name="connsiteY5" fmla="*/ 942918 h 977923"/>
                    <a:gd name="connsiteX6" fmla="*/ 488641 w 1209257"/>
                    <a:gd name="connsiteY6" fmla="*/ 949030 h 977923"/>
                    <a:gd name="connsiteX7" fmla="*/ 483303 w 1209257"/>
                    <a:gd name="connsiteY7" fmla="*/ 955142 h 977923"/>
                    <a:gd name="connsiteX8" fmla="*/ 477965 w 1209257"/>
                    <a:gd name="connsiteY8" fmla="*/ 949030 h 977923"/>
                    <a:gd name="connsiteX9" fmla="*/ 483303 w 1209257"/>
                    <a:gd name="connsiteY9" fmla="*/ 942918 h 977923"/>
                    <a:gd name="connsiteX10" fmla="*/ 463893 w 1209257"/>
                    <a:gd name="connsiteY10" fmla="*/ 942362 h 977923"/>
                    <a:gd name="connsiteX11" fmla="*/ 469716 w 1209257"/>
                    <a:gd name="connsiteY11" fmla="*/ 949030 h 977923"/>
                    <a:gd name="connsiteX12" fmla="*/ 463893 w 1209257"/>
                    <a:gd name="connsiteY12" fmla="*/ 955142 h 977923"/>
                    <a:gd name="connsiteX13" fmla="*/ 458556 w 1209257"/>
                    <a:gd name="connsiteY13" fmla="*/ 949030 h 977923"/>
                    <a:gd name="connsiteX14" fmla="*/ 463893 w 1209257"/>
                    <a:gd name="connsiteY14" fmla="*/ 942362 h 977923"/>
                    <a:gd name="connsiteX15" fmla="*/ 483303 w 1209257"/>
                    <a:gd name="connsiteY15" fmla="*/ 920137 h 977923"/>
                    <a:gd name="connsiteX16" fmla="*/ 489611 w 1209257"/>
                    <a:gd name="connsiteY16" fmla="*/ 926804 h 977923"/>
                    <a:gd name="connsiteX17" fmla="*/ 483303 w 1209257"/>
                    <a:gd name="connsiteY17" fmla="*/ 934028 h 977923"/>
                    <a:gd name="connsiteX18" fmla="*/ 476995 w 1209257"/>
                    <a:gd name="connsiteY18" fmla="*/ 926804 h 977923"/>
                    <a:gd name="connsiteX19" fmla="*/ 483303 w 1209257"/>
                    <a:gd name="connsiteY19" fmla="*/ 920137 h 977923"/>
                    <a:gd name="connsiteX20" fmla="*/ 463893 w 1209257"/>
                    <a:gd name="connsiteY20" fmla="*/ 920137 h 977923"/>
                    <a:gd name="connsiteX21" fmla="*/ 470201 w 1209257"/>
                    <a:gd name="connsiteY21" fmla="*/ 926804 h 977923"/>
                    <a:gd name="connsiteX22" fmla="*/ 463893 w 1209257"/>
                    <a:gd name="connsiteY22" fmla="*/ 934028 h 977923"/>
                    <a:gd name="connsiteX23" fmla="*/ 458070 w 1209257"/>
                    <a:gd name="connsiteY23" fmla="*/ 926804 h 977923"/>
                    <a:gd name="connsiteX24" fmla="*/ 463893 w 1209257"/>
                    <a:gd name="connsiteY24" fmla="*/ 920137 h 977923"/>
                    <a:gd name="connsiteX25" fmla="*/ 483303 w 1209257"/>
                    <a:gd name="connsiteY25" fmla="*/ 897911 h 977923"/>
                    <a:gd name="connsiteX26" fmla="*/ 489611 w 1209257"/>
                    <a:gd name="connsiteY26" fmla="*/ 905135 h 977923"/>
                    <a:gd name="connsiteX27" fmla="*/ 483303 w 1209257"/>
                    <a:gd name="connsiteY27" fmla="*/ 912358 h 977923"/>
                    <a:gd name="connsiteX28" fmla="*/ 476995 w 1209257"/>
                    <a:gd name="connsiteY28" fmla="*/ 905135 h 977923"/>
                    <a:gd name="connsiteX29" fmla="*/ 483303 w 1209257"/>
                    <a:gd name="connsiteY29" fmla="*/ 897911 h 977923"/>
                    <a:gd name="connsiteX30" fmla="*/ 463893 w 1209257"/>
                    <a:gd name="connsiteY30" fmla="*/ 897911 h 977923"/>
                    <a:gd name="connsiteX31" fmla="*/ 470201 w 1209257"/>
                    <a:gd name="connsiteY31" fmla="*/ 905135 h 977923"/>
                    <a:gd name="connsiteX32" fmla="*/ 463893 w 1209257"/>
                    <a:gd name="connsiteY32" fmla="*/ 912358 h 977923"/>
                    <a:gd name="connsiteX33" fmla="*/ 458070 w 1209257"/>
                    <a:gd name="connsiteY33" fmla="*/ 905135 h 977923"/>
                    <a:gd name="connsiteX34" fmla="*/ 463893 w 1209257"/>
                    <a:gd name="connsiteY34" fmla="*/ 897911 h 977923"/>
                    <a:gd name="connsiteX35" fmla="*/ 463893 w 1209257"/>
                    <a:gd name="connsiteY35" fmla="*/ 878464 h 977923"/>
                    <a:gd name="connsiteX36" fmla="*/ 468260 w 1209257"/>
                    <a:gd name="connsiteY36" fmla="*/ 883465 h 977923"/>
                    <a:gd name="connsiteX37" fmla="*/ 463893 w 1209257"/>
                    <a:gd name="connsiteY37" fmla="*/ 887910 h 977923"/>
                    <a:gd name="connsiteX38" fmla="*/ 460011 w 1209257"/>
                    <a:gd name="connsiteY38" fmla="*/ 883465 h 977923"/>
                    <a:gd name="connsiteX39" fmla="*/ 463893 w 1209257"/>
                    <a:gd name="connsiteY39" fmla="*/ 878464 h 977923"/>
                    <a:gd name="connsiteX40" fmla="*/ 502227 w 1209257"/>
                    <a:gd name="connsiteY40" fmla="*/ 876241 h 977923"/>
                    <a:gd name="connsiteX41" fmla="*/ 508536 w 1209257"/>
                    <a:gd name="connsiteY41" fmla="*/ 883465 h 977923"/>
                    <a:gd name="connsiteX42" fmla="*/ 502227 w 1209257"/>
                    <a:gd name="connsiteY42" fmla="*/ 890132 h 977923"/>
                    <a:gd name="connsiteX43" fmla="*/ 496405 w 1209257"/>
                    <a:gd name="connsiteY43" fmla="*/ 883465 h 977923"/>
                    <a:gd name="connsiteX44" fmla="*/ 502227 w 1209257"/>
                    <a:gd name="connsiteY44" fmla="*/ 876241 h 977923"/>
                    <a:gd name="connsiteX45" fmla="*/ 483303 w 1209257"/>
                    <a:gd name="connsiteY45" fmla="*/ 876241 h 977923"/>
                    <a:gd name="connsiteX46" fmla="*/ 489611 w 1209257"/>
                    <a:gd name="connsiteY46" fmla="*/ 883465 h 977923"/>
                    <a:gd name="connsiteX47" fmla="*/ 483303 w 1209257"/>
                    <a:gd name="connsiteY47" fmla="*/ 890132 h 977923"/>
                    <a:gd name="connsiteX48" fmla="*/ 476995 w 1209257"/>
                    <a:gd name="connsiteY48" fmla="*/ 883465 h 977923"/>
                    <a:gd name="connsiteX49" fmla="*/ 483303 w 1209257"/>
                    <a:gd name="connsiteY49" fmla="*/ 876241 h 977923"/>
                    <a:gd name="connsiteX50" fmla="*/ 502227 w 1209257"/>
                    <a:gd name="connsiteY50" fmla="*/ 854016 h 977923"/>
                    <a:gd name="connsiteX51" fmla="*/ 508536 w 1209257"/>
                    <a:gd name="connsiteY51" fmla="*/ 861239 h 977923"/>
                    <a:gd name="connsiteX52" fmla="*/ 502227 w 1209257"/>
                    <a:gd name="connsiteY52" fmla="*/ 868462 h 977923"/>
                    <a:gd name="connsiteX53" fmla="*/ 496405 w 1209257"/>
                    <a:gd name="connsiteY53" fmla="*/ 861239 h 977923"/>
                    <a:gd name="connsiteX54" fmla="*/ 502227 w 1209257"/>
                    <a:gd name="connsiteY54" fmla="*/ 854016 h 977923"/>
                    <a:gd name="connsiteX55" fmla="*/ 483303 w 1209257"/>
                    <a:gd name="connsiteY55" fmla="*/ 854016 h 977923"/>
                    <a:gd name="connsiteX56" fmla="*/ 489611 w 1209257"/>
                    <a:gd name="connsiteY56" fmla="*/ 861239 h 977923"/>
                    <a:gd name="connsiteX57" fmla="*/ 483303 w 1209257"/>
                    <a:gd name="connsiteY57" fmla="*/ 868462 h 977923"/>
                    <a:gd name="connsiteX58" fmla="*/ 476995 w 1209257"/>
                    <a:gd name="connsiteY58" fmla="*/ 861239 h 977923"/>
                    <a:gd name="connsiteX59" fmla="*/ 483303 w 1209257"/>
                    <a:gd name="connsiteY59" fmla="*/ 854016 h 977923"/>
                    <a:gd name="connsiteX60" fmla="*/ 463893 w 1209257"/>
                    <a:gd name="connsiteY60" fmla="*/ 854016 h 977923"/>
                    <a:gd name="connsiteX61" fmla="*/ 470201 w 1209257"/>
                    <a:gd name="connsiteY61" fmla="*/ 861239 h 977923"/>
                    <a:gd name="connsiteX62" fmla="*/ 463893 w 1209257"/>
                    <a:gd name="connsiteY62" fmla="*/ 868462 h 977923"/>
                    <a:gd name="connsiteX63" fmla="*/ 458070 w 1209257"/>
                    <a:gd name="connsiteY63" fmla="*/ 861239 h 977923"/>
                    <a:gd name="connsiteX64" fmla="*/ 463893 w 1209257"/>
                    <a:gd name="connsiteY64" fmla="*/ 854016 h 977923"/>
                    <a:gd name="connsiteX65" fmla="*/ 521637 w 1209257"/>
                    <a:gd name="connsiteY65" fmla="*/ 832346 h 977923"/>
                    <a:gd name="connsiteX66" fmla="*/ 527460 w 1209257"/>
                    <a:gd name="connsiteY66" fmla="*/ 839569 h 977923"/>
                    <a:gd name="connsiteX67" fmla="*/ 521637 w 1209257"/>
                    <a:gd name="connsiteY67" fmla="*/ 846793 h 977923"/>
                    <a:gd name="connsiteX68" fmla="*/ 515329 w 1209257"/>
                    <a:gd name="connsiteY68" fmla="*/ 839569 h 977923"/>
                    <a:gd name="connsiteX69" fmla="*/ 521637 w 1209257"/>
                    <a:gd name="connsiteY69" fmla="*/ 832346 h 977923"/>
                    <a:gd name="connsiteX70" fmla="*/ 502227 w 1209257"/>
                    <a:gd name="connsiteY70" fmla="*/ 832346 h 977923"/>
                    <a:gd name="connsiteX71" fmla="*/ 508536 w 1209257"/>
                    <a:gd name="connsiteY71" fmla="*/ 839569 h 977923"/>
                    <a:gd name="connsiteX72" fmla="*/ 502227 w 1209257"/>
                    <a:gd name="connsiteY72" fmla="*/ 846793 h 977923"/>
                    <a:gd name="connsiteX73" fmla="*/ 496405 w 1209257"/>
                    <a:gd name="connsiteY73" fmla="*/ 839569 h 977923"/>
                    <a:gd name="connsiteX74" fmla="*/ 502227 w 1209257"/>
                    <a:gd name="connsiteY74" fmla="*/ 832346 h 977923"/>
                    <a:gd name="connsiteX75" fmla="*/ 483303 w 1209257"/>
                    <a:gd name="connsiteY75" fmla="*/ 832346 h 977923"/>
                    <a:gd name="connsiteX76" fmla="*/ 489611 w 1209257"/>
                    <a:gd name="connsiteY76" fmla="*/ 839569 h 977923"/>
                    <a:gd name="connsiteX77" fmla="*/ 483303 w 1209257"/>
                    <a:gd name="connsiteY77" fmla="*/ 846793 h 977923"/>
                    <a:gd name="connsiteX78" fmla="*/ 476995 w 1209257"/>
                    <a:gd name="connsiteY78" fmla="*/ 839569 h 977923"/>
                    <a:gd name="connsiteX79" fmla="*/ 483303 w 1209257"/>
                    <a:gd name="connsiteY79" fmla="*/ 832346 h 977923"/>
                    <a:gd name="connsiteX80" fmla="*/ 961268 w 1209257"/>
                    <a:gd name="connsiteY80" fmla="*/ 810676 h 977923"/>
                    <a:gd name="connsiteX81" fmla="*/ 967576 w 1209257"/>
                    <a:gd name="connsiteY81" fmla="*/ 817344 h 977923"/>
                    <a:gd name="connsiteX82" fmla="*/ 961268 w 1209257"/>
                    <a:gd name="connsiteY82" fmla="*/ 824567 h 977923"/>
                    <a:gd name="connsiteX83" fmla="*/ 955445 w 1209257"/>
                    <a:gd name="connsiteY83" fmla="*/ 817344 h 977923"/>
                    <a:gd name="connsiteX84" fmla="*/ 961268 w 1209257"/>
                    <a:gd name="connsiteY84" fmla="*/ 810676 h 977923"/>
                    <a:gd name="connsiteX85" fmla="*/ 942343 w 1209257"/>
                    <a:gd name="connsiteY85" fmla="*/ 810676 h 977923"/>
                    <a:gd name="connsiteX86" fmla="*/ 948652 w 1209257"/>
                    <a:gd name="connsiteY86" fmla="*/ 817344 h 977923"/>
                    <a:gd name="connsiteX87" fmla="*/ 942343 w 1209257"/>
                    <a:gd name="connsiteY87" fmla="*/ 824567 h 977923"/>
                    <a:gd name="connsiteX88" fmla="*/ 936035 w 1209257"/>
                    <a:gd name="connsiteY88" fmla="*/ 817344 h 977923"/>
                    <a:gd name="connsiteX89" fmla="*/ 942343 w 1209257"/>
                    <a:gd name="connsiteY89" fmla="*/ 810676 h 977923"/>
                    <a:gd name="connsiteX90" fmla="*/ 923419 w 1209257"/>
                    <a:gd name="connsiteY90" fmla="*/ 810676 h 977923"/>
                    <a:gd name="connsiteX91" fmla="*/ 929242 w 1209257"/>
                    <a:gd name="connsiteY91" fmla="*/ 817344 h 977923"/>
                    <a:gd name="connsiteX92" fmla="*/ 923419 w 1209257"/>
                    <a:gd name="connsiteY92" fmla="*/ 824567 h 977923"/>
                    <a:gd name="connsiteX93" fmla="*/ 917111 w 1209257"/>
                    <a:gd name="connsiteY93" fmla="*/ 817344 h 977923"/>
                    <a:gd name="connsiteX94" fmla="*/ 923419 w 1209257"/>
                    <a:gd name="connsiteY94" fmla="*/ 810676 h 977923"/>
                    <a:gd name="connsiteX95" fmla="*/ 559971 w 1209257"/>
                    <a:gd name="connsiteY95" fmla="*/ 810676 h 977923"/>
                    <a:gd name="connsiteX96" fmla="*/ 565794 w 1209257"/>
                    <a:gd name="connsiteY96" fmla="*/ 817344 h 977923"/>
                    <a:gd name="connsiteX97" fmla="*/ 559971 w 1209257"/>
                    <a:gd name="connsiteY97" fmla="*/ 824567 h 977923"/>
                    <a:gd name="connsiteX98" fmla="*/ 553663 w 1209257"/>
                    <a:gd name="connsiteY98" fmla="*/ 817344 h 977923"/>
                    <a:gd name="connsiteX99" fmla="*/ 559971 w 1209257"/>
                    <a:gd name="connsiteY99" fmla="*/ 810676 h 977923"/>
                    <a:gd name="connsiteX100" fmla="*/ 540562 w 1209257"/>
                    <a:gd name="connsiteY100" fmla="*/ 810676 h 977923"/>
                    <a:gd name="connsiteX101" fmla="*/ 546870 w 1209257"/>
                    <a:gd name="connsiteY101" fmla="*/ 817344 h 977923"/>
                    <a:gd name="connsiteX102" fmla="*/ 540562 w 1209257"/>
                    <a:gd name="connsiteY102" fmla="*/ 824567 h 977923"/>
                    <a:gd name="connsiteX103" fmla="*/ 534254 w 1209257"/>
                    <a:gd name="connsiteY103" fmla="*/ 817344 h 977923"/>
                    <a:gd name="connsiteX104" fmla="*/ 540562 w 1209257"/>
                    <a:gd name="connsiteY104" fmla="*/ 810676 h 977923"/>
                    <a:gd name="connsiteX105" fmla="*/ 521637 w 1209257"/>
                    <a:gd name="connsiteY105" fmla="*/ 810676 h 977923"/>
                    <a:gd name="connsiteX106" fmla="*/ 527460 w 1209257"/>
                    <a:gd name="connsiteY106" fmla="*/ 817344 h 977923"/>
                    <a:gd name="connsiteX107" fmla="*/ 521637 w 1209257"/>
                    <a:gd name="connsiteY107" fmla="*/ 824567 h 977923"/>
                    <a:gd name="connsiteX108" fmla="*/ 515329 w 1209257"/>
                    <a:gd name="connsiteY108" fmla="*/ 817344 h 977923"/>
                    <a:gd name="connsiteX109" fmla="*/ 521637 w 1209257"/>
                    <a:gd name="connsiteY109" fmla="*/ 810676 h 977923"/>
                    <a:gd name="connsiteX110" fmla="*/ 502227 w 1209257"/>
                    <a:gd name="connsiteY110" fmla="*/ 810676 h 977923"/>
                    <a:gd name="connsiteX111" fmla="*/ 508536 w 1209257"/>
                    <a:gd name="connsiteY111" fmla="*/ 817344 h 977923"/>
                    <a:gd name="connsiteX112" fmla="*/ 502227 w 1209257"/>
                    <a:gd name="connsiteY112" fmla="*/ 824567 h 977923"/>
                    <a:gd name="connsiteX113" fmla="*/ 496405 w 1209257"/>
                    <a:gd name="connsiteY113" fmla="*/ 817344 h 977923"/>
                    <a:gd name="connsiteX114" fmla="*/ 502227 w 1209257"/>
                    <a:gd name="connsiteY114" fmla="*/ 810676 h 977923"/>
                    <a:gd name="connsiteX115" fmla="*/ 483303 w 1209257"/>
                    <a:gd name="connsiteY115" fmla="*/ 810676 h 977923"/>
                    <a:gd name="connsiteX116" fmla="*/ 489611 w 1209257"/>
                    <a:gd name="connsiteY116" fmla="*/ 817344 h 977923"/>
                    <a:gd name="connsiteX117" fmla="*/ 483303 w 1209257"/>
                    <a:gd name="connsiteY117" fmla="*/ 824567 h 977923"/>
                    <a:gd name="connsiteX118" fmla="*/ 476995 w 1209257"/>
                    <a:gd name="connsiteY118" fmla="*/ 817344 h 977923"/>
                    <a:gd name="connsiteX119" fmla="*/ 483303 w 1209257"/>
                    <a:gd name="connsiteY119" fmla="*/ 810676 h 977923"/>
                    <a:gd name="connsiteX120" fmla="*/ 961268 w 1209257"/>
                    <a:gd name="connsiteY120" fmla="*/ 788451 h 977923"/>
                    <a:gd name="connsiteX121" fmla="*/ 967576 w 1209257"/>
                    <a:gd name="connsiteY121" fmla="*/ 795674 h 977923"/>
                    <a:gd name="connsiteX122" fmla="*/ 961268 w 1209257"/>
                    <a:gd name="connsiteY122" fmla="*/ 802897 h 977923"/>
                    <a:gd name="connsiteX123" fmla="*/ 955445 w 1209257"/>
                    <a:gd name="connsiteY123" fmla="*/ 795674 h 977923"/>
                    <a:gd name="connsiteX124" fmla="*/ 961268 w 1209257"/>
                    <a:gd name="connsiteY124" fmla="*/ 788451 h 977923"/>
                    <a:gd name="connsiteX125" fmla="*/ 942343 w 1209257"/>
                    <a:gd name="connsiteY125" fmla="*/ 788451 h 977923"/>
                    <a:gd name="connsiteX126" fmla="*/ 948652 w 1209257"/>
                    <a:gd name="connsiteY126" fmla="*/ 795674 h 977923"/>
                    <a:gd name="connsiteX127" fmla="*/ 942343 w 1209257"/>
                    <a:gd name="connsiteY127" fmla="*/ 802897 h 977923"/>
                    <a:gd name="connsiteX128" fmla="*/ 936035 w 1209257"/>
                    <a:gd name="connsiteY128" fmla="*/ 795674 h 977923"/>
                    <a:gd name="connsiteX129" fmla="*/ 942343 w 1209257"/>
                    <a:gd name="connsiteY129" fmla="*/ 788451 h 977923"/>
                    <a:gd name="connsiteX130" fmla="*/ 923419 w 1209257"/>
                    <a:gd name="connsiteY130" fmla="*/ 788451 h 977923"/>
                    <a:gd name="connsiteX131" fmla="*/ 929242 w 1209257"/>
                    <a:gd name="connsiteY131" fmla="*/ 795674 h 977923"/>
                    <a:gd name="connsiteX132" fmla="*/ 923419 w 1209257"/>
                    <a:gd name="connsiteY132" fmla="*/ 802897 h 977923"/>
                    <a:gd name="connsiteX133" fmla="*/ 917111 w 1209257"/>
                    <a:gd name="connsiteY133" fmla="*/ 795674 h 977923"/>
                    <a:gd name="connsiteX134" fmla="*/ 923419 w 1209257"/>
                    <a:gd name="connsiteY134" fmla="*/ 788451 h 977923"/>
                    <a:gd name="connsiteX135" fmla="*/ 578896 w 1209257"/>
                    <a:gd name="connsiteY135" fmla="*/ 788451 h 977923"/>
                    <a:gd name="connsiteX136" fmla="*/ 585204 w 1209257"/>
                    <a:gd name="connsiteY136" fmla="*/ 795674 h 977923"/>
                    <a:gd name="connsiteX137" fmla="*/ 578896 w 1209257"/>
                    <a:gd name="connsiteY137" fmla="*/ 802897 h 977923"/>
                    <a:gd name="connsiteX138" fmla="*/ 572588 w 1209257"/>
                    <a:gd name="connsiteY138" fmla="*/ 795674 h 977923"/>
                    <a:gd name="connsiteX139" fmla="*/ 578896 w 1209257"/>
                    <a:gd name="connsiteY139" fmla="*/ 788451 h 977923"/>
                    <a:gd name="connsiteX140" fmla="*/ 559971 w 1209257"/>
                    <a:gd name="connsiteY140" fmla="*/ 788451 h 977923"/>
                    <a:gd name="connsiteX141" fmla="*/ 565794 w 1209257"/>
                    <a:gd name="connsiteY141" fmla="*/ 795674 h 977923"/>
                    <a:gd name="connsiteX142" fmla="*/ 559971 w 1209257"/>
                    <a:gd name="connsiteY142" fmla="*/ 802897 h 977923"/>
                    <a:gd name="connsiteX143" fmla="*/ 553663 w 1209257"/>
                    <a:gd name="connsiteY143" fmla="*/ 795674 h 977923"/>
                    <a:gd name="connsiteX144" fmla="*/ 559971 w 1209257"/>
                    <a:gd name="connsiteY144" fmla="*/ 788451 h 977923"/>
                    <a:gd name="connsiteX145" fmla="*/ 540562 w 1209257"/>
                    <a:gd name="connsiteY145" fmla="*/ 788451 h 977923"/>
                    <a:gd name="connsiteX146" fmla="*/ 546870 w 1209257"/>
                    <a:gd name="connsiteY146" fmla="*/ 795674 h 977923"/>
                    <a:gd name="connsiteX147" fmla="*/ 540562 w 1209257"/>
                    <a:gd name="connsiteY147" fmla="*/ 802897 h 977923"/>
                    <a:gd name="connsiteX148" fmla="*/ 534254 w 1209257"/>
                    <a:gd name="connsiteY148" fmla="*/ 795674 h 977923"/>
                    <a:gd name="connsiteX149" fmla="*/ 540562 w 1209257"/>
                    <a:gd name="connsiteY149" fmla="*/ 788451 h 977923"/>
                    <a:gd name="connsiteX150" fmla="*/ 521637 w 1209257"/>
                    <a:gd name="connsiteY150" fmla="*/ 788451 h 977923"/>
                    <a:gd name="connsiteX151" fmla="*/ 527460 w 1209257"/>
                    <a:gd name="connsiteY151" fmla="*/ 795674 h 977923"/>
                    <a:gd name="connsiteX152" fmla="*/ 521637 w 1209257"/>
                    <a:gd name="connsiteY152" fmla="*/ 802897 h 977923"/>
                    <a:gd name="connsiteX153" fmla="*/ 515329 w 1209257"/>
                    <a:gd name="connsiteY153" fmla="*/ 795674 h 977923"/>
                    <a:gd name="connsiteX154" fmla="*/ 521637 w 1209257"/>
                    <a:gd name="connsiteY154" fmla="*/ 788451 h 977923"/>
                    <a:gd name="connsiteX155" fmla="*/ 502227 w 1209257"/>
                    <a:gd name="connsiteY155" fmla="*/ 788451 h 977923"/>
                    <a:gd name="connsiteX156" fmla="*/ 508536 w 1209257"/>
                    <a:gd name="connsiteY156" fmla="*/ 795674 h 977923"/>
                    <a:gd name="connsiteX157" fmla="*/ 502227 w 1209257"/>
                    <a:gd name="connsiteY157" fmla="*/ 802897 h 977923"/>
                    <a:gd name="connsiteX158" fmla="*/ 496405 w 1209257"/>
                    <a:gd name="connsiteY158" fmla="*/ 795674 h 977923"/>
                    <a:gd name="connsiteX159" fmla="*/ 502227 w 1209257"/>
                    <a:gd name="connsiteY159" fmla="*/ 788451 h 977923"/>
                    <a:gd name="connsiteX160" fmla="*/ 483303 w 1209257"/>
                    <a:gd name="connsiteY160" fmla="*/ 788451 h 977923"/>
                    <a:gd name="connsiteX161" fmla="*/ 489611 w 1209257"/>
                    <a:gd name="connsiteY161" fmla="*/ 795674 h 977923"/>
                    <a:gd name="connsiteX162" fmla="*/ 483303 w 1209257"/>
                    <a:gd name="connsiteY162" fmla="*/ 802897 h 977923"/>
                    <a:gd name="connsiteX163" fmla="*/ 476995 w 1209257"/>
                    <a:gd name="connsiteY163" fmla="*/ 795674 h 977923"/>
                    <a:gd name="connsiteX164" fmla="*/ 483303 w 1209257"/>
                    <a:gd name="connsiteY164" fmla="*/ 788451 h 977923"/>
                    <a:gd name="connsiteX165" fmla="*/ 980678 w 1209257"/>
                    <a:gd name="connsiteY165" fmla="*/ 766781 h 977923"/>
                    <a:gd name="connsiteX166" fmla="*/ 986986 w 1209257"/>
                    <a:gd name="connsiteY166" fmla="*/ 774004 h 977923"/>
                    <a:gd name="connsiteX167" fmla="*/ 980678 w 1209257"/>
                    <a:gd name="connsiteY167" fmla="*/ 780672 h 977923"/>
                    <a:gd name="connsiteX168" fmla="*/ 974370 w 1209257"/>
                    <a:gd name="connsiteY168" fmla="*/ 774004 h 977923"/>
                    <a:gd name="connsiteX169" fmla="*/ 980678 w 1209257"/>
                    <a:gd name="connsiteY169" fmla="*/ 766781 h 977923"/>
                    <a:gd name="connsiteX170" fmla="*/ 961268 w 1209257"/>
                    <a:gd name="connsiteY170" fmla="*/ 766781 h 977923"/>
                    <a:gd name="connsiteX171" fmla="*/ 967576 w 1209257"/>
                    <a:gd name="connsiteY171" fmla="*/ 774004 h 977923"/>
                    <a:gd name="connsiteX172" fmla="*/ 961268 w 1209257"/>
                    <a:gd name="connsiteY172" fmla="*/ 780672 h 977923"/>
                    <a:gd name="connsiteX173" fmla="*/ 955445 w 1209257"/>
                    <a:gd name="connsiteY173" fmla="*/ 774004 h 977923"/>
                    <a:gd name="connsiteX174" fmla="*/ 961268 w 1209257"/>
                    <a:gd name="connsiteY174" fmla="*/ 766781 h 977923"/>
                    <a:gd name="connsiteX175" fmla="*/ 942343 w 1209257"/>
                    <a:gd name="connsiteY175" fmla="*/ 766781 h 977923"/>
                    <a:gd name="connsiteX176" fmla="*/ 948652 w 1209257"/>
                    <a:gd name="connsiteY176" fmla="*/ 774004 h 977923"/>
                    <a:gd name="connsiteX177" fmla="*/ 942343 w 1209257"/>
                    <a:gd name="connsiteY177" fmla="*/ 780672 h 977923"/>
                    <a:gd name="connsiteX178" fmla="*/ 936035 w 1209257"/>
                    <a:gd name="connsiteY178" fmla="*/ 774004 h 977923"/>
                    <a:gd name="connsiteX179" fmla="*/ 942343 w 1209257"/>
                    <a:gd name="connsiteY179" fmla="*/ 766781 h 977923"/>
                    <a:gd name="connsiteX180" fmla="*/ 923419 w 1209257"/>
                    <a:gd name="connsiteY180" fmla="*/ 766781 h 977923"/>
                    <a:gd name="connsiteX181" fmla="*/ 929242 w 1209257"/>
                    <a:gd name="connsiteY181" fmla="*/ 774004 h 977923"/>
                    <a:gd name="connsiteX182" fmla="*/ 923419 w 1209257"/>
                    <a:gd name="connsiteY182" fmla="*/ 780672 h 977923"/>
                    <a:gd name="connsiteX183" fmla="*/ 917111 w 1209257"/>
                    <a:gd name="connsiteY183" fmla="*/ 774004 h 977923"/>
                    <a:gd name="connsiteX184" fmla="*/ 923419 w 1209257"/>
                    <a:gd name="connsiteY184" fmla="*/ 766781 h 977923"/>
                    <a:gd name="connsiteX185" fmla="*/ 904009 w 1209257"/>
                    <a:gd name="connsiteY185" fmla="*/ 766781 h 977923"/>
                    <a:gd name="connsiteX186" fmla="*/ 910317 w 1209257"/>
                    <a:gd name="connsiteY186" fmla="*/ 774004 h 977923"/>
                    <a:gd name="connsiteX187" fmla="*/ 904009 w 1209257"/>
                    <a:gd name="connsiteY187" fmla="*/ 780672 h 977923"/>
                    <a:gd name="connsiteX188" fmla="*/ 897701 w 1209257"/>
                    <a:gd name="connsiteY188" fmla="*/ 774004 h 977923"/>
                    <a:gd name="connsiteX189" fmla="*/ 904009 w 1209257"/>
                    <a:gd name="connsiteY189" fmla="*/ 766781 h 977923"/>
                    <a:gd name="connsiteX190" fmla="*/ 578896 w 1209257"/>
                    <a:gd name="connsiteY190" fmla="*/ 766781 h 977923"/>
                    <a:gd name="connsiteX191" fmla="*/ 585204 w 1209257"/>
                    <a:gd name="connsiteY191" fmla="*/ 774004 h 977923"/>
                    <a:gd name="connsiteX192" fmla="*/ 578896 w 1209257"/>
                    <a:gd name="connsiteY192" fmla="*/ 780672 h 977923"/>
                    <a:gd name="connsiteX193" fmla="*/ 572588 w 1209257"/>
                    <a:gd name="connsiteY193" fmla="*/ 774004 h 977923"/>
                    <a:gd name="connsiteX194" fmla="*/ 578896 w 1209257"/>
                    <a:gd name="connsiteY194" fmla="*/ 766781 h 977923"/>
                    <a:gd name="connsiteX195" fmla="*/ 559971 w 1209257"/>
                    <a:gd name="connsiteY195" fmla="*/ 766781 h 977923"/>
                    <a:gd name="connsiteX196" fmla="*/ 565794 w 1209257"/>
                    <a:gd name="connsiteY196" fmla="*/ 774004 h 977923"/>
                    <a:gd name="connsiteX197" fmla="*/ 559971 w 1209257"/>
                    <a:gd name="connsiteY197" fmla="*/ 780672 h 977923"/>
                    <a:gd name="connsiteX198" fmla="*/ 553663 w 1209257"/>
                    <a:gd name="connsiteY198" fmla="*/ 774004 h 977923"/>
                    <a:gd name="connsiteX199" fmla="*/ 559971 w 1209257"/>
                    <a:gd name="connsiteY199" fmla="*/ 766781 h 977923"/>
                    <a:gd name="connsiteX200" fmla="*/ 540562 w 1209257"/>
                    <a:gd name="connsiteY200" fmla="*/ 766781 h 977923"/>
                    <a:gd name="connsiteX201" fmla="*/ 546870 w 1209257"/>
                    <a:gd name="connsiteY201" fmla="*/ 774004 h 977923"/>
                    <a:gd name="connsiteX202" fmla="*/ 540562 w 1209257"/>
                    <a:gd name="connsiteY202" fmla="*/ 780672 h 977923"/>
                    <a:gd name="connsiteX203" fmla="*/ 534254 w 1209257"/>
                    <a:gd name="connsiteY203" fmla="*/ 774004 h 977923"/>
                    <a:gd name="connsiteX204" fmla="*/ 540562 w 1209257"/>
                    <a:gd name="connsiteY204" fmla="*/ 766781 h 977923"/>
                    <a:gd name="connsiteX205" fmla="*/ 521637 w 1209257"/>
                    <a:gd name="connsiteY205" fmla="*/ 766781 h 977923"/>
                    <a:gd name="connsiteX206" fmla="*/ 527460 w 1209257"/>
                    <a:gd name="connsiteY206" fmla="*/ 774004 h 977923"/>
                    <a:gd name="connsiteX207" fmla="*/ 521637 w 1209257"/>
                    <a:gd name="connsiteY207" fmla="*/ 780672 h 977923"/>
                    <a:gd name="connsiteX208" fmla="*/ 515329 w 1209257"/>
                    <a:gd name="connsiteY208" fmla="*/ 774004 h 977923"/>
                    <a:gd name="connsiteX209" fmla="*/ 521637 w 1209257"/>
                    <a:gd name="connsiteY209" fmla="*/ 766781 h 977923"/>
                    <a:gd name="connsiteX210" fmla="*/ 502227 w 1209257"/>
                    <a:gd name="connsiteY210" fmla="*/ 766781 h 977923"/>
                    <a:gd name="connsiteX211" fmla="*/ 508536 w 1209257"/>
                    <a:gd name="connsiteY211" fmla="*/ 774004 h 977923"/>
                    <a:gd name="connsiteX212" fmla="*/ 502227 w 1209257"/>
                    <a:gd name="connsiteY212" fmla="*/ 780672 h 977923"/>
                    <a:gd name="connsiteX213" fmla="*/ 496405 w 1209257"/>
                    <a:gd name="connsiteY213" fmla="*/ 774004 h 977923"/>
                    <a:gd name="connsiteX214" fmla="*/ 502227 w 1209257"/>
                    <a:gd name="connsiteY214" fmla="*/ 766781 h 977923"/>
                    <a:gd name="connsiteX215" fmla="*/ 483303 w 1209257"/>
                    <a:gd name="connsiteY215" fmla="*/ 766781 h 977923"/>
                    <a:gd name="connsiteX216" fmla="*/ 489611 w 1209257"/>
                    <a:gd name="connsiteY216" fmla="*/ 774004 h 977923"/>
                    <a:gd name="connsiteX217" fmla="*/ 483303 w 1209257"/>
                    <a:gd name="connsiteY217" fmla="*/ 780672 h 977923"/>
                    <a:gd name="connsiteX218" fmla="*/ 476995 w 1209257"/>
                    <a:gd name="connsiteY218" fmla="*/ 774004 h 977923"/>
                    <a:gd name="connsiteX219" fmla="*/ 483303 w 1209257"/>
                    <a:gd name="connsiteY219" fmla="*/ 766781 h 977923"/>
                    <a:gd name="connsiteX220" fmla="*/ 1057346 w 1209257"/>
                    <a:gd name="connsiteY220" fmla="*/ 744555 h 977923"/>
                    <a:gd name="connsiteX221" fmla="*/ 1063169 w 1209257"/>
                    <a:gd name="connsiteY221" fmla="*/ 751778 h 977923"/>
                    <a:gd name="connsiteX222" fmla="*/ 1057346 w 1209257"/>
                    <a:gd name="connsiteY222" fmla="*/ 759002 h 977923"/>
                    <a:gd name="connsiteX223" fmla="*/ 1051038 w 1209257"/>
                    <a:gd name="connsiteY223" fmla="*/ 751778 h 977923"/>
                    <a:gd name="connsiteX224" fmla="*/ 1057346 w 1209257"/>
                    <a:gd name="connsiteY224" fmla="*/ 744555 h 977923"/>
                    <a:gd name="connsiteX225" fmla="*/ 1037936 w 1209257"/>
                    <a:gd name="connsiteY225" fmla="*/ 744555 h 977923"/>
                    <a:gd name="connsiteX226" fmla="*/ 1044245 w 1209257"/>
                    <a:gd name="connsiteY226" fmla="*/ 751778 h 977923"/>
                    <a:gd name="connsiteX227" fmla="*/ 1037936 w 1209257"/>
                    <a:gd name="connsiteY227" fmla="*/ 759002 h 977923"/>
                    <a:gd name="connsiteX228" fmla="*/ 1031628 w 1209257"/>
                    <a:gd name="connsiteY228" fmla="*/ 751778 h 977923"/>
                    <a:gd name="connsiteX229" fmla="*/ 1037936 w 1209257"/>
                    <a:gd name="connsiteY229" fmla="*/ 744555 h 977923"/>
                    <a:gd name="connsiteX230" fmla="*/ 980678 w 1209257"/>
                    <a:gd name="connsiteY230" fmla="*/ 744555 h 977923"/>
                    <a:gd name="connsiteX231" fmla="*/ 986986 w 1209257"/>
                    <a:gd name="connsiteY231" fmla="*/ 751778 h 977923"/>
                    <a:gd name="connsiteX232" fmla="*/ 980678 w 1209257"/>
                    <a:gd name="connsiteY232" fmla="*/ 759002 h 977923"/>
                    <a:gd name="connsiteX233" fmla="*/ 974370 w 1209257"/>
                    <a:gd name="connsiteY233" fmla="*/ 751778 h 977923"/>
                    <a:gd name="connsiteX234" fmla="*/ 980678 w 1209257"/>
                    <a:gd name="connsiteY234" fmla="*/ 744555 h 977923"/>
                    <a:gd name="connsiteX235" fmla="*/ 961268 w 1209257"/>
                    <a:gd name="connsiteY235" fmla="*/ 744555 h 977923"/>
                    <a:gd name="connsiteX236" fmla="*/ 967576 w 1209257"/>
                    <a:gd name="connsiteY236" fmla="*/ 751778 h 977923"/>
                    <a:gd name="connsiteX237" fmla="*/ 961268 w 1209257"/>
                    <a:gd name="connsiteY237" fmla="*/ 759002 h 977923"/>
                    <a:gd name="connsiteX238" fmla="*/ 955445 w 1209257"/>
                    <a:gd name="connsiteY238" fmla="*/ 751778 h 977923"/>
                    <a:gd name="connsiteX239" fmla="*/ 961268 w 1209257"/>
                    <a:gd name="connsiteY239" fmla="*/ 744555 h 977923"/>
                    <a:gd name="connsiteX240" fmla="*/ 942343 w 1209257"/>
                    <a:gd name="connsiteY240" fmla="*/ 744555 h 977923"/>
                    <a:gd name="connsiteX241" fmla="*/ 948652 w 1209257"/>
                    <a:gd name="connsiteY241" fmla="*/ 751778 h 977923"/>
                    <a:gd name="connsiteX242" fmla="*/ 942343 w 1209257"/>
                    <a:gd name="connsiteY242" fmla="*/ 759002 h 977923"/>
                    <a:gd name="connsiteX243" fmla="*/ 936035 w 1209257"/>
                    <a:gd name="connsiteY243" fmla="*/ 751778 h 977923"/>
                    <a:gd name="connsiteX244" fmla="*/ 942343 w 1209257"/>
                    <a:gd name="connsiteY244" fmla="*/ 744555 h 977923"/>
                    <a:gd name="connsiteX245" fmla="*/ 923419 w 1209257"/>
                    <a:gd name="connsiteY245" fmla="*/ 744555 h 977923"/>
                    <a:gd name="connsiteX246" fmla="*/ 929242 w 1209257"/>
                    <a:gd name="connsiteY246" fmla="*/ 751778 h 977923"/>
                    <a:gd name="connsiteX247" fmla="*/ 923419 w 1209257"/>
                    <a:gd name="connsiteY247" fmla="*/ 759002 h 977923"/>
                    <a:gd name="connsiteX248" fmla="*/ 917111 w 1209257"/>
                    <a:gd name="connsiteY248" fmla="*/ 751778 h 977923"/>
                    <a:gd name="connsiteX249" fmla="*/ 923419 w 1209257"/>
                    <a:gd name="connsiteY249" fmla="*/ 744555 h 977923"/>
                    <a:gd name="connsiteX250" fmla="*/ 904009 w 1209257"/>
                    <a:gd name="connsiteY250" fmla="*/ 744555 h 977923"/>
                    <a:gd name="connsiteX251" fmla="*/ 910317 w 1209257"/>
                    <a:gd name="connsiteY251" fmla="*/ 751778 h 977923"/>
                    <a:gd name="connsiteX252" fmla="*/ 904009 w 1209257"/>
                    <a:gd name="connsiteY252" fmla="*/ 759002 h 977923"/>
                    <a:gd name="connsiteX253" fmla="*/ 897701 w 1209257"/>
                    <a:gd name="connsiteY253" fmla="*/ 751778 h 977923"/>
                    <a:gd name="connsiteX254" fmla="*/ 904009 w 1209257"/>
                    <a:gd name="connsiteY254" fmla="*/ 744555 h 977923"/>
                    <a:gd name="connsiteX255" fmla="*/ 617230 w 1209257"/>
                    <a:gd name="connsiteY255" fmla="*/ 744555 h 977923"/>
                    <a:gd name="connsiteX256" fmla="*/ 623538 w 1209257"/>
                    <a:gd name="connsiteY256" fmla="*/ 751778 h 977923"/>
                    <a:gd name="connsiteX257" fmla="*/ 617230 w 1209257"/>
                    <a:gd name="connsiteY257" fmla="*/ 759002 h 977923"/>
                    <a:gd name="connsiteX258" fmla="*/ 610922 w 1209257"/>
                    <a:gd name="connsiteY258" fmla="*/ 751778 h 977923"/>
                    <a:gd name="connsiteX259" fmla="*/ 617230 w 1209257"/>
                    <a:gd name="connsiteY259" fmla="*/ 744555 h 977923"/>
                    <a:gd name="connsiteX260" fmla="*/ 597820 w 1209257"/>
                    <a:gd name="connsiteY260" fmla="*/ 744555 h 977923"/>
                    <a:gd name="connsiteX261" fmla="*/ 604129 w 1209257"/>
                    <a:gd name="connsiteY261" fmla="*/ 751778 h 977923"/>
                    <a:gd name="connsiteX262" fmla="*/ 597820 w 1209257"/>
                    <a:gd name="connsiteY262" fmla="*/ 759002 h 977923"/>
                    <a:gd name="connsiteX263" fmla="*/ 591998 w 1209257"/>
                    <a:gd name="connsiteY263" fmla="*/ 751778 h 977923"/>
                    <a:gd name="connsiteX264" fmla="*/ 597820 w 1209257"/>
                    <a:gd name="connsiteY264" fmla="*/ 744555 h 977923"/>
                    <a:gd name="connsiteX265" fmla="*/ 578896 w 1209257"/>
                    <a:gd name="connsiteY265" fmla="*/ 744555 h 977923"/>
                    <a:gd name="connsiteX266" fmla="*/ 585204 w 1209257"/>
                    <a:gd name="connsiteY266" fmla="*/ 751778 h 977923"/>
                    <a:gd name="connsiteX267" fmla="*/ 578896 w 1209257"/>
                    <a:gd name="connsiteY267" fmla="*/ 759002 h 977923"/>
                    <a:gd name="connsiteX268" fmla="*/ 572588 w 1209257"/>
                    <a:gd name="connsiteY268" fmla="*/ 751778 h 977923"/>
                    <a:gd name="connsiteX269" fmla="*/ 578896 w 1209257"/>
                    <a:gd name="connsiteY269" fmla="*/ 744555 h 977923"/>
                    <a:gd name="connsiteX270" fmla="*/ 559971 w 1209257"/>
                    <a:gd name="connsiteY270" fmla="*/ 744555 h 977923"/>
                    <a:gd name="connsiteX271" fmla="*/ 565794 w 1209257"/>
                    <a:gd name="connsiteY271" fmla="*/ 751778 h 977923"/>
                    <a:gd name="connsiteX272" fmla="*/ 559971 w 1209257"/>
                    <a:gd name="connsiteY272" fmla="*/ 759002 h 977923"/>
                    <a:gd name="connsiteX273" fmla="*/ 553663 w 1209257"/>
                    <a:gd name="connsiteY273" fmla="*/ 751778 h 977923"/>
                    <a:gd name="connsiteX274" fmla="*/ 559971 w 1209257"/>
                    <a:gd name="connsiteY274" fmla="*/ 744555 h 977923"/>
                    <a:gd name="connsiteX275" fmla="*/ 540562 w 1209257"/>
                    <a:gd name="connsiteY275" fmla="*/ 744555 h 977923"/>
                    <a:gd name="connsiteX276" fmla="*/ 546870 w 1209257"/>
                    <a:gd name="connsiteY276" fmla="*/ 751778 h 977923"/>
                    <a:gd name="connsiteX277" fmla="*/ 540562 w 1209257"/>
                    <a:gd name="connsiteY277" fmla="*/ 759002 h 977923"/>
                    <a:gd name="connsiteX278" fmla="*/ 534254 w 1209257"/>
                    <a:gd name="connsiteY278" fmla="*/ 751778 h 977923"/>
                    <a:gd name="connsiteX279" fmla="*/ 540562 w 1209257"/>
                    <a:gd name="connsiteY279" fmla="*/ 744555 h 977923"/>
                    <a:gd name="connsiteX280" fmla="*/ 521637 w 1209257"/>
                    <a:gd name="connsiteY280" fmla="*/ 744555 h 977923"/>
                    <a:gd name="connsiteX281" fmla="*/ 527460 w 1209257"/>
                    <a:gd name="connsiteY281" fmla="*/ 751778 h 977923"/>
                    <a:gd name="connsiteX282" fmla="*/ 521637 w 1209257"/>
                    <a:gd name="connsiteY282" fmla="*/ 759002 h 977923"/>
                    <a:gd name="connsiteX283" fmla="*/ 515329 w 1209257"/>
                    <a:gd name="connsiteY283" fmla="*/ 751778 h 977923"/>
                    <a:gd name="connsiteX284" fmla="*/ 521637 w 1209257"/>
                    <a:gd name="connsiteY284" fmla="*/ 744555 h 977923"/>
                    <a:gd name="connsiteX285" fmla="*/ 502227 w 1209257"/>
                    <a:gd name="connsiteY285" fmla="*/ 744555 h 977923"/>
                    <a:gd name="connsiteX286" fmla="*/ 508536 w 1209257"/>
                    <a:gd name="connsiteY286" fmla="*/ 751778 h 977923"/>
                    <a:gd name="connsiteX287" fmla="*/ 502227 w 1209257"/>
                    <a:gd name="connsiteY287" fmla="*/ 759002 h 977923"/>
                    <a:gd name="connsiteX288" fmla="*/ 496405 w 1209257"/>
                    <a:gd name="connsiteY288" fmla="*/ 751778 h 977923"/>
                    <a:gd name="connsiteX289" fmla="*/ 502227 w 1209257"/>
                    <a:gd name="connsiteY289" fmla="*/ 744555 h 977923"/>
                    <a:gd name="connsiteX290" fmla="*/ 483303 w 1209257"/>
                    <a:gd name="connsiteY290" fmla="*/ 744555 h 977923"/>
                    <a:gd name="connsiteX291" fmla="*/ 489611 w 1209257"/>
                    <a:gd name="connsiteY291" fmla="*/ 751778 h 977923"/>
                    <a:gd name="connsiteX292" fmla="*/ 483303 w 1209257"/>
                    <a:gd name="connsiteY292" fmla="*/ 759002 h 977923"/>
                    <a:gd name="connsiteX293" fmla="*/ 476995 w 1209257"/>
                    <a:gd name="connsiteY293" fmla="*/ 751778 h 977923"/>
                    <a:gd name="connsiteX294" fmla="*/ 483303 w 1209257"/>
                    <a:gd name="connsiteY294" fmla="*/ 744555 h 977923"/>
                    <a:gd name="connsiteX295" fmla="*/ 1057346 w 1209257"/>
                    <a:gd name="connsiteY295" fmla="*/ 722885 h 977923"/>
                    <a:gd name="connsiteX296" fmla="*/ 1063169 w 1209257"/>
                    <a:gd name="connsiteY296" fmla="*/ 730109 h 977923"/>
                    <a:gd name="connsiteX297" fmla="*/ 1057346 w 1209257"/>
                    <a:gd name="connsiteY297" fmla="*/ 736776 h 977923"/>
                    <a:gd name="connsiteX298" fmla="*/ 1051038 w 1209257"/>
                    <a:gd name="connsiteY298" fmla="*/ 730109 h 977923"/>
                    <a:gd name="connsiteX299" fmla="*/ 1057346 w 1209257"/>
                    <a:gd name="connsiteY299" fmla="*/ 722885 h 977923"/>
                    <a:gd name="connsiteX300" fmla="*/ 999602 w 1209257"/>
                    <a:gd name="connsiteY300" fmla="*/ 722885 h 977923"/>
                    <a:gd name="connsiteX301" fmla="*/ 1005910 w 1209257"/>
                    <a:gd name="connsiteY301" fmla="*/ 730109 h 977923"/>
                    <a:gd name="connsiteX302" fmla="*/ 999602 w 1209257"/>
                    <a:gd name="connsiteY302" fmla="*/ 736776 h 977923"/>
                    <a:gd name="connsiteX303" fmla="*/ 993779 w 1209257"/>
                    <a:gd name="connsiteY303" fmla="*/ 730109 h 977923"/>
                    <a:gd name="connsiteX304" fmla="*/ 999602 w 1209257"/>
                    <a:gd name="connsiteY304" fmla="*/ 722885 h 977923"/>
                    <a:gd name="connsiteX305" fmla="*/ 980678 w 1209257"/>
                    <a:gd name="connsiteY305" fmla="*/ 722885 h 977923"/>
                    <a:gd name="connsiteX306" fmla="*/ 986986 w 1209257"/>
                    <a:gd name="connsiteY306" fmla="*/ 730109 h 977923"/>
                    <a:gd name="connsiteX307" fmla="*/ 980678 w 1209257"/>
                    <a:gd name="connsiteY307" fmla="*/ 736776 h 977923"/>
                    <a:gd name="connsiteX308" fmla="*/ 974370 w 1209257"/>
                    <a:gd name="connsiteY308" fmla="*/ 730109 h 977923"/>
                    <a:gd name="connsiteX309" fmla="*/ 980678 w 1209257"/>
                    <a:gd name="connsiteY309" fmla="*/ 722885 h 977923"/>
                    <a:gd name="connsiteX310" fmla="*/ 961268 w 1209257"/>
                    <a:gd name="connsiteY310" fmla="*/ 722885 h 977923"/>
                    <a:gd name="connsiteX311" fmla="*/ 967576 w 1209257"/>
                    <a:gd name="connsiteY311" fmla="*/ 730109 h 977923"/>
                    <a:gd name="connsiteX312" fmla="*/ 961268 w 1209257"/>
                    <a:gd name="connsiteY312" fmla="*/ 736776 h 977923"/>
                    <a:gd name="connsiteX313" fmla="*/ 955445 w 1209257"/>
                    <a:gd name="connsiteY313" fmla="*/ 730109 h 977923"/>
                    <a:gd name="connsiteX314" fmla="*/ 961268 w 1209257"/>
                    <a:gd name="connsiteY314" fmla="*/ 722885 h 977923"/>
                    <a:gd name="connsiteX315" fmla="*/ 942343 w 1209257"/>
                    <a:gd name="connsiteY315" fmla="*/ 722885 h 977923"/>
                    <a:gd name="connsiteX316" fmla="*/ 948652 w 1209257"/>
                    <a:gd name="connsiteY316" fmla="*/ 730109 h 977923"/>
                    <a:gd name="connsiteX317" fmla="*/ 942343 w 1209257"/>
                    <a:gd name="connsiteY317" fmla="*/ 736776 h 977923"/>
                    <a:gd name="connsiteX318" fmla="*/ 936035 w 1209257"/>
                    <a:gd name="connsiteY318" fmla="*/ 730109 h 977923"/>
                    <a:gd name="connsiteX319" fmla="*/ 942343 w 1209257"/>
                    <a:gd name="connsiteY319" fmla="*/ 722885 h 977923"/>
                    <a:gd name="connsiteX320" fmla="*/ 923419 w 1209257"/>
                    <a:gd name="connsiteY320" fmla="*/ 722885 h 977923"/>
                    <a:gd name="connsiteX321" fmla="*/ 929242 w 1209257"/>
                    <a:gd name="connsiteY321" fmla="*/ 730109 h 977923"/>
                    <a:gd name="connsiteX322" fmla="*/ 923419 w 1209257"/>
                    <a:gd name="connsiteY322" fmla="*/ 736776 h 977923"/>
                    <a:gd name="connsiteX323" fmla="*/ 917111 w 1209257"/>
                    <a:gd name="connsiteY323" fmla="*/ 730109 h 977923"/>
                    <a:gd name="connsiteX324" fmla="*/ 923419 w 1209257"/>
                    <a:gd name="connsiteY324" fmla="*/ 722885 h 977923"/>
                    <a:gd name="connsiteX325" fmla="*/ 904009 w 1209257"/>
                    <a:gd name="connsiteY325" fmla="*/ 722885 h 977923"/>
                    <a:gd name="connsiteX326" fmla="*/ 910317 w 1209257"/>
                    <a:gd name="connsiteY326" fmla="*/ 730109 h 977923"/>
                    <a:gd name="connsiteX327" fmla="*/ 904009 w 1209257"/>
                    <a:gd name="connsiteY327" fmla="*/ 736776 h 977923"/>
                    <a:gd name="connsiteX328" fmla="*/ 897701 w 1209257"/>
                    <a:gd name="connsiteY328" fmla="*/ 730109 h 977923"/>
                    <a:gd name="connsiteX329" fmla="*/ 904009 w 1209257"/>
                    <a:gd name="connsiteY329" fmla="*/ 722885 h 977923"/>
                    <a:gd name="connsiteX330" fmla="*/ 885085 w 1209257"/>
                    <a:gd name="connsiteY330" fmla="*/ 722885 h 977923"/>
                    <a:gd name="connsiteX331" fmla="*/ 891393 w 1209257"/>
                    <a:gd name="connsiteY331" fmla="*/ 730109 h 977923"/>
                    <a:gd name="connsiteX332" fmla="*/ 885085 w 1209257"/>
                    <a:gd name="connsiteY332" fmla="*/ 736776 h 977923"/>
                    <a:gd name="connsiteX333" fmla="*/ 878777 w 1209257"/>
                    <a:gd name="connsiteY333" fmla="*/ 730109 h 977923"/>
                    <a:gd name="connsiteX334" fmla="*/ 885085 w 1209257"/>
                    <a:gd name="connsiteY334" fmla="*/ 722885 h 977923"/>
                    <a:gd name="connsiteX335" fmla="*/ 617230 w 1209257"/>
                    <a:gd name="connsiteY335" fmla="*/ 722885 h 977923"/>
                    <a:gd name="connsiteX336" fmla="*/ 623538 w 1209257"/>
                    <a:gd name="connsiteY336" fmla="*/ 730109 h 977923"/>
                    <a:gd name="connsiteX337" fmla="*/ 617230 w 1209257"/>
                    <a:gd name="connsiteY337" fmla="*/ 736776 h 977923"/>
                    <a:gd name="connsiteX338" fmla="*/ 610922 w 1209257"/>
                    <a:gd name="connsiteY338" fmla="*/ 730109 h 977923"/>
                    <a:gd name="connsiteX339" fmla="*/ 617230 w 1209257"/>
                    <a:gd name="connsiteY339" fmla="*/ 722885 h 977923"/>
                    <a:gd name="connsiteX340" fmla="*/ 597820 w 1209257"/>
                    <a:gd name="connsiteY340" fmla="*/ 722885 h 977923"/>
                    <a:gd name="connsiteX341" fmla="*/ 604129 w 1209257"/>
                    <a:gd name="connsiteY341" fmla="*/ 730109 h 977923"/>
                    <a:gd name="connsiteX342" fmla="*/ 597820 w 1209257"/>
                    <a:gd name="connsiteY342" fmla="*/ 736776 h 977923"/>
                    <a:gd name="connsiteX343" fmla="*/ 591998 w 1209257"/>
                    <a:gd name="connsiteY343" fmla="*/ 730109 h 977923"/>
                    <a:gd name="connsiteX344" fmla="*/ 597820 w 1209257"/>
                    <a:gd name="connsiteY344" fmla="*/ 722885 h 977923"/>
                    <a:gd name="connsiteX345" fmla="*/ 578896 w 1209257"/>
                    <a:gd name="connsiteY345" fmla="*/ 722885 h 977923"/>
                    <a:gd name="connsiteX346" fmla="*/ 585204 w 1209257"/>
                    <a:gd name="connsiteY346" fmla="*/ 730109 h 977923"/>
                    <a:gd name="connsiteX347" fmla="*/ 578896 w 1209257"/>
                    <a:gd name="connsiteY347" fmla="*/ 736776 h 977923"/>
                    <a:gd name="connsiteX348" fmla="*/ 572588 w 1209257"/>
                    <a:gd name="connsiteY348" fmla="*/ 730109 h 977923"/>
                    <a:gd name="connsiteX349" fmla="*/ 578896 w 1209257"/>
                    <a:gd name="connsiteY349" fmla="*/ 722885 h 977923"/>
                    <a:gd name="connsiteX350" fmla="*/ 559971 w 1209257"/>
                    <a:gd name="connsiteY350" fmla="*/ 722885 h 977923"/>
                    <a:gd name="connsiteX351" fmla="*/ 565794 w 1209257"/>
                    <a:gd name="connsiteY351" fmla="*/ 730109 h 977923"/>
                    <a:gd name="connsiteX352" fmla="*/ 559971 w 1209257"/>
                    <a:gd name="connsiteY352" fmla="*/ 736776 h 977923"/>
                    <a:gd name="connsiteX353" fmla="*/ 553663 w 1209257"/>
                    <a:gd name="connsiteY353" fmla="*/ 730109 h 977923"/>
                    <a:gd name="connsiteX354" fmla="*/ 559971 w 1209257"/>
                    <a:gd name="connsiteY354" fmla="*/ 722885 h 977923"/>
                    <a:gd name="connsiteX355" fmla="*/ 540562 w 1209257"/>
                    <a:gd name="connsiteY355" fmla="*/ 722885 h 977923"/>
                    <a:gd name="connsiteX356" fmla="*/ 546870 w 1209257"/>
                    <a:gd name="connsiteY356" fmla="*/ 730109 h 977923"/>
                    <a:gd name="connsiteX357" fmla="*/ 540562 w 1209257"/>
                    <a:gd name="connsiteY357" fmla="*/ 736776 h 977923"/>
                    <a:gd name="connsiteX358" fmla="*/ 534254 w 1209257"/>
                    <a:gd name="connsiteY358" fmla="*/ 730109 h 977923"/>
                    <a:gd name="connsiteX359" fmla="*/ 540562 w 1209257"/>
                    <a:gd name="connsiteY359" fmla="*/ 722885 h 977923"/>
                    <a:gd name="connsiteX360" fmla="*/ 521637 w 1209257"/>
                    <a:gd name="connsiteY360" fmla="*/ 722885 h 977923"/>
                    <a:gd name="connsiteX361" fmla="*/ 527460 w 1209257"/>
                    <a:gd name="connsiteY361" fmla="*/ 730109 h 977923"/>
                    <a:gd name="connsiteX362" fmla="*/ 521637 w 1209257"/>
                    <a:gd name="connsiteY362" fmla="*/ 736776 h 977923"/>
                    <a:gd name="connsiteX363" fmla="*/ 515329 w 1209257"/>
                    <a:gd name="connsiteY363" fmla="*/ 730109 h 977923"/>
                    <a:gd name="connsiteX364" fmla="*/ 521637 w 1209257"/>
                    <a:gd name="connsiteY364" fmla="*/ 722885 h 977923"/>
                    <a:gd name="connsiteX365" fmla="*/ 502227 w 1209257"/>
                    <a:gd name="connsiteY365" fmla="*/ 722885 h 977923"/>
                    <a:gd name="connsiteX366" fmla="*/ 508536 w 1209257"/>
                    <a:gd name="connsiteY366" fmla="*/ 730109 h 977923"/>
                    <a:gd name="connsiteX367" fmla="*/ 502227 w 1209257"/>
                    <a:gd name="connsiteY367" fmla="*/ 736776 h 977923"/>
                    <a:gd name="connsiteX368" fmla="*/ 496405 w 1209257"/>
                    <a:gd name="connsiteY368" fmla="*/ 730109 h 977923"/>
                    <a:gd name="connsiteX369" fmla="*/ 502227 w 1209257"/>
                    <a:gd name="connsiteY369" fmla="*/ 722885 h 977923"/>
                    <a:gd name="connsiteX370" fmla="*/ 483303 w 1209257"/>
                    <a:gd name="connsiteY370" fmla="*/ 722885 h 977923"/>
                    <a:gd name="connsiteX371" fmla="*/ 489611 w 1209257"/>
                    <a:gd name="connsiteY371" fmla="*/ 730109 h 977923"/>
                    <a:gd name="connsiteX372" fmla="*/ 483303 w 1209257"/>
                    <a:gd name="connsiteY372" fmla="*/ 736776 h 977923"/>
                    <a:gd name="connsiteX373" fmla="*/ 476995 w 1209257"/>
                    <a:gd name="connsiteY373" fmla="*/ 730109 h 977923"/>
                    <a:gd name="connsiteX374" fmla="*/ 483303 w 1209257"/>
                    <a:gd name="connsiteY374" fmla="*/ 722885 h 977923"/>
                    <a:gd name="connsiteX375" fmla="*/ 999602 w 1209257"/>
                    <a:gd name="connsiteY375" fmla="*/ 701215 h 977923"/>
                    <a:gd name="connsiteX376" fmla="*/ 1005910 w 1209257"/>
                    <a:gd name="connsiteY376" fmla="*/ 707883 h 977923"/>
                    <a:gd name="connsiteX377" fmla="*/ 999602 w 1209257"/>
                    <a:gd name="connsiteY377" fmla="*/ 715106 h 977923"/>
                    <a:gd name="connsiteX378" fmla="*/ 993779 w 1209257"/>
                    <a:gd name="connsiteY378" fmla="*/ 707883 h 977923"/>
                    <a:gd name="connsiteX379" fmla="*/ 999602 w 1209257"/>
                    <a:gd name="connsiteY379" fmla="*/ 701215 h 977923"/>
                    <a:gd name="connsiteX380" fmla="*/ 1019012 w 1209257"/>
                    <a:gd name="connsiteY380" fmla="*/ 700660 h 977923"/>
                    <a:gd name="connsiteX381" fmla="*/ 1024835 w 1209257"/>
                    <a:gd name="connsiteY381" fmla="*/ 707883 h 977923"/>
                    <a:gd name="connsiteX382" fmla="*/ 1019012 w 1209257"/>
                    <a:gd name="connsiteY382" fmla="*/ 715106 h 977923"/>
                    <a:gd name="connsiteX383" fmla="*/ 1012704 w 1209257"/>
                    <a:gd name="connsiteY383" fmla="*/ 707883 h 977923"/>
                    <a:gd name="connsiteX384" fmla="*/ 1019012 w 1209257"/>
                    <a:gd name="connsiteY384" fmla="*/ 700660 h 977923"/>
                    <a:gd name="connsiteX385" fmla="*/ 980678 w 1209257"/>
                    <a:gd name="connsiteY385" fmla="*/ 700660 h 977923"/>
                    <a:gd name="connsiteX386" fmla="*/ 986986 w 1209257"/>
                    <a:gd name="connsiteY386" fmla="*/ 707883 h 977923"/>
                    <a:gd name="connsiteX387" fmla="*/ 980678 w 1209257"/>
                    <a:gd name="connsiteY387" fmla="*/ 715106 h 977923"/>
                    <a:gd name="connsiteX388" fmla="*/ 974370 w 1209257"/>
                    <a:gd name="connsiteY388" fmla="*/ 707883 h 977923"/>
                    <a:gd name="connsiteX389" fmla="*/ 980678 w 1209257"/>
                    <a:gd name="connsiteY389" fmla="*/ 700660 h 977923"/>
                    <a:gd name="connsiteX390" fmla="*/ 961268 w 1209257"/>
                    <a:gd name="connsiteY390" fmla="*/ 700660 h 977923"/>
                    <a:gd name="connsiteX391" fmla="*/ 967576 w 1209257"/>
                    <a:gd name="connsiteY391" fmla="*/ 707883 h 977923"/>
                    <a:gd name="connsiteX392" fmla="*/ 961268 w 1209257"/>
                    <a:gd name="connsiteY392" fmla="*/ 715106 h 977923"/>
                    <a:gd name="connsiteX393" fmla="*/ 955445 w 1209257"/>
                    <a:gd name="connsiteY393" fmla="*/ 707883 h 977923"/>
                    <a:gd name="connsiteX394" fmla="*/ 961268 w 1209257"/>
                    <a:gd name="connsiteY394" fmla="*/ 700660 h 977923"/>
                    <a:gd name="connsiteX395" fmla="*/ 942343 w 1209257"/>
                    <a:gd name="connsiteY395" fmla="*/ 700660 h 977923"/>
                    <a:gd name="connsiteX396" fmla="*/ 948652 w 1209257"/>
                    <a:gd name="connsiteY396" fmla="*/ 707883 h 977923"/>
                    <a:gd name="connsiteX397" fmla="*/ 942343 w 1209257"/>
                    <a:gd name="connsiteY397" fmla="*/ 715106 h 977923"/>
                    <a:gd name="connsiteX398" fmla="*/ 936035 w 1209257"/>
                    <a:gd name="connsiteY398" fmla="*/ 707883 h 977923"/>
                    <a:gd name="connsiteX399" fmla="*/ 942343 w 1209257"/>
                    <a:gd name="connsiteY399" fmla="*/ 700660 h 977923"/>
                    <a:gd name="connsiteX400" fmla="*/ 923419 w 1209257"/>
                    <a:gd name="connsiteY400" fmla="*/ 700660 h 977923"/>
                    <a:gd name="connsiteX401" fmla="*/ 929242 w 1209257"/>
                    <a:gd name="connsiteY401" fmla="*/ 707883 h 977923"/>
                    <a:gd name="connsiteX402" fmla="*/ 923419 w 1209257"/>
                    <a:gd name="connsiteY402" fmla="*/ 715106 h 977923"/>
                    <a:gd name="connsiteX403" fmla="*/ 917111 w 1209257"/>
                    <a:gd name="connsiteY403" fmla="*/ 707883 h 977923"/>
                    <a:gd name="connsiteX404" fmla="*/ 923419 w 1209257"/>
                    <a:gd name="connsiteY404" fmla="*/ 700660 h 977923"/>
                    <a:gd name="connsiteX405" fmla="*/ 904009 w 1209257"/>
                    <a:gd name="connsiteY405" fmla="*/ 700660 h 977923"/>
                    <a:gd name="connsiteX406" fmla="*/ 910317 w 1209257"/>
                    <a:gd name="connsiteY406" fmla="*/ 707883 h 977923"/>
                    <a:gd name="connsiteX407" fmla="*/ 904009 w 1209257"/>
                    <a:gd name="connsiteY407" fmla="*/ 715106 h 977923"/>
                    <a:gd name="connsiteX408" fmla="*/ 897701 w 1209257"/>
                    <a:gd name="connsiteY408" fmla="*/ 707883 h 977923"/>
                    <a:gd name="connsiteX409" fmla="*/ 904009 w 1209257"/>
                    <a:gd name="connsiteY409" fmla="*/ 700660 h 977923"/>
                    <a:gd name="connsiteX410" fmla="*/ 885085 w 1209257"/>
                    <a:gd name="connsiteY410" fmla="*/ 700660 h 977923"/>
                    <a:gd name="connsiteX411" fmla="*/ 891393 w 1209257"/>
                    <a:gd name="connsiteY411" fmla="*/ 707883 h 977923"/>
                    <a:gd name="connsiteX412" fmla="*/ 885085 w 1209257"/>
                    <a:gd name="connsiteY412" fmla="*/ 715106 h 977923"/>
                    <a:gd name="connsiteX413" fmla="*/ 878777 w 1209257"/>
                    <a:gd name="connsiteY413" fmla="*/ 707883 h 977923"/>
                    <a:gd name="connsiteX414" fmla="*/ 885085 w 1209257"/>
                    <a:gd name="connsiteY414" fmla="*/ 700660 h 977923"/>
                    <a:gd name="connsiteX415" fmla="*/ 617230 w 1209257"/>
                    <a:gd name="connsiteY415" fmla="*/ 700660 h 977923"/>
                    <a:gd name="connsiteX416" fmla="*/ 623538 w 1209257"/>
                    <a:gd name="connsiteY416" fmla="*/ 707883 h 977923"/>
                    <a:gd name="connsiteX417" fmla="*/ 617230 w 1209257"/>
                    <a:gd name="connsiteY417" fmla="*/ 715106 h 977923"/>
                    <a:gd name="connsiteX418" fmla="*/ 610922 w 1209257"/>
                    <a:gd name="connsiteY418" fmla="*/ 707883 h 977923"/>
                    <a:gd name="connsiteX419" fmla="*/ 617230 w 1209257"/>
                    <a:gd name="connsiteY419" fmla="*/ 700660 h 977923"/>
                    <a:gd name="connsiteX420" fmla="*/ 597820 w 1209257"/>
                    <a:gd name="connsiteY420" fmla="*/ 700660 h 977923"/>
                    <a:gd name="connsiteX421" fmla="*/ 604129 w 1209257"/>
                    <a:gd name="connsiteY421" fmla="*/ 707883 h 977923"/>
                    <a:gd name="connsiteX422" fmla="*/ 597820 w 1209257"/>
                    <a:gd name="connsiteY422" fmla="*/ 715106 h 977923"/>
                    <a:gd name="connsiteX423" fmla="*/ 591998 w 1209257"/>
                    <a:gd name="connsiteY423" fmla="*/ 707883 h 977923"/>
                    <a:gd name="connsiteX424" fmla="*/ 597820 w 1209257"/>
                    <a:gd name="connsiteY424" fmla="*/ 700660 h 977923"/>
                    <a:gd name="connsiteX425" fmla="*/ 578896 w 1209257"/>
                    <a:gd name="connsiteY425" fmla="*/ 700660 h 977923"/>
                    <a:gd name="connsiteX426" fmla="*/ 585204 w 1209257"/>
                    <a:gd name="connsiteY426" fmla="*/ 707883 h 977923"/>
                    <a:gd name="connsiteX427" fmla="*/ 578896 w 1209257"/>
                    <a:gd name="connsiteY427" fmla="*/ 715106 h 977923"/>
                    <a:gd name="connsiteX428" fmla="*/ 572588 w 1209257"/>
                    <a:gd name="connsiteY428" fmla="*/ 707883 h 977923"/>
                    <a:gd name="connsiteX429" fmla="*/ 578896 w 1209257"/>
                    <a:gd name="connsiteY429" fmla="*/ 700660 h 977923"/>
                    <a:gd name="connsiteX430" fmla="*/ 559971 w 1209257"/>
                    <a:gd name="connsiteY430" fmla="*/ 700660 h 977923"/>
                    <a:gd name="connsiteX431" fmla="*/ 565794 w 1209257"/>
                    <a:gd name="connsiteY431" fmla="*/ 707883 h 977923"/>
                    <a:gd name="connsiteX432" fmla="*/ 559971 w 1209257"/>
                    <a:gd name="connsiteY432" fmla="*/ 715106 h 977923"/>
                    <a:gd name="connsiteX433" fmla="*/ 553663 w 1209257"/>
                    <a:gd name="connsiteY433" fmla="*/ 707883 h 977923"/>
                    <a:gd name="connsiteX434" fmla="*/ 559971 w 1209257"/>
                    <a:gd name="connsiteY434" fmla="*/ 700660 h 977923"/>
                    <a:gd name="connsiteX435" fmla="*/ 540562 w 1209257"/>
                    <a:gd name="connsiteY435" fmla="*/ 700660 h 977923"/>
                    <a:gd name="connsiteX436" fmla="*/ 546870 w 1209257"/>
                    <a:gd name="connsiteY436" fmla="*/ 707883 h 977923"/>
                    <a:gd name="connsiteX437" fmla="*/ 540562 w 1209257"/>
                    <a:gd name="connsiteY437" fmla="*/ 715106 h 977923"/>
                    <a:gd name="connsiteX438" fmla="*/ 534254 w 1209257"/>
                    <a:gd name="connsiteY438" fmla="*/ 707883 h 977923"/>
                    <a:gd name="connsiteX439" fmla="*/ 540562 w 1209257"/>
                    <a:gd name="connsiteY439" fmla="*/ 700660 h 977923"/>
                    <a:gd name="connsiteX440" fmla="*/ 521637 w 1209257"/>
                    <a:gd name="connsiteY440" fmla="*/ 700660 h 977923"/>
                    <a:gd name="connsiteX441" fmla="*/ 527460 w 1209257"/>
                    <a:gd name="connsiteY441" fmla="*/ 707883 h 977923"/>
                    <a:gd name="connsiteX442" fmla="*/ 521637 w 1209257"/>
                    <a:gd name="connsiteY442" fmla="*/ 715106 h 977923"/>
                    <a:gd name="connsiteX443" fmla="*/ 515329 w 1209257"/>
                    <a:gd name="connsiteY443" fmla="*/ 707883 h 977923"/>
                    <a:gd name="connsiteX444" fmla="*/ 521637 w 1209257"/>
                    <a:gd name="connsiteY444" fmla="*/ 700660 h 977923"/>
                    <a:gd name="connsiteX445" fmla="*/ 502227 w 1209257"/>
                    <a:gd name="connsiteY445" fmla="*/ 700660 h 977923"/>
                    <a:gd name="connsiteX446" fmla="*/ 508536 w 1209257"/>
                    <a:gd name="connsiteY446" fmla="*/ 707883 h 977923"/>
                    <a:gd name="connsiteX447" fmla="*/ 502227 w 1209257"/>
                    <a:gd name="connsiteY447" fmla="*/ 715106 h 977923"/>
                    <a:gd name="connsiteX448" fmla="*/ 496405 w 1209257"/>
                    <a:gd name="connsiteY448" fmla="*/ 707883 h 977923"/>
                    <a:gd name="connsiteX449" fmla="*/ 502227 w 1209257"/>
                    <a:gd name="connsiteY449" fmla="*/ 700660 h 977923"/>
                    <a:gd name="connsiteX450" fmla="*/ 483303 w 1209257"/>
                    <a:gd name="connsiteY450" fmla="*/ 700660 h 977923"/>
                    <a:gd name="connsiteX451" fmla="*/ 489611 w 1209257"/>
                    <a:gd name="connsiteY451" fmla="*/ 707883 h 977923"/>
                    <a:gd name="connsiteX452" fmla="*/ 483303 w 1209257"/>
                    <a:gd name="connsiteY452" fmla="*/ 715106 h 977923"/>
                    <a:gd name="connsiteX453" fmla="*/ 476995 w 1209257"/>
                    <a:gd name="connsiteY453" fmla="*/ 707883 h 977923"/>
                    <a:gd name="connsiteX454" fmla="*/ 483303 w 1209257"/>
                    <a:gd name="connsiteY454" fmla="*/ 700660 h 977923"/>
                    <a:gd name="connsiteX455" fmla="*/ 463893 w 1209257"/>
                    <a:gd name="connsiteY455" fmla="*/ 700660 h 977923"/>
                    <a:gd name="connsiteX456" fmla="*/ 470201 w 1209257"/>
                    <a:gd name="connsiteY456" fmla="*/ 707883 h 977923"/>
                    <a:gd name="connsiteX457" fmla="*/ 463893 w 1209257"/>
                    <a:gd name="connsiteY457" fmla="*/ 715106 h 977923"/>
                    <a:gd name="connsiteX458" fmla="*/ 458070 w 1209257"/>
                    <a:gd name="connsiteY458" fmla="*/ 707883 h 977923"/>
                    <a:gd name="connsiteX459" fmla="*/ 463893 w 1209257"/>
                    <a:gd name="connsiteY459" fmla="*/ 700660 h 977923"/>
                    <a:gd name="connsiteX460" fmla="*/ 1019012 w 1209257"/>
                    <a:gd name="connsiteY460" fmla="*/ 678990 h 977923"/>
                    <a:gd name="connsiteX461" fmla="*/ 1024835 w 1209257"/>
                    <a:gd name="connsiteY461" fmla="*/ 686213 h 977923"/>
                    <a:gd name="connsiteX462" fmla="*/ 1019012 w 1209257"/>
                    <a:gd name="connsiteY462" fmla="*/ 693436 h 977923"/>
                    <a:gd name="connsiteX463" fmla="*/ 1012704 w 1209257"/>
                    <a:gd name="connsiteY463" fmla="*/ 686213 h 977923"/>
                    <a:gd name="connsiteX464" fmla="*/ 1019012 w 1209257"/>
                    <a:gd name="connsiteY464" fmla="*/ 678990 h 977923"/>
                    <a:gd name="connsiteX465" fmla="*/ 999602 w 1209257"/>
                    <a:gd name="connsiteY465" fmla="*/ 678990 h 977923"/>
                    <a:gd name="connsiteX466" fmla="*/ 1005910 w 1209257"/>
                    <a:gd name="connsiteY466" fmla="*/ 686213 h 977923"/>
                    <a:gd name="connsiteX467" fmla="*/ 999602 w 1209257"/>
                    <a:gd name="connsiteY467" fmla="*/ 693436 h 977923"/>
                    <a:gd name="connsiteX468" fmla="*/ 993779 w 1209257"/>
                    <a:gd name="connsiteY468" fmla="*/ 686213 h 977923"/>
                    <a:gd name="connsiteX469" fmla="*/ 999602 w 1209257"/>
                    <a:gd name="connsiteY469" fmla="*/ 678990 h 977923"/>
                    <a:gd name="connsiteX470" fmla="*/ 980678 w 1209257"/>
                    <a:gd name="connsiteY470" fmla="*/ 678990 h 977923"/>
                    <a:gd name="connsiteX471" fmla="*/ 986986 w 1209257"/>
                    <a:gd name="connsiteY471" fmla="*/ 686213 h 977923"/>
                    <a:gd name="connsiteX472" fmla="*/ 980678 w 1209257"/>
                    <a:gd name="connsiteY472" fmla="*/ 693436 h 977923"/>
                    <a:gd name="connsiteX473" fmla="*/ 974370 w 1209257"/>
                    <a:gd name="connsiteY473" fmla="*/ 686213 h 977923"/>
                    <a:gd name="connsiteX474" fmla="*/ 980678 w 1209257"/>
                    <a:gd name="connsiteY474" fmla="*/ 678990 h 977923"/>
                    <a:gd name="connsiteX475" fmla="*/ 961268 w 1209257"/>
                    <a:gd name="connsiteY475" fmla="*/ 678990 h 977923"/>
                    <a:gd name="connsiteX476" fmla="*/ 967576 w 1209257"/>
                    <a:gd name="connsiteY476" fmla="*/ 686213 h 977923"/>
                    <a:gd name="connsiteX477" fmla="*/ 961268 w 1209257"/>
                    <a:gd name="connsiteY477" fmla="*/ 693436 h 977923"/>
                    <a:gd name="connsiteX478" fmla="*/ 955445 w 1209257"/>
                    <a:gd name="connsiteY478" fmla="*/ 686213 h 977923"/>
                    <a:gd name="connsiteX479" fmla="*/ 961268 w 1209257"/>
                    <a:gd name="connsiteY479" fmla="*/ 678990 h 977923"/>
                    <a:gd name="connsiteX480" fmla="*/ 942343 w 1209257"/>
                    <a:gd name="connsiteY480" fmla="*/ 678990 h 977923"/>
                    <a:gd name="connsiteX481" fmla="*/ 948652 w 1209257"/>
                    <a:gd name="connsiteY481" fmla="*/ 686213 h 977923"/>
                    <a:gd name="connsiteX482" fmla="*/ 942343 w 1209257"/>
                    <a:gd name="connsiteY482" fmla="*/ 693436 h 977923"/>
                    <a:gd name="connsiteX483" fmla="*/ 936035 w 1209257"/>
                    <a:gd name="connsiteY483" fmla="*/ 686213 h 977923"/>
                    <a:gd name="connsiteX484" fmla="*/ 942343 w 1209257"/>
                    <a:gd name="connsiteY484" fmla="*/ 678990 h 977923"/>
                    <a:gd name="connsiteX485" fmla="*/ 923419 w 1209257"/>
                    <a:gd name="connsiteY485" fmla="*/ 678990 h 977923"/>
                    <a:gd name="connsiteX486" fmla="*/ 929242 w 1209257"/>
                    <a:gd name="connsiteY486" fmla="*/ 686213 h 977923"/>
                    <a:gd name="connsiteX487" fmla="*/ 923419 w 1209257"/>
                    <a:gd name="connsiteY487" fmla="*/ 693436 h 977923"/>
                    <a:gd name="connsiteX488" fmla="*/ 917111 w 1209257"/>
                    <a:gd name="connsiteY488" fmla="*/ 686213 h 977923"/>
                    <a:gd name="connsiteX489" fmla="*/ 923419 w 1209257"/>
                    <a:gd name="connsiteY489" fmla="*/ 678990 h 977923"/>
                    <a:gd name="connsiteX490" fmla="*/ 904009 w 1209257"/>
                    <a:gd name="connsiteY490" fmla="*/ 678990 h 977923"/>
                    <a:gd name="connsiteX491" fmla="*/ 910317 w 1209257"/>
                    <a:gd name="connsiteY491" fmla="*/ 686213 h 977923"/>
                    <a:gd name="connsiteX492" fmla="*/ 904009 w 1209257"/>
                    <a:gd name="connsiteY492" fmla="*/ 693436 h 977923"/>
                    <a:gd name="connsiteX493" fmla="*/ 897701 w 1209257"/>
                    <a:gd name="connsiteY493" fmla="*/ 686213 h 977923"/>
                    <a:gd name="connsiteX494" fmla="*/ 904009 w 1209257"/>
                    <a:gd name="connsiteY494" fmla="*/ 678990 h 977923"/>
                    <a:gd name="connsiteX495" fmla="*/ 636155 w 1209257"/>
                    <a:gd name="connsiteY495" fmla="*/ 678990 h 977923"/>
                    <a:gd name="connsiteX496" fmla="*/ 642463 w 1209257"/>
                    <a:gd name="connsiteY496" fmla="*/ 686213 h 977923"/>
                    <a:gd name="connsiteX497" fmla="*/ 636155 w 1209257"/>
                    <a:gd name="connsiteY497" fmla="*/ 693436 h 977923"/>
                    <a:gd name="connsiteX498" fmla="*/ 629847 w 1209257"/>
                    <a:gd name="connsiteY498" fmla="*/ 686213 h 977923"/>
                    <a:gd name="connsiteX499" fmla="*/ 636155 w 1209257"/>
                    <a:gd name="connsiteY499" fmla="*/ 678990 h 977923"/>
                    <a:gd name="connsiteX500" fmla="*/ 617230 w 1209257"/>
                    <a:gd name="connsiteY500" fmla="*/ 678990 h 977923"/>
                    <a:gd name="connsiteX501" fmla="*/ 623538 w 1209257"/>
                    <a:gd name="connsiteY501" fmla="*/ 686213 h 977923"/>
                    <a:gd name="connsiteX502" fmla="*/ 617230 w 1209257"/>
                    <a:gd name="connsiteY502" fmla="*/ 693436 h 977923"/>
                    <a:gd name="connsiteX503" fmla="*/ 610922 w 1209257"/>
                    <a:gd name="connsiteY503" fmla="*/ 686213 h 977923"/>
                    <a:gd name="connsiteX504" fmla="*/ 617230 w 1209257"/>
                    <a:gd name="connsiteY504" fmla="*/ 678990 h 977923"/>
                    <a:gd name="connsiteX505" fmla="*/ 597820 w 1209257"/>
                    <a:gd name="connsiteY505" fmla="*/ 678990 h 977923"/>
                    <a:gd name="connsiteX506" fmla="*/ 604129 w 1209257"/>
                    <a:gd name="connsiteY506" fmla="*/ 686213 h 977923"/>
                    <a:gd name="connsiteX507" fmla="*/ 597820 w 1209257"/>
                    <a:gd name="connsiteY507" fmla="*/ 693436 h 977923"/>
                    <a:gd name="connsiteX508" fmla="*/ 591998 w 1209257"/>
                    <a:gd name="connsiteY508" fmla="*/ 686213 h 977923"/>
                    <a:gd name="connsiteX509" fmla="*/ 597820 w 1209257"/>
                    <a:gd name="connsiteY509" fmla="*/ 678990 h 977923"/>
                    <a:gd name="connsiteX510" fmla="*/ 578896 w 1209257"/>
                    <a:gd name="connsiteY510" fmla="*/ 678990 h 977923"/>
                    <a:gd name="connsiteX511" fmla="*/ 585204 w 1209257"/>
                    <a:gd name="connsiteY511" fmla="*/ 686213 h 977923"/>
                    <a:gd name="connsiteX512" fmla="*/ 578896 w 1209257"/>
                    <a:gd name="connsiteY512" fmla="*/ 693436 h 977923"/>
                    <a:gd name="connsiteX513" fmla="*/ 572588 w 1209257"/>
                    <a:gd name="connsiteY513" fmla="*/ 686213 h 977923"/>
                    <a:gd name="connsiteX514" fmla="*/ 578896 w 1209257"/>
                    <a:gd name="connsiteY514" fmla="*/ 678990 h 977923"/>
                    <a:gd name="connsiteX515" fmla="*/ 559971 w 1209257"/>
                    <a:gd name="connsiteY515" fmla="*/ 678990 h 977923"/>
                    <a:gd name="connsiteX516" fmla="*/ 565794 w 1209257"/>
                    <a:gd name="connsiteY516" fmla="*/ 686213 h 977923"/>
                    <a:gd name="connsiteX517" fmla="*/ 559971 w 1209257"/>
                    <a:gd name="connsiteY517" fmla="*/ 693436 h 977923"/>
                    <a:gd name="connsiteX518" fmla="*/ 553663 w 1209257"/>
                    <a:gd name="connsiteY518" fmla="*/ 686213 h 977923"/>
                    <a:gd name="connsiteX519" fmla="*/ 559971 w 1209257"/>
                    <a:gd name="connsiteY519" fmla="*/ 678990 h 977923"/>
                    <a:gd name="connsiteX520" fmla="*/ 540562 w 1209257"/>
                    <a:gd name="connsiteY520" fmla="*/ 678990 h 977923"/>
                    <a:gd name="connsiteX521" fmla="*/ 546870 w 1209257"/>
                    <a:gd name="connsiteY521" fmla="*/ 686213 h 977923"/>
                    <a:gd name="connsiteX522" fmla="*/ 540562 w 1209257"/>
                    <a:gd name="connsiteY522" fmla="*/ 693436 h 977923"/>
                    <a:gd name="connsiteX523" fmla="*/ 534254 w 1209257"/>
                    <a:gd name="connsiteY523" fmla="*/ 686213 h 977923"/>
                    <a:gd name="connsiteX524" fmla="*/ 540562 w 1209257"/>
                    <a:gd name="connsiteY524" fmla="*/ 678990 h 977923"/>
                    <a:gd name="connsiteX525" fmla="*/ 521637 w 1209257"/>
                    <a:gd name="connsiteY525" fmla="*/ 678990 h 977923"/>
                    <a:gd name="connsiteX526" fmla="*/ 527460 w 1209257"/>
                    <a:gd name="connsiteY526" fmla="*/ 686213 h 977923"/>
                    <a:gd name="connsiteX527" fmla="*/ 521637 w 1209257"/>
                    <a:gd name="connsiteY527" fmla="*/ 693436 h 977923"/>
                    <a:gd name="connsiteX528" fmla="*/ 515329 w 1209257"/>
                    <a:gd name="connsiteY528" fmla="*/ 686213 h 977923"/>
                    <a:gd name="connsiteX529" fmla="*/ 521637 w 1209257"/>
                    <a:gd name="connsiteY529" fmla="*/ 678990 h 977923"/>
                    <a:gd name="connsiteX530" fmla="*/ 502227 w 1209257"/>
                    <a:gd name="connsiteY530" fmla="*/ 678990 h 977923"/>
                    <a:gd name="connsiteX531" fmla="*/ 508536 w 1209257"/>
                    <a:gd name="connsiteY531" fmla="*/ 686213 h 977923"/>
                    <a:gd name="connsiteX532" fmla="*/ 502227 w 1209257"/>
                    <a:gd name="connsiteY532" fmla="*/ 693436 h 977923"/>
                    <a:gd name="connsiteX533" fmla="*/ 496405 w 1209257"/>
                    <a:gd name="connsiteY533" fmla="*/ 686213 h 977923"/>
                    <a:gd name="connsiteX534" fmla="*/ 502227 w 1209257"/>
                    <a:gd name="connsiteY534" fmla="*/ 678990 h 977923"/>
                    <a:gd name="connsiteX535" fmla="*/ 483303 w 1209257"/>
                    <a:gd name="connsiteY535" fmla="*/ 678990 h 977923"/>
                    <a:gd name="connsiteX536" fmla="*/ 489611 w 1209257"/>
                    <a:gd name="connsiteY536" fmla="*/ 686213 h 977923"/>
                    <a:gd name="connsiteX537" fmla="*/ 483303 w 1209257"/>
                    <a:gd name="connsiteY537" fmla="*/ 693436 h 977923"/>
                    <a:gd name="connsiteX538" fmla="*/ 476995 w 1209257"/>
                    <a:gd name="connsiteY538" fmla="*/ 686213 h 977923"/>
                    <a:gd name="connsiteX539" fmla="*/ 483303 w 1209257"/>
                    <a:gd name="connsiteY539" fmla="*/ 678990 h 977923"/>
                    <a:gd name="connsiteX540" fmla="*/ 463893 w 1209257"/>
                    <a:gd name="connsiteY540" fmla="*/ 678990 h 977923"/>
                    <a:gd name="connsiteX541" fmla="*/ 470201 w 1209257"/>
                    <a:gd name="connsiteY541" fmla="*/ 686213 h 977923"/>
                    <a:gd name="connsiteX542" fmla="*/ 463893 w 1209257"/>
                    <a:gd name="connsiteY542" fmla="*/ 693436 h 977923"/>
                    <a:gd name="connsiteX543" fmla="*/ 458070 w 1209257"/>
                    <a:gd name="connsiteY543" fmla="*/ 686213 h 977923"/>
                    <a:gd name="connsiteX544" fmla="*/ 463893 w 1209257"/>
                    <a:gd name="connsiteY544" fmla="*/ 678990 h 977923"/>
                    <a:gd name="connsiteX545" fmla="*/ 444969 w 1209257"/>
                    <a:gd name="connsiteY545" fmla="*/ 678990 h 977923"/>
                    <a:gd name="connsiteX546" fmla="*/ 451277 w 1209257"/>
                    <a:gd name="connsiteY546" fmla="*/ 686213 h 977923"/>
                    <a:gd name="connsiteX547" fmla="*/ 444969 w 1209257"/>
                    <a:gd name="connsiteY547" fmla="*/ 693436 h 977923"/>
                    <a:gd name="connsiteX548" fmla="*/ 438661 w 1209257"/>
                    <a:gd name="connsiteY548" fmla="*/ 686213 h 977923"/>
                    <a:gd name="connsiteX549" fmla="*/ 444969 w 1209257"/>
                    <a:gd name="connsiteY549" fmla="*/ 678990 h 977923"/>
                    <a:gd name="connsiteX550" fmla="*/ 426044 w 1209257"/>
                    <a:gd name="connsiteY550" fmla="*/ 660098 h 977923"/>
                    <a:gd name="connsiteX551" fmla="*/ 429441 w 1209257"/>
                    <a:gd name="connsiteY551" fmla="*/ 663988 h 977923"/>
                    <a:gd name="connsiteX552" fmla="*/ 426044 w 1209257"/>
                    <a:gd name="connsiteY552" fmla="*/ 668433 h 977923"/>
                    <a:gd name="connsiteX553" fmla="*/ 422162 w 1209257"/>
                    <a:gd name="connsiteY553" fmla="*/ 663988 h 977923"/>
                    <a:gd name="connsiteX554" fmla="*/ 426044 w 1209257"/>
                    <a:gd name="connsiteY554" fmla="*/ 660098 h 977923"/>
                    <a:gd name="connsiteX555" fmla="*/ 999602 w 1209257"/>
                    <a:gd name="connsiteY555" fmla="*/ 657320 h 977923"/>
                    <a:gd name="connsiteX556" fmla="*/ 1005910 w 1209257"/>
                    <a:gd name="connsiteY556" fmla="*/ 663988 h 977923"/>
                    <a:gd name="connsiteX557" fmla="*/ 999602 w 1209257"/>
                    <a:gd name="connsiteY557" fmla="*/ 671211 h 977923"/>
                    <a:gd name="connsiteX558" fmla="*/ 993779 w 1209257"/>
                    <a:gd name="connsiteY558" fmla="*/ 663988 h 977923"/>
                    <a:gd name="connsiteX559" fmla="*/ 999602 w 1209257"/>
                    <a:gd name="connsiteY559" fmla="*/ 657320 h 977923"/>
                    <a:gd name="connsiteX560" fmla="*/ 980678 w 1209257"/>
                    <a:gd name="connsiteY560" fmla="*/ 657320 h 977923"/>
                    <a:gd name="connsiteX561" fmla="*/ 986986 w 1209257"/>
                    <a:gd name="connsiteY561" fmla="*/ 663988 h 977923"/>
                    <a:gd name="connsiteX562" fmla="*/ 980678 w 1209257"/>
                    <a:gd name="connsiteY562" fmla="*/ 671211 h 977923"/>
                    <a:gd name="connsiteX563" fmla="*/ 974370 w 1209257"/>
                    <a:gd name="connsiteY563" fmla="*/ 663988 h 977923"/>
                    <a:gd name="connsiteX564" fmla="*/ 980678 w 1209257"/>
                    <a:gd name="connsiteY564" fmla="*/ 657320 h 977923"/>
                    <a:gd name="connsiteX565" fmla="*/ 961268 w 1209257"/>
                    <a:gd name="connsiteY565" fmla="*/ 657320 h 977923"/>
                    <a:gd name="connsiteX566" fmla="*/ 967576 w 1209257"/>
                    <a:gd name="connsiteY566" fmla="*/ 663988 h 977923"/>
                    <a:gd name="connsiteX567" fmla="*/ 961268 w 1209257"/>
                    <a:gd name="connsiteY567" fmla="*/ 671211 h 977923"/>
                    <a:gd name="connsiteX568" fmla="*/ 955445 w 1209257"/>
                    <a:gd name="connsiteY568" fmla="*/ 663988 h 977923"/>
                    <a:gd name="connsiteX569" fmla="*/ 961268 w 1209257"/>
                    <a:gd name="connsiteY569" fmla="*/ 657320 h 977923"/>
                    <a:gd name="connsiteX570" fmla="*/ 942343 w 1209257"/>
                    <a:gd name="connsiteY570" fmla="*/ 657320 h 977923"/>
                    <a:gd name="connsiteX571" fmla="*/ 948652 w 1209257"/>
                    <a:gd name="connsiteY571" fmla="*/ 663988 h 977923"/>
                    <a:gd name="connsiteX572" fmla="*/ 942343 w 1209257"/>
                    <a:gd name="connsiteY572" fmla="*/ 671211 h 977923"/>
                    <a:gd name="connsiteX573" fmla="*/ 936035 w 1209257"/>
                    <a:gd name="connsiteY573" fmla="*/ 663988 h 977923"/>
                    <a:gd name="connsiteX574" fmla="*/ 942343 w 1209257"/>
                    <a:gd name="connsiteY574" fmla="*/ 657320 h 977923"/>
                    <a:gd name="connsiteX575" fmla="*/ 923419 w 1209257"/>
                    <a:gd name="connsiteY575" fmla="*/ 657320 h 977923"/>
                    <a:gd name="connsiteX576" fmla="*/ 929242 w 1209257"/>
                    <a:gd name="connsiteY576" fmla="*/ 663988 h 977923"/>
                    <a:gd name="connsiteX577" fmla="*/ 923419 w 1209257"/>
                    <a:gd name="connsiteY577" fmla="*/ 671211 h 977923"/>
                    <a:gd name="connsiteX578" fmla="*/ 917111 w 1209257"/>
                    <a:gd name="connsiteY578" fmla="*/ 663988 h 977923"/>
                    <a:gd name="connsiteX579" fmla="*/ 923419 w 1209257"/>
                    <a:gd name="connsiteY579" fmla="*/ 657320 h 977923"/>
                    <a:gd name="connsiteX580" fmla="*/ 904009 w 1209257"/>
                    <a:gd name="connsiteY580" fmla="*/ 657320 h 977923"/>
                    <a:gd name="connsiteX581" fmla="*/ 910317 w 1209257"/>
                    <a:gd name="connsiteY581" fmla="*/ 663988 h 977923"/>
                    <a:gd name="connsiteX582" fmla="*/ 904009 w 1209257"/>
                    <a:gd name="connsiteY582" fmla="*/ 671211 h 977923"/>
                    <a:gd name="connsiteX583" fmla="*/ 897701 w 1209257"/>
                    <a:gd name="connsiteY583" fmla="*/ 663988 h 977923"/>
                    <a:gd name="connsiteX584" fmla="*/ 904009 w 1209257"/>
                    <a:gd name="connsiteY584" fmla="*/ 657320 h 977923"/>
                    <a:gd name="connsiteX585" fmla="*/ 885085 w 1209257"/>
                    <a:gd name="connsiteY585" fmla="*/ 657320 h 977923"/>
                    <a:gd name="connsiteX586" fmla="*/ 890908 w 1209257"/>
                    <a:gd name="connsiteY586" fmla="*/ 663988 h 977923"/>
                    <a:gd name="connsiteX587" fmla="*/ 885085 w 1209257"/>
                    <a:gd name="connsiteY587" fmla="*/ 671211 h 977923"/>
                    <a:gd name="connsiteX588" fmla="*/ 878777 w 1209257"/>
                    <a:gd name="connsiteY588" fmla="*/ 663988 h 977923"/>
                    <a:gd name="connsiteX589" fmla="*/ 885085 w 1209257"/>
                    <a:gd name="connsiteY589" fmla="*/ 657320 h 977923"/>
                    <a:gd name="connsiteX590" fmla="*/ 636155 w 1209257"/>
                    <a:gd name="connsiteY590" fmla="*/ 657320 h 977923"/>
                    <a:gd name="connsiteX591" fmla="*/ 642463 w 1209257"/>
                    <a:gd name="connsiteY591" fmla="*/ 663988 h 977923"/>
                    <a:gd name="connsiteX592" fmla="*/ 636155 w 1209257"/>
                    <a:gd name="connsiteY592" fmla="*/ 671211 h 977923"/>
                    <a:gd name="connsiteX593" fmla="*/ 629847 w 1209257"/>
                    <a:gd name="connsiteY593" fmla="*/ 663988 h 977923"/>
                    <a:gd name="connsiteX594" fmla="*/ 636155 w 1209257"/>
                    <a:gd name="connsiteY594" fmla="*/ 657320 h 977923"/>
                    <a:gd name="connsiteX595" fmla="*/ 617230 w 1209257"/>
                    <a:gd name="connsiteY595" fmla="*/ 657320 h 977923"/>
                    <a:gd name="connsiteX596" fmla="*/ 623538 w 1209257"/>
                    <a:gd name="connsiteY596" fmla="*/ 663988 h 977923"/>
                    <a:gd name="connsiteX597" fmla="*/ 617230 w 1209257"/>
                    <a:gd name="connsiteY597" fmla="*/ 671211 h 977923"/>
                    <a:gd name="connsiteX598" fmla="*/ 610922 w 1209257"/>
                    <a:gd name="connsiteY598" fmla="*/ 663988 h 977923"/>
                    <a:gd name="connsiteX599" fmla="*/ 617230 w 1209257"/>
                    <a:gd name="connsiteY599" fmla="*/ 657320 h 977923"/>
                    <a:gd name="connsiteX600" fmla="*/ 597820 w 1209257"/>
                    <a:gd name="connsiteY600" fmla="*/ 657320 h 977923"/>
                    <a:gd name="connsiteX601" fmla="*/ 604129 w 1209257"/>
                    <a:gd name="connsiteY601" fmla="*/ 663988 h 977923"/>
                    <a:gd name="connsiteX602" fmla="*/ 597820 w 1209257"/>
                    <a:gd name="connsiteY602" fmla="*/ 671211 h 977923"/>
                    <a:gd name="connsiteX603" fmla="*/ 591998 w 1209257"/>
                    <a:gd name="connsiteY603" fmla="*/ 663988 h 977923"/>
                    <a:gd name="connsiteX604" fmla="*/ 597820 w 1209257"/>
                    <a:gd name="connsiteY604" fmla="*/ 657320 h 977923"/>
                    <a:gd name="connsiteX605" fmla="*/ 578896 w 1209257"/>
                    <a:gd name="connsiteY605" fmla="*/ 657320 h 977923"/>
                    <a:gd name="connsiteX606" fmla="*/ 585204 w 1209257"/>
                    <a:gd name="connsiteY606" fmla="*/ 663988 h 977923"/>
                    <a:gd name="connsiteX607" fmla="*/ 578896 w 1209257"/>
                    <a:gd name="connsiteY607" fmla="*/ 671211 h 977923"/>
                    <a:gd name="connsiteX608" fmla="*/ 572588 w 1209257"/>
                    <a:gd name="connsiteY608" fmla="*/ 663988 h 977923"/>
                    <a:gd name="connsiteX609" fmla="*/ 578896 w 1209257"/>
                    <a:gd name="connsiteY609" fmla="*/ 657320 h 977923"/>
                    <a:gd name="connsiteX610" fmla="*/ 559971 w 1209257"/>
                    <a:gd name="connsiteY610" fmla="*/ 657320 h 977923"/>
                    <a:gd name="connsiteX611" fmla="*/ 565794 w 1209257"/>
                    <a:gd name="connsiteY611" fmla="*/ 663988 h 977923"/>
                    <a:gd name="connsiteX612" fmla="*/ 559971 w 1209257"/>
                    <a:gd name="connsiteY612" fmla="*/ 671211 h 977923"/>
                    <a:gd name="connsiteX613" fmla="*/ 553663 w 1209257"/>
                    <a:gd name="connsiteY613" fmla="*/ 663988 h 977923"/>
                    <a:gd name="connsiteX614" fmla="*/ 559971 w 1209257"/>
                    <a:gd name="connsiteY614" fmla="*/ 657320 h 977923"/>
                    <a:gd name="connsiteX615" fmla="*/ 540562 w 1209257"/>
                    <a:gd name="connsiteY615" fmla="*/ 657320 h 977923"/>
                    <a:gd name="connsiteX616" fmla="*/ 546870 w 1209257"/>
                    <a:gd name="connsiteY616" fmla="*/ 663988 h 977923"/>
                    <a:gd name="connsiteX617" fmla="*/ 540562 w 1209257"/>
                    <a:gd name="connsiteY617" fmla="*/ 671211 h 977923"/>
                    <a:gd name="connsiteX618" fmla="*/ 534254 w 1209257"/>
                    <a:gd name="connsiteY618" fmla="*/ 663988 h 977923"/>
                    <a:gd name="connsiteX619" fmla="*/ 540562 w 1209257"/>
                    <a:gd name="connsiteY619" fmla="*/ 657320 h 977923"/>
                    <a:gd name="connsiteX620" fmla="*/ 521637 w 1209257"/>
                    <a:gd name="connsiteY620" fmla="*/ 657320 h 977923"/>
                    <a:gd name="connsiteX621" fmla="*/ 527460 w 1209257"/>
                    <a:gd name="connsiteY621" fmla="*/ 663988 h 977923"/>
                    <a:gd name="connsiteX622" fmla="*/ 521637 w 1209257"/>
                    <a:gd name="connsiteY622" fmla="*/ 671211 h 977923"/>
                    <a:gd name="connsiteX623" fmla="*/ 515329 w 1209257"/>
                    <a:gd name="connsiteY623" fmla="*/ 663988 h 977923"/>
                    <a:gd name="connsiteX624" fmla="*/ 521637 w 1209257"/>
                    <a:gd name="connsiteY624" fmla="*/ 657320 h 977923"/>
                    <a:gd name="connsiteX625" fmla="*/ 502227 w 1209257"/>
                    <a:gd name="connsiteY625" fmla="*/ 657320 h 977923"/>
                    <a:gd name="connsiteX626" fmla="*/ 508536 w 1209257"/>
                    <a:gd name="connsiteY626" fmla="*/ 663988 h 977923"/>
                    <a:gd name="connsiteX627" fmla="*/ 502227 w 1209257"/>
                    <a:gd name="connsiteY627" fmla="*/ 671211 h 977923"/>
                    <a:gd name="connsiteX628" fmla="*/ 496405 w 1209257"/>
                    <a:gd name="connsiteY628" fmla="*/ 663988 h 977923"/>
                    <a:gd name="connsiteX629" fmla="*/ 502227 w 1209257"/>
                    <a:gd name="connsiteY629" fmla="*/ 657320 h 977923"/>
                    <a:gd name="connsiteX630" fmla="*/ 483303 w 1209257"/>
                    <a:gd name="connsiteY630" fmla="*/ 657320 h 977923"/>
                    <a:gd name="connsiteX631" fmla="*/ 489611 w 1209257"/>
                    <a:gd name="connsiteY631" fmla="*/ 663988 h 977923"/>
                    <a:gd name="connsiteX632" fmla="*/ 483303 w 1209257"/>
                    <a:gd name="connsiteY632" fmla="*/ 671211 h 977923"/>
                    <a:gd name="connsiteX633" fmla="*/ 476995 w 1209257"/>
                    <a:gd name="connsiteY633" fmla="*/ 663988 h 977923"/>
                    <a:gd name="connsiteX634" fmla="*/ 483303 w 1209257"/>
                    <a:gd name="connsiteY634" fmla="*/ 657320 h 977923"/>
                    <a:gd name="connsiteX635" fmla="*/ 463893 w 1209257"/>
                    <a:gd name="connsiteY635" fmla="*/ 657320 h 977923"/>
                    <a:gd name="connsiteX636" fmla="*/ 470201 w 1209257"/>
                    <a:gd name="connsiteY636" fmla="*/ 663988 h 977923"/>
                    <a:gd name="connsiteX637" fmla="*/ 463893 w 1209257"/>
                    <a:gd name="connsiteY637" fmla="*/ 671211 h 977923"/>
                    <a:gd name="connsiteX638" fmla="*/ 458070 w 1209257"/>
                    <a:gd name="connsiteY638" fmla="*/ 663988 h 977923"/>
                    <a:gd name="connsiteX639" fmla="*/ 463893 w 1209257"/>
                    <a:gd name="connsiteY639" fmla="*/ 657320 h 977923"/>
                    <a:gd name="connsiteX640" fmla="*/ 444969 w 1209257"/>
                    <a:gd name="connsiteY640" fmla="*/ 657320 h 977923"/>
                    <a:gd name="connsiteX641" fmla="*/ 451277 w 1209257"/>
                    <a:gd name="connsiteY641" fmla="*/ 663988 h 977923"/>
                    <a:gd name="connsiteX642" fmla="*/ 444969 w 1209257"/>
                    <a:gd name="connsiteY642" fmla="*/ 671211 h 977923"/>
                    <a:gd name="connsiteX643" fmla="*/ 438661 w 1209257"/>
                    <a:gd name="connsiteY643" fmla="*/ 663988 h 977923"/>
                    <a:gd name="connsiteX644" fmla="*/ 444969 w 1209257"/>
                    <a:gd name="connsiteY644" fmla="*/ 657320 h 977923"/>
                    <a:gd name="connsiteX645" fmla="*/ 426044 w 1209257"/>
                    <a:gd name="connsiteY645" fmla="*/ 640095 h 977923"/>
                    <a:gd name="connsiteX646" fmla="*/ 427985 w 1209257"/>
                    <a:gd name="connsiteY646" fmla="*/ 642318 h 977923"/>
                    <a:gd name="connsiteX647" fmla="*/ 426044 w 1209257"/>
                    <a:gd name="connsiteY647" fmla="*/ 644540 h 977923"/>
                    <a:gd name="connsiteX648" fmla="*/ 423618 w 1209257"/>
                    <a:gd name="connsiteY648" fmla="*/ 642318 h 977923"/>
                    <a:gd name="connsiteX649" fmla="*/ 426044 w 1209257"/>
                    <a:gd name="connsiteY649" fmla="*/ 640095 h 977923"/>
                    <a:gd name="connsiteX650" fmla="*/ 1019012 w 1209257"/>
                    <a:gd name="connsiteY650" fmla="*/ 635094 h 977923"/>
                    <a:gd name="connsiteX651" fmla="*/ 1024835 w 1209257"/>
                    <a:gd name="connsiteY651" fmla="*/ 642318 h 977923"/>
                    <a:gd name="connsiteX652" fmla="*/ 1019012 w 1209257"/>
                    <a:gd name="connsiteY652" fmla="*/ 649541 h 977923"/>
                    <a:gd name="connsiteX653" fmla="*/ 1012704 w 1209257"/>
                    <a:gd name="connsiteY653" fmla="*/ 642318 h 977923"/>
                    <a:gd name="connsiteX654" fmla="*/ 1019012 w 1209257"/>
                    <a:gd name="connsiteY654" fmla="*/ 635094 h 977923"/>
                    <a:gd name="connsiteX655" fmla="*/ 999602 w 1209257"/>
                    <a:gd name="connsiteY655" fmla="*/ 635094 h 977923"/>
                    <a:gd name="connsiteX656" fmla="*/ 1005910 w 1209257"/>
                    <a:gd name="connsiteY656" fmla="*/ 642318 h 977923"/>
                    <a:gd name="connsiteX657" fmla="*/ 999602 w 1209257"/>
                    <a:gd name="connsiteY657" fmla="*/ 649541 h 977923"/>
                    <a:gd name="connsiteX658" fmla="*/ 993779 w 1209257"/>
                    <a:gd name="connsiteY658" fmla="*/ 642318 h 977923"/>
                    <a:gd name="connsiteX659" fmla="*/ 999602 w 1209257"/>
                    <a:gd name="connsiteY659" fmla="*/ 635094 h 977923"/>
                    <a:gd name="connsiteX660" fmla="*/ 980678 w 1209257"/>
                    <a:gd name="connsiteY660" fmla="*/ 635094 h 977923"/>
                    <a:gd name="connsiteX661" fmla="*/ 986986 w 1209257"/>
                    <a:gd name="connsiteY661" fmla="*/ 642318 h 977923"/>
                    <a:gd name="connsiteX662" fmla="*/ 980678 w 1209257"/>
                    <a:gd name="connsiteY662" fmla="*/ 649541 h 977923"/>
                    <a:gd name="connsiteX663" fmla="*/ 974370 w 1209257"/>
                    <a:gd name="connsiteY663" fmla="*/ 642318 h 977923"/>
                    <a:gd name="connsiteX664" fmla="*/ 980678 w 1209257"/>
                    <a:gd name="connsiteY664" fmla="*/ 635094 h 977923"/>
                    <a:gd name="connsiteX665" fmla="*/ 961268 w 1209257"/>
                    <a:gd name="connsiteY665" fmla="*/ 635094 h 977923"/>
                    <a:gd name="connsiteX666" fmla="*/ 967576 w 1209257"/>
                    <a:gd name="connsiteY666" fmla="*/ 642318 h 977923"/>
                    <a:gd name="connsiteX667" fmla="*/ 961268 w 1209257"/>
                    <a:gd name="connsiteY667" fmla="*/ 649541 h 977923"/>
                    <a:gd name="connsiteX668" fmla="*/ 955445 w 1209257"/>
                    <a:gd name="connsiteY668" fmla="*/ 642318 h 977923"/>
                    <a:gd name="connsiteX669" fmla="*/ 961268 w 1209257"/>
                    <a:gd name="connsiteY669" fmla="*/ 635094 h 977923"/>
                    <a:gd name="connsiteX670" fmla="*/ 942343 w 1209257"/>
                    <a:gd name="connsiteY670" fmla="*/ 635094 h 977923"/>
                    <a:gd name="connsiteX671" fmla="*/ 948652 w 1209257"/>
                    <a:gd name="connsiteY671" fmla="*/ 642318 h 977923"/>
                    <a:gd name="connsiteX672" fmla="*/ 942343 w 1209257"/>
                    <a:gd name="connsiteY672" fmla="*/ 649541 h 977923"/>
                    <a:gd name="connsiteX673" fmla="*/ 936035 w 1209257"/>
                    <a:gd name="connsiteY673" fmla="*/ 642318 h 977923"/>
                    <a:gd name="connsiteX674" fmla="*/ 942343 w 1209257"/>
                    <a:gd name="connsiteY674" fmla="*/ 635094 h 977923"/>
                    <a:gd name="connsiteX675" fmla="*/ 923419 w 1209257"/>
                    <a:gd name="connsiteY675" fmla="*/ 635094 h 977923"/>
                    <a:gd name="connsiteX676" fmla="*/ 929242 w 1209257"/>
                    <a:gd name="connsiteY676" fmla="*/ 642318 h 977923"/>
                    <a:gd name="connsiteX677" fmla="*/ 923419 w 1209257"/>
                    <a:gd name="connsiteY677" fmla="*/ 649541 h 977923"/>
                    <a:gd name="connsiteX678" fmla="*/ 917111 w 1209257"/>
                    <a:gd name="connsiteY678" fmla="*/ 642318 h 977923"/>
                    <a:gd name="connsiteX679" fmla="*/ 923419 w 1209257"/>
                    <a:gd name="connsiteY679" fmla="*/ 635094 h 977923"/>
                    <a:gd name="connsiteX680" fmla="*/ 904009 w 1209257"/>
                    <a:gd name="connsiteY680" fmla="*/ 635094 h 977923"/>
                    <a:gd name="connsiteX681" fmla="*/ 910317 w 1209257"/>
                    <a:gd name="connsiteY681" fmla="*/ 642318 h 977923"/>
                    <a:gd name="connsiteX682" fmla="*/ 904009 w 1209257"/>
                    <a:gd name="connsiteY682" fmla="*/ 649541 h 977923"/>
                    <a:gd name="connsiteX683" fmla="*/ 897701 w 1209257"/>
                    <a:gd name="connsiteY683" fmla="*/ 642318 h 977923"/>
                    <a:gd name="connsiteX684" fmla="*/ 904009 w 1209257"/>
                    <a:gd name="connsiteY684" fmla="*/ 635094 h 977923"/>
                    <a:gd name="connsiteX685" fmla="*/ 885085 w 1209257"/>
                    <a:gd name="connsiteY685" fmla="*/ 635094 h 977923"/>
                    <a:gd name="connsiteX686" fmla="*/ 890908 w 1209257"/>
                    <a:gd name="connsiteY686" fmla="*/ 642318 h 977923"/>
                    <a:gd name="connsiteX687" fmla="*/ 885085 w 1209257"/>
                    <a:gd name="connsiteY687" fmla="*/ 649541 h 977923"/>
                    <a:gd name="connsiteX688" fmla="*/ 878777 w 1209257"/>
                    <a:gd name="connsiteY688" fmla="*/ 642318 h 977923"/>
                    <a:gd name="connsiteX689" fmla="*/ 885085 w 1209257"/>
                    <a:gd name="connsiteY689" fmla="*/ 635094 h 977923"/>
                    <a:gd name="connsiteX690" fmla="*/ 597820 w 1209257"/>
                    <a:gd name="connsiteY690" fmla="*/ 635094 h 977923"/>
                    <a:gd name="connsiteX691" fmla="*/ 604129 w 1209257"/>
                    <a:gd name="connsiteY691" fmla="*/ 642318 h 977923"/>
                    <a:gd name="connsiteX692" fmla="*/ 597820 w 1209257"/>
                    <a:gd name="connsiteY692" fmla="*/ 649541 h 977923"/>
                    <a:gd name="connsiteX693" fmla="*/ 591998 w 1209257"/>
                    <a:gd name="connsiteY693" fmla="*/ 642318 h 977923"/>
                    <a:gd name="connsiteX694" fmla="*/ 597820 w 1209257"/>
                    <a:gd name="connsiteY694" fmla="*/ 635094 h 977923"/>
                    <a:gd name="connsiteX695" fmla="*/ 578896 w 1209257"/>
                    <a:gd name="connsiteY695" fmla="*/ 635094 h 977923"/>
                    <a:gd name="connsiteX696" fmla="*/ 585204 w 1209257"/>
                    <a:gd name="connsiteY696" fmla="*/ 642318 h 977923"/>
                    <a:gd name="connsiteX697" fmla="*/ 578896 w 1209257"/>
                    <a:gd name="connsiteY697" fmla="*/ 649541 h 977923"/>
                    <a:gd name="connsiteX698" fmla="*/ 572588 w 1209257"/>
                    <a:gd name="connsiteY698" fmla="*/ 642318 h 977923"/>
                    <a:gd name="connsiteX699" fmla="*/ 578896 w 1209257"/>
                    <a:gd name="connsiteY699" fmla="*/ 635094 h 977923"/>
                    <a:gd name="connsiteX700" fmla="*/ 559971 w 1209257"/>
                    <a:gd name="connsiteY700" fmla="*/ 635094 h 977923"/>
                    <a:gd name="connsiteX701" fmla="*/ 565794 w 1209257"/>
                    <a:gd name="connsiteY701" fmla="*/ 642318 h 977923"/>
                    <a:gd name="connsiteX702" fmla="*/ 559971 w 1209257"/>
                    <a:gd name="connsiteY702" fmla="*/ 649541 h 977923"/>
                    <a:gd name="connsiteX703" fmla="*/ 553663 w 1209257"/>
                    <a:gd name="connsiteY703" fmla="*/ 642318 h 977923"/>
                    <a:gd name="connsiteX704" fmla="*/ 559971 w 1209257"/>
                    <a:gd name="connsiteY704" fmla="*/ 635094 h 977923"/>
                    <a:gd name="connsiteX705" fmla="*/ 540562 w 1209257"/>
                    <a:gd name="connsiteY705" fmla="*/ 635094 h 977923"/>
                    <a:gd name="connsiteX706" fmla="*/ 546870 w 1209257"/>
                    <a:gd name="connsiteY706" fmla="*/ 642318 h 977923"/>
                    <a:gd name="connsiteX707" fmla="*/ 540562 w 1209257"/>
                    <a:gd name="connsiteY707" fmla="*/ 649541 h 977923"/>
                    <a:gd name="connsiteX708" fmla="*/ 534254 w 1209257"/>
                    <a:gd name="connsiteY708" fmla="*/ 642318 h 977923"/>
                    <a:gd name="connsiteX709" fmla="*/ 540562 w 1209257"/>
                    <a:gd name="connsiteY709" fmla="*/ 635094 h 977923"/>
                    <a:gd name="connsiteX710" fmla="*/ 521637 w 1209257"/>
                    <a:gd name="connsiteY710" fmla="*/ 635094 h 977923"/>
                    <a:gd name="connsiteX711" fmla="*/ 527460 w 1209257"/>
                    <a:gd name="connsiteY711" fmla="*/ 642318 h 977923"/>
                    <a:gd name="connsiteX712" fmla="*/ 521637 w 1209257"/>
                    <a:gd name="connsiteY712" fmla="*/ 649541 h 977923"/>
                    <a:gd name="connsiteX713" fmla="*/ 515329 w 1209257"/>
                    <a:gd name="connsiteY713" fmla="*/ 642318 h 977923"/>
                    <a:gd name="connsiteX714" fmla="*/ 521637 w 1209257"/>
                    <a:gd name="connsiteY714" fmla="*/ 635094 h 977923"/>
                    <a:gd name="connsiteX715" fmla="*/ 502227 w 1209257"/>
                    <a:gd name="connsiteY715" fmla="*/ 635094 h 977923"/>
                    <a:gd name="connsiteX716" fmla="*/ 508536 w 1209257"/>
                    <a:gd name="connsiteY716" fmla="*/ 642318 h 977923"/>
                    <a:gd name="connsiteX717" fmla="*/ 502227 w 1209257"/>
                    <a:gd name="connsiteY717" fmla="*/ 649541 h 977923"/>
                    <a:gd name="connsiteX718" fmla="*/ 496405 w 1209257"/>
                    <a:gd name="connsiteY718" fmla="*/ 642318 h 977923"/>
                    <a:gd name="connsiteX719" fmla="*/ 502227 w 1209257"/>
                    <a:gd name="connsiteY719" fmla="*/ 635094 h 977923"/>
                    <a:gd name="connsiteX720" fmla="*/ 483303 w 1209257"/>
                    <a:gd name="connsiteY720" fmla="*/ 635094 h 977923"/>
                    <a:gd name="connsiteX721" fmla="*/ 489611 w 1209257"/>
                    <a:gd name="connsiteY721" fmla="*/ 642318 h 977923"/>
                    <a:gd name="connsiteX722" fmla="*/ 483303 w 1209257"/>
                    <a:gd name="connsiteY722" fmla="*/ 649541 h 977923"/>
                    <a:gd name="connsiteX723" fmla="*/ 476995 w 1209257"/>
                    <a:gd name="connsiteY723" fmla="*/ 642318 h 977923"/>
                    <a:gd name="connsiteX724" fmla="*/ 483303 w 1209257"/>
                    <a:gd name="connsiteY724" fmla="*/ 635094 h 977923"/>
                    <a:gd name="connsiteX725" fmla="*/ 463893 w 1209257"/>
                    <a:gd name="connsiteY725" fmla="*/ 635094 h 977923"/>
                    <a:gd name="connsiteX726" fmla="*/ 470201 w 1209257"/>
                    <a:gd name="connsiteY726" fmla="*/ 642318 h 977923"/>
                    <a:gd name="connsiteX727" fmla="*/ 463893 w 1209257"/>
                    <a:gd name="connsiteY727" fmla="*/ 649541 h 977923"/>
                    <a:gd name="connsiteX728" fmla="*/ 458070 w 1209257"/>
                    <a:gd name="connsiteY728" fmla="*/ 642318 h 977923"/>
                    <a:gd name="connsiteX729" fmla="*/ 463893 w 1209257"/>
                    <a:gd name="connsiteY729" fmla="*/ 635094 h 977923"/>
                    <a:gd name="connsiteX730" fmla="*/ 444969 w 1209257"/>
                    <a:gd name="connsiteY730" fmla="*/ 635094 h 977923"/>
                    <a:gd name="connsiteX731" fmla="*/ 451277 w 1209257"/>
                    <a:gd name="connsiteY731" fmla="*/ 642318 h 977923"/>
                    <a:gd name="connsiteX732" fmla="*/ 444969 w 1209257"/>
                    <a:gd name="connsiteY732" fmla="*/ 649541 h 977923"/>
                    <a:gd name="connsiteX733" fmla="*/ 438661 w 1209257"/>
                    <a:gd name="connsiteY733" fmla="*/ 642318 h 977923"/>
                    <a:gd name="connsiteX734" fmla="*/ 444969 w 1209257"/>
                    <a:gd name="connsiteY734" fmla="*/ 635094 h 977923"/>
                    <a:gd name="connsiteX735" fmla="*/ 1037936 w 1209257"/>
                    <a:gd name="connsiteY735" fmla="*/ 613425 h 977923"/>
                    <a:gd name="connsiteX736" fmla="*/ 1044245 w 1209257"/>
                    <a:gd name="connsiteY736" fmla="*/ 620648 h 977923"/>
                    <a:gd name="connsiteX737" fmla="*/ 1037936 w 1209257"/>
                    <a:gd name="connsiteY737" fmla="*/ 627316 h 977923"/>
                    <a:gd name="connsiteX738" fmla="*/ 1031628 w 1209257"/>
                    <a:gd name="connsiteY738" fmla="*/ 620648 h 977923"/>
                    <a:gd name="connsiteX739" fmla="*/ 1037936 w 1209257"/>
                    <a:gd name="connsiteY739" fmla="*/ 613425 h 977923"/>
                    <a:gd name="connsiteX740" fmla="*/ 1019012 w 1209257"/>
                    <a:gd name="connsiteY740" fmla="*/ 613425 h 977923"/>
                    <a:gd name="connsiteX741" fmla="*/ 1024835 w 1209257"/>
                    <a:gd name="connsiteY741" fmla="*/ 620648 h 977923"/>
                    <a:gd name="connsiteX742" fmla="*/ 1019012 w 1209257"/>
                    <a:gd name="connsiteY742" fmla="*/ 627316 h 977923"/>
                    <a:gd name="connsiteX743" fmla="*/ 1012704 w 1209257"/>
                    <a:gd name="connsiteY743" fmla="*/ 620648 h 977923"/>
                    <a:gd name="connsiteX744" fmla="*/ 1019012 w 1209257"/>
                    <a:gd name="connsiteY744" fmla="*/ 613425 h 977923"/>
                    <a:gd name="connsiteX745" fmla="*/ 999602 w 1209257"/>
                    <a:gd name="connsiteY745" fmla="*/ 613425 h 977923"/>
                    <a:gd name="connsiteX746" fmla="*/ 1005910 w 1209257"/>
                    <a:gd name="connsiteY746" fmla="*/ 620648 h 977923"/>
                    <a:gd name="connsiteX747" fmla="*/ 999602 w 1209257"/>
                    <a:gd name="connsiteY747" fmla="*/ 627316 h 977923"/>
                    <a:gd name="connsiteX748" fmla="*/ 993779 w 1209257"/>
                    <a:gd name="connsiteY748" fmla="*/ 620648 h 977923"/>
                    <a:gd name="connsiteX749" fmla="*/ 999602 w 1209257"/>
                    <a:gd name="connsiteY749" fmla="*/ 613425 h 977923"/>
                    <a:gd name="connsiteX750" fmla="*/ 980678 w 1209257"/>
                    <a:gd name="connsiteY750" fmla="*/ 613425 h 977923"/>
                    <a:gd name="connsiteX751" fmla="*/ 986986 w 1209257"/>
                    <a:gd name="connsiteY751" fmla="*/ 620648 h 977923"/>
                    <a:gd name="connsiteX752" fmla="*/ 980678 w 1209257"/>
                    <a:gd name="connsiteY752" fmla="*/ 627316 h 977923"/>
                    <a:gd name="connsiteX753" fmla="*/ 974370 w 1209257"/>
                    <a:gd name="connsiteY753" fmla="*/ 620648 h 977923"/>
                    <a:gd name="connsiteX754" fmla="*/ 980678 w 1209257"/>
                    <a:gd name="connsiteY754" fmla="*/ 613425 h 977923"/>
                    <a:gd name="connsiteX755" fmla="*/ 961268 w 1209257"/>
                    <a:gd name="connsiteY755" fmla="*/ 613425 h 977923"/>
                    <a:gd name="connsiteX756" fmla="*/ 967576 w 1209257"/>
                    <a:gd name="connsiteY756" fmla="*/ 620648 h 977923"/>
                    <a:gd name="connsiteX757" fmla="*/ 961268 w 1209257"/>
                    <a:gd name="connsiteY757" fmla="*/ 627316 h 977923"/>
                    <a:gd name="connsiteX758" fmla="*/ 955445 w 1209257"/>
                    <a:gd name="connsiteY758" fmla="*/ 620648 h 977923"/>
                    <a:gd name="connsiteX759" fmla="*/ 961268 w 1209257"/>
                    <a:gd name="connsiteY759" fmla="*/ 613425 h 977923"/>
                    <a:gd name="connsiteX760" fmla="*/ 942343 w 1209257"/>
                    <a:gd name="connsiteY760" fmla="*/ 613425 h 977923"/>
                    <a:gd name="connsiteX761" fmla="*/ 948652 w 1209257"/>
                    <a:gd name="connsiteY761" fmla="*/ 620648 h 977923"/>
                    <a:gd name="connsiteX762" fmla="*/ 942343 w 1209257"/>
                    <a:gd name="connsiteY762" fmla="*/ 627316 h 977923"/>
                    <a:gd name="connsiteX763" fmla="*/ 936035 w 1209257"/>
                    <a:gd name="connsiteY763" fmla="*/ 620648 h 977923"/>
                    <a:gd name="connsiteX764" fmla="*/ 942343 w 1209257"/>
                    <a:gd name="connsiteY764" fmla="*/ 613425 h 977923"/>
                    <a:gd name="connsiteX765" fmla="*/ 923419 w 1209257"/>
                    <a:gd name="connsiteY765" fmla="*/ 613425 h 977923"/>
                    <a:gd name="connsiteX766" fmla="*/ 929242 w 1209257"/>
                    <a:gd name="connsiteY766" fmla="*/ 620648 h 977923"/>
                    <a:gd name="connsiteX767" fmla="*/ 923419 w 1209257"/>
                    <a:gd name="connsiteY767" fmla="*/ 627316 h 977923"/>
                    <a:gd name="connsiteX768" fmla="*/ 917111 w 1209257"/>
                    <a:gd name="connsiteY768" fmla="*/ 620648 h 977923"/>
                    <a:gd name="connsiteX769" fmla="*/ 923419 w 1209257"/>
                    <a:gd name="connsiteY769" fmla="*/ 613425 h 977923"/>
                    <a:gd name="connsiteX770" fmla="*/ 904009 w 1209257"/>
                    <a:gd name="connsiteY770" fmla="*/ 613425 h 977923"/>
                    <a:gd name="connsiteX771" fmla="*/ 910317 w 1209257"/>
                    <a:gd name="connsiteY771" fmla="*/ 620648 h 977923"/>
                    <a:gd name="connsiteX772" fmla="*/ 904009 w 1209257"/>
                    <a:gd name="connsiteY772" fmla="*/ 627316 h 977923"/>
                    <a:gd name="connsiteX773" fmla="*/ 897701 w 1209257"/>
                    <a:gd name="connsiteY773" fmla="*/ 620648 h 977923"/>
                    <a:gd name="connsiteX774" fmla="*/ 904009 w 1209257"/>
                    <a:gd name="connsiteY774" fmla="*/ 613425 h 977923"/>
                    <a:gd name="connsiteX775" fmla="*/ 885085 w 1209257"/>
                    <a:gd name="connsiteY775" fmla="*/ 613425 h 977923"/>
                    <a:gd name="connsiteX776" fmla="*/ 890908 w 1209257"/>
                    <a:gd name="connsiteY776" fmla="*/ 620648 h 977923"/>
                    <a:gd name="connsiteX777" fmla="*/ 885085 w 1209257"/>
                    <a:gd name="connsiteY777" fmla="*/ 627316 h 977923"/>
                    <a:gd name="connsiteX778" fmla="*/ 878777 w 1209257"/>
                    <a:gd name="connsiteY778" fmla="*/ 620648 h 977923"/>
                    <a:gd name="connsiteX779" fmla="*/ 885085 w 1209257"/>
                    <a:gd name="connsiteY779" fmla="*/ 613425 h 977923"/>
                    <a:gd name="connsiteX780" fmla="*/ 559971 w 1209257"/>
                    <a:gd name="connsiteY780" fmla="*/ 613425 h 977923"/>
                    <a:gd name="connsiteX781" fmla="*/ 565794 w 1209257"/>
                    <a:gd name="connsiteY781" fmla="*/ 620648 h 977923"/>
                    <a:gd name="connsiteX782" fmla="*/ 559971 w 1209257"/>
                    <a:gd name="connsiteY782" fmla="*/ 627316 h 977923"/>
                    <a:gd name="connsiteX783" fmla="*/ 553663 w 1209257"/>
                    <a:gd name="connsiteY783" fmla="*/ 620648 h 977923"/>
                    <a:gd name="connsiteX784" fmla="*/ 559971 w 1209257"/>
                    <a:gd name="connsiteY784" fmla="*/ 613425 h 977923"/>
                    <a:gd name="connsiteX785" fmla="*/ 540562 w 1209257"/>
                    <a:gd name="connsiteY785" fmla="*/ 613425 h 977923"/>
                    <a:gd name="connsiteX786" fmla="*/ 546870 w 1209257"/>
                    <a:gd name="connsiteY786" fmla="*/ 620648 h 977923"/>
                    <a:gd name="connsiteX787" fmla="*/ 540562 w 1209257"/>
                    <a:gd name="connsiteY787" fmla="*/ 627316 h 977923"/>
                    <a:gd name="connsiteX788" fmla="*/ 534254 w 1209257"/>
                    <a:gd name="connsiteY788" fmla="*/ 620648 h 977923"/>
                    <a:gd name="connsiteX789" fmla="*/ 540562 w 1209257"/>
                    <a:gd name="connsiteY789" fmla="*/ 613425 h 977923"/>
                    <a:gd name="connsiteX790" fmla="*/ 521637 w 1209257"/>
                    <a:gd name="connsiteY790" fmla="*/ 613425 h 977923"/>
                    <a:gd name="connsiteX791" fmla="*/ 527460 w 1209257"/>
                    <a:gd name="connsiteY791" fmla="*/ 620648 h 977923"/>
                    <a:gd name="connsiteX792" fmla="*/ 521637 w 1209257"/>
                    <a:gd name="connsiteY792" fmla="*/ 627316 h 977923"/>
                    <a:gd name="connsiteX793" fmla="*/ 515329 w 1209257"/>
                    <a:gd name="connsiteY793" fmla="*/ 620648 h 977923"/>
                    <a:gd name="connsiteX794" fmla="*/ 521637 w 1209257"/>
                    <a:gd name="connsiteY794" fmla="*/ 613425 h 977923"/>
                    <a:gd name="connsiteX795" fmla="*/ 502227 w 1209257"/>
                    <a:gd name="connsiteY795" fmla="*/ 613425 h 977923"/>
                    <a:gd name="connsiteX796" fmla="*/ 508536 w 1209257"/>
                    <a:gd name="connsiteY796" fmla="*/ 620648 h 977923"/>
                    <a:gd name="connsiteX797" fmla="*/ 502227 w 1209257"/>
                    <a:gd name="connsiteY797" fmla="*/ 627316 h 977923"/>
                    <a:gd name="connsiteX798" fmla="*/ 496405 w 1209257"/>
                    <a:gd name="connsiteY798" fmla="*/ 620648 h 977923"/>
                    <a:gd name="connsiteX799" fmla="*/ 502227 w 1209257"/>
                    <a:gd name="connsiteY799" fmla="*/ 613425 h 977923"/>
                    <a:gd name="connsiteX800" fmla="*/ 483303 w 1209257"/>
                    <a:gd name="connsiteY800" fmla="*/ 613425 h 977923"/>
                    <a:gd name="connsiteX801" fmla="*/ 489611 w 1209257"/>
                    <a:gd name="connsiteY801" fmla="*/ 620648 h 977923"/>
                    <a:gd name="connsiteX802" fmla="*/ 483303 w 1209257"/>
                    <a:gd name="connsiteY802" fmla="*/ 627316 h 977923"/>
                    <a:gd name="connsiteX803" fmla="*/ 476995 w 1209257"/>
                    <a:gd name="connsiteY803" fmla="*/ 620648 h 977923"/>
                    <a:gd name="connsiteX804" fmla="*/ 483303 w 1209257"/>
                    <a:gd name="connsiteY804" fmla="*/ 613425 h 977923"/>
                    <a:gd name="connsiteX805" fmla="*/ 463893 w 1209257"/>
                    <a:gd name="connsiteY805" fmla="*/ 613425 h 977923"/>
                    <a:gd name="connsiteX806" fmla="*/ 470201 w 1209257"/>
                    <a:gd name="connsiteY806" fmla="*/ 620648 h 977923"/>
                    <a:gd name="connsiteX807" fmla="*/ 463893 w 1209257"/>
                    <a:gd name="connsiteY807" fmla="*/ 627316 h 977923"/>
                    <a:gd name="connsiteX808" fmla="*/ 458070 w 1209257"/>
                    <a:gd name="connsiteY808" fmla="*/ 620648 h 977923"/>
                    <a:gd name="connsiteX809" fmla="*/ 463893 w 1209257"/>
                    <a:gd name="connsiteY809" fmla="*/ 613425 h 977923"/>
                    <a:gd name="connsiteX810" fmla="*/ 444969 w 1209257"/>
                    <a:gd name="connsiteY810" fmla="*/ 613425 h 977923"/>
                    <a:gd name="connsiteX811" fmla="*/ 451277 w 1209257"/>
                    <a:gd name="connsiteY811" fmla="*/ 620648 h 977923"/>
                    <a:gd name="connsiteX812" fmla="*/ 444969 w 1209257"/>
                    <a:gd name="connsiteY812" fmla="*/ 627316 h 977923"/>
                    <a:gd name="connsiteX813" fmla="*/ 438661 w 1209257"/>
                    <a:gd name="connsiteY813" fmla="*/ 620648 h 977923"/>
                    <a:gd name="connsiteX814" fmla="*/ 444969 w 1209257"/>
                    <a:gd name="connsiteY814" fmla="*/ 613425 h 977923"/>
                    <a:gd name="connsiteX815" fmla="*/ 1057346 w 1209257"/>
                    <a:gd name="connsiteY815" fmla="*/ 591199 h 977923"/>
                    <a:gd name="connsiteX816" fmla="*/ 1063169 w 1209257"/>
                    <a:gd name="connsiteY816" fmla="*/ 598422 h 977923"/>
                    <a:gd name="connsiteX817" fmla="*/ 1057346 w 1209257"/>
                    <a:gd name="connsiteY817" fmla="*/ 605646 h 977923"/>
                    <a:gd name="connsiteX818" fmla="*/ 1051038 w 1209257"/>
                    <a:gd name="connsiteY818" fmla="*/ 598422 h 977923"/>
                    <a:gd name="connsiteX819" fmla="*/ 1057346 w 1209257"/>
                    <a:gd name="connsiteY819" fmla="*/ 591199 h 977923"/>
                    <a:gd name="connsiteX820" fmla="*/ 1037936 w 1209257"/>
                    <a:gd name="connsiteY820" fmla="*/ 591199 h 977923"/>
                    <a:gd name="connsiteX821" fmla="*/ 1044245 w 1209257"/>
                    <a:gd name="connsiteY821" fmla="*/ 598422 h 977923"/>
                    <a:gd name="connsiteX822" fmla="*/ 1037936 w 1209257"/>
                    <a:gd name="connsiteY822" fmla="*/ 605646 h 977923"/>
                    <a:gd name="connsiteX823" fmla="*/ 1031628 w 1209257"/>
                    <a:gd name="connsiteY823" fmla="*/ 598422 h 977923"/>
                    <a:gd name="connsiteX824" fmla="*/ 1037936 w 1209257"/>
                    <a:gd name="connsiteY824" fmla="*/ 591199 h 977923"/>
                    <a:gd name="connsiteX825" fmla="*/ 1019012 w 1209257"/>
                    <a:gd name="connsiteY825" fmla="*/ 591199 h 977923"/>
                    <a:gd name="connsiteX826" fmla="*/ 1024835 w 1209257"/>
                    <a:gd name="connsiteY826" fmla="*/ 598422 h 977923"/>
                    <a:gd name="connsiteX827" fmla="*/ 1019012 w 1209257"/>
                    <a:gd name="connsiteY827" fmla="*/ 605646 h 977923"/>
                    <a:gd name="connsiteX828" fmla="*/ 1012704 w 1209257"/>
                    <a:gd name="connsiteY828" fmla="*/ 598422 h 977923"/>
                    <a:gd name="connsiteX829" fmla="*/ 1019012 w 1209257"/>
                    <a:gd name="connsiteY829" fmla="*/ 591199 h 977923"/>
                    <a:gd name="connsiteX830" fmla="*/ 999602 w 1209257"/>
                    <a:gd name="connsiteY830" fmla="*/ 591199 h 977923"/>
                    <a:gd name="connsiteX831" fmla="*/ 1005910 w 1209257"/>
                    <a:gd name="connsiteY831" fmla="*/ 598422 h 977923"/>
                    <a:gd name="connsiteX832" fmla="*/ 999602 w 1209257"/>
                    <a:gd name="connsiteY832" fmla="*/ 605646 h 977923"/>
                    <a:gd name="connsiteX833" fmla="*/ 993779 w 1209257"/>
                    <a:gd name="connsiteY833" fmla="*/ 598422 h 977923"/>
                    <a:gd name="connsiteX834" fmla="*/ 999602 w 1209257"/>
                    <a:gd name="connsiteY834" fmla="*/ 591199 h 977923"/>
                    <a:gd name="connsiteX835" fmla="*/ 980678 w 1209257"/>
                    <a:gd name="connsiteY835" fmla="*/ 591199 h 977923"/>
                    <a:gd name="connsiteX836" fmla="*/ 986986 w 1209257"/>
                    <a:gd name="connsiteY836" fmla="*/ 598422 h 977923"/>
                    <a:gd name="connsiteX837" fmla="*/ 980678 w 1209257"/>
                    <a:gd name="connsiteY837" fmla="*/ 605646 h 977923"/>
                    <a:gd name="connsiteX838" fmla="*/ 974370 w 1209257"/>
                    <a:gd name="connsiteY838" fmla="*/ 598422 h 977923"/>
                    <a:gd name="connsiteX839" fmla="*/ 980678 w 1209257"/>
                    <a:gd name="connsiteY839" fmla="*/ 591199 h 977923"/>
                    <a:gd name="connsiteX840" fmla="*/ 961268 w 1209257"/>
                    <a:gd name="connsiteY840" fmla="*/ 591199 h 977923"/>
                    <a:gd name="connsiteX841" fmla="*/ 967576 w 1209257"/>
                    <a:gd name="connsiteY841" fmla="*/ 598422 h 977923"/>
                    <a:gd name="connsiteX842" fmla="*/ 961268 w 1209257"/>
                    <a:gd name="connsiteY842" fmla="*/ 605646 h 977923"/>
                    <a:gd name="connsiteX843" fmla="*/ 955445 w 1209257"/>
                    <a:gd name="connsiteY843" fmla="*/ 598422 h 977923"/>
                    <a:gd name="connsiteX844" fmla="*/ 961268 w 1209257"/>
                    <a:gd name="connsiteY844" fmla="*/ 591199 h 977923"/>
                    <a:gd name="connsiteX845" fmla="*/ 942343 w 1209257"/>
                    <a:gd name="connsiteY845" fmla="*/ 591199 h 977923"/>
                    <a:gd name="connsiteX846" fmla="*/ 948652 w 1209257"/>
                    <a:gd name="connsiteY846" fmla="*/ 598422 h 977923"/>
                    <a:gd name="connsiteX847" fmla="*/ 942343 w 1209257"/>
                    <a:gd name="connsiteY847" fmla="*/ 605646 h 977923"/>
                    <a:gd name="connsiteX848" fmla="*/ 936035 w 1209257"/>
                    <a:gd name="connsiteY848" fmla="*/ 598422 h 977923"/>
                    <a:gd name="connsiteX849" fmla="*/ 942343 w 1209257"/>
                    <a:gd name="connsiteY849" fmla="*/ 591199 h 977923"/>
                    <a:gd name="connsiteX850" fmla="*/ 923419 w 1209257"/>
                    <a:gd name="connsiteY850" fmla="*/ 591199 h 977923"/>
                    <a:gd name="connsiteX851" fmla="*/ 929242 w 1209257"/>
                    <a:gd name="connsiteY851" fmla="*/ 598422 h 977923"/>
                    <a:gd name="connsiteX852" fmla="*/ 923419 w 1209257"/>
                    <a:gd name="connsiteY852" fmla="*/ 605646 h 977923"/>
                    <a:gd name="connsiteX853" fmla="*/ 917111 w 1209257"/>
                    <a:gd name="connsiteY853" fmla="*/ 598422 h 977923"/>
                    <a:gd name="connsiteX854" fmla="*/ 923419 w 1209257"/>
                    <a:gd name="connsiteY854" fmla="*/ 591199 h 977923"/>
                    <a:gd name="connsiteX855" fmla="*/ 904009 w 1209257"/>
                    <a:gd name="connsiteY855" fmla="*/ 591199 h 977923"/>
                    <a:gd name="connsiteX856" fmla="*/ 910317 w 1209257"/>
                    <a:gd name="connsiteY856" fmla="*/ 598422 h 977923"/>
                    <a:gd name="connsiteX857" fmla="*/ 904009 w 1209257"/>
                    <a:gd name="connsiteY857" fmla="*/ 605646 h 977923"/>
                    <a:gd name="connsiteX858" fmla="*/ 897701 w 1209257"/>
                    <a:gd name="connsiteY858" fmla="*/ 598422 h 977923"/>
                    <a:gd name="connsiteX859" fmla="*/ 904009 w 1209257"/>
                    <a:gd name="connsiteY859" fmla="*/ 591199 h 977923"/>
                    <a:gd name="connsiteX860" fmla="*/ 885085 w 1209257"/>
                    <a:gd name="connsiteY860" fmla="*/ 591199 h 977923"/>
                    <a:gd name="connsiteX861" fmla="*/ 890908 w 1209257"/>
                    <a:gd name="connsiteY861" fmla="*/ 598422 h 977923"/>
                    <a:gd name="connsiteX862" fmla="*/ 885085 w 1209257"/>
                    <a:gd name="connsiteY862" fmla="*/ 605646 h 977923"/>
                    <a:gd name="connsiteX863" fmla="*/ 878777 w 1209257"/>
                    <a:gd name="connsiteY863" fmla="*/ 598422 h 977923"/>
                    <a:gd name="connsiteX864" fmla="*/ 885085 w 1209257"/>
                    <a:gd name="connsiteY864" fmla="*/ 591199 h 977923"/>
                    <a:gd name="connsiteX865" fmla="*/ 865675 w 1209257"/>
                    <a:gd name="connsiteY865" fmla="*/ 591199 h 977923"/>
                    <a:gd name="connsiteX866" fmla="*/ 871983 w 1209257"/>
                    <a:gd name="connsiteY866" fmla="*/ 598422 h 977923"/>
                    <a:gd name="connsiteX867" fmla="*/ 865675 w 1209257"/>
                    <a:gd name="connsiteY867" fmla="*/ 605646 h 977923"/>
                    <a:gd name="connsiteX868" fmla="*/ 859852 w 1209257"/>
                    <a:gd name="connsiteY868" fmla="*/ 598422 h 977923"/>
                    <a:gd name="connsiteX869" fmla="*/ 865675 w 1209257"/>
                    <a:gd name="connsiteY869" fmla="*/ 591199 h 977923"/>
                    <a:gd name="connsiteX870" fmla="*/ 808416 w 1209257"/>
                    <a:gd name="connsiteY870" fmla="*/ 591199 h 977923"/>
                    <a:gd name="connsiteX871" fmla="*/ 814724 w 1209257"/>
                    <a:gd name="connsiteY871" fmla="*/ 598422 h 977923"/>
                    <a:gd name="connsiteX872" fmla="*/ 808416 w 1209257"/>
                    <a:gd name="connsiteY872" fmla="*/ 605646 h 977923"/>
                    <a:gd name="connsiteX873" fmla="*/ 802108 w 1209257"/>
                    <a:gd name="connsiteY873" fmla="*/ 598422 h 977923"/>
                    <a:gd name="connsiteX874" fmla="*/ 808416 w 1209257"/>
                    <a:gd name="connsiteY874" fmla="*/ 591199 h 977923"/>
                    <a:gd name="connsiteX875" fmla="*/ 789492 w 1209257"/>
                    <a:gd name="connsiteY875" fmla="*/ 591199 h 977923"/>
                    <a:gd name="connsiteX876" fmla="*/ 795315 w 1209257"/>
                    <a:gd name="connsiteY876" fmla="*/ 598422 h 977923"/>
                    <a:gd name="connsiteX877" fmla="*/ 789492 w 1209257"/>
                    <a:gd name="connsiteY877" fmla="*/ 605646 h 977923"/>
                    <a:gd name="connsiteX878" fmla="*/ 783184 w 1209257"/>
                    <a:gd name="connsiteY878" fmla="*/ 598422 h 977923"/>
                    <a:gd name="connsiteX879" fmla="*/ 789492 w 1209257"/>
                    <a:gd name="connsiteY879" fmla="*/ 591199 h 977923"/>
                    <a:gd name="connsiteX880" fmla="*/ 559971 w 1209257"/>
                    <a:gd name="connsiteY880" fmla="*/ 591199 h 977923"/>
                    <a:gd name="connsiteX881" fmla="*/ 565794 w 1209257"/>
                    <a:gd name="connsiteY881" fmla="*/ 598422 h 977923"/>
                    <a:gd name="connsiteX882" fmla="*/ 559971 w 1209257"/>
                    <a:gd name="connsiteY882" fmla="*/ 605646 h 977923"/>
                    <a:gd name="connsiteX883" fmla="*/ 553663 w 1209257"/>
                    <a:gd name="connsiteY883" fmla="*/ 598422 h 977923"/>
                    <a:gd name="connsiteX884" fmla="*/ 559971 w 1209257"/>
                    <a:gd name="connsiteY884" fmla="*/ 591199 h 977923"/>
                    <a:gd name="connsiteX885" fmla="*/ 540562 w 1209257"/>
                    <a:gd name="connsiteY885" fmla="*/ 591199 h 977923"/>
                    <a:gd name="connsiteX886" fmla="*/ 546870 w 1209257"/>
                    <a:gd name="connsiteY886" fmla="*/ 598422 h 977923"/>
                    <a:gd name="connsiteX887" fmla="*/ 540562 w 1209257"/>
                    <a:gd name="connsiteY887" fmla="*/ 605646 h 977923"/>
                    <a:gd name="connsiteX888" fmla="*/ 534254 w 1209257"/>
                    <a:gd name="connsiteY888" fmla="*/ 598422 h 977923"/>
                    <a:gd name="connsiteX889" fmla="*/ 540562 w 1209257"/>
                    <a:gd name="connsiteY889" fmla="*/ 591199 h 977923"/>
                    <a:gd name="connsiteX890" fmla="*/ 521637 w 1209257"/>
                    <a:gd name="connsiteY890" fmla="*/ 591199 h 977923"/>
                    <a:gd name="connsiteX891" fmla="*/ 527460 w 1209257"/>
                    <a:gd name="connsiteY891" fmla="*/ 598422 h 977923"/>
                    <a:gd name="connsiteX892" fmla="*/ 521637 w 1209257"/>
                    <a:gd name="connsiteY892" fmla="*/ 605646 h 977923"/>
                    <a:gd name="connsiteX893" fmla="*/ 515329 w 1209257"/>
                    <a:gd name="connsiteY893" fmla="*/ 598422 h 977923"/>
                    <a:gd name="connsiteX894" fmla="*/ 521637 w 1209257"/>
                    <a:gd name="connsiteY894" fmla="*/ 591199 h 977923"/>
                    <a:gd name="connsiteX895" fmla="*/ 502227 w 1209257"/>
                    <a:gd name="connsiteY895" fmla="*/ 591199 h 977923"/>
                    <a:gd name="connsiteX896" fmla="*/ 508536 w 1209257"/>
                    <a:gd name="connsiteY896" fmla="*/ 598422 h 977923"/>
                    <a:gd name="connsiteX897" fmla="*/ 502227 w 1209257"/>
                    <a:gd name="connsiteY897" fmla="*/ 605646 h 977923"/>
                    <a:gd name="connsiteX898" fmla="*/ 496405 w 1209257"/>
                    <a:gd name="connsiteY898" fmla="*/ 598422 h 977923"/>
                    <a:gd name="connsiteX899" fmla="*/ 502227 w 1209257"/>
                    <a:gd name="connsiteY899" fmla="*/ 591199 h 977923"/>
                    <a:gd name="connsiteX900" fmla="*/ 483303 w 1209257"/>
                    <a:gd name="connsiteY900" fmla="*/ 591199 h 977923"/>
                    <a:gd name="connsiteX901" fmla="*/ 489611 w 1209257"/>
                    <a:gd name="connsiteY901" fmla="*/ 598422 h 977923"/>
                    <a:gd name="connsiteX902" fmla="*/ 483303 w 1209257"/>
                    <a:gd name="connsiteY902" fmla="*/ 605646 h 977923"/>
                    <a:gd name="connsiteX903" fmla="*/ 476995 w 1209257"/>
                    <a:gd name="connsiteY903" fmla="*/ 598422 h 977923"/>
                    <a:gd name="connsiteX904" fmla="*/ 483303 w 1209257"/>
                    <a:gd name="connsiteY904" fmla="*/ 591199 h 977923"/>
                    <a:gd name="connsiteX905" fmla="*/ 463893 w 1209257"/>
                    <a:gd name="connsiteY905" fmla="*/ 591199 h 977923"/>
                    <a:gd name="connsiteX906" fmla="*/ 470201 w 1209257"/>
                    <a:gd name="connsiteY906" fmla="*/ 598422 h 977923"/>
                    <a:gd name="connsiteX907" fmla="*/ 463893 w 1209257"/>
                    <a:gd name="connsiteY907" fmla="*/ 605646 h 977923"/>
                    <a:gd name="connsiteX908" fmla="*/ 458070 w 1209257"/>
                    <a:gd name="connsiteY908" fmla="*/ 598422 h 977923"/>
                    <a:gd name="connsiteX909" fmla="*/ 463893 w 1209257"/>
                    <a:gd name="connsiteY909" fmla="*/ 591199 h 977923"/>
                    <a:gd name="connsiteX910" fmla="*/ 444969 w 1209257"/>
                    <a:gd name="connsiteY910" fmla="*/ 591199 h 977923"/>
                    <a:gd name="connsiteX911" fmla="*/ 451277 w 1209257"/>
                    <a:gd name="connsiteY911" fmla="*/ 598422 h 977923"/>
                    <a:gd name="connsiteX912" fmla="*/ 444969 w 1209257"/>
                    <a:gd name="connsiteY912" fmla="*/ 605646 h 977923"/>
                    <a:gd name="connsiteX913" fmla="*/ 438661 w 1209257"/>
                    <a:gd name="connsiteY913" fmla="*/ 598422 h 977923"/>
                    <a:gd name="connsiteX914" fmla="*/ 444969 w 1209257"/>
                    <a:gd name="connsiteY914" fmla="*/ 591199 h 977923"/>
                    <a:gd name="connsiteX915" fmla="*/ 426044 w 1209257"/>
                    <a:gd name="connsiteY915" fmla="*/ 571752 h 977923"/>
                    <a:gd name="connsiteX916" fmla="*/ 429926 w 1209257"/>
                    <a:gd name="connsiteY916" fmla="*/ 576752 h 977923"/>
                    <a:gd name="connsiteX917" fmla="*/ 426044 w 1209257"/>
                    <a:gd name="connsiteY917" fmla="*/ 581198 h 977923"/>
                    <a:gd name="connsiteX918" fmla="*/ 421677 w 1209257"/>
                    <a:gd name="connsiteY918" fmla="*/ 576752 h 977923"/>
                    <a:gd name="connsiteX919" fmla="*/ 426044 w 1209257"/>
                    <a:gd name="connsiteY919" fmla="*/ 571752 h 977923"/>
                    <a:gd name="connsiteX920" fmla="*/ 1057346 w 1209257"/>
                    <a:gd name="connsiteY920" fmla="*/ 569529 h 977923"/>
                    <a:gd name="connsiteX921" fmla="*/ 1063169 w 1209257"/>
                    <a:gd name="connsiteY921" fmla="*/ 576752 h 977923"/>
                    <a:gd name="connsiteX922" fmla="*/ 1057346 w 1209257"/>
                    <a:gd name="connsiteY922" fmla="*/ 583420 h 977923"/>
                    <a:gd name="connsiteX923" fmla="*/ 1051038 w 1209257"/>
                    <a:gd name="connsiteY923" fmla="*/ 576752 h 977923"/>
                    <a:gd name="connsiteX924" fmla="*/ 1057346 w 1209257"/>
                    <a:gd name="connsiteY924" fmla="*/ 569529 h 977923"/>
                    <a:gd name="connsiteX925" fmla="*/ 1037936 w 1209257"/>
                    <a:gd name="connsiteY925" fmla="*/ 569529 h 977923"/>
                    <a:gd name="connsiteX926" fmla="*/ 1044245 w 1209257"/>
                    <a:gd name="connsiteY926" fmla="*/ 576752 h 977923"/>
                    <a:gd name="connsiteX927" fmla="*/ 1037936 w 1209257"/>
                    <a:gd name="connsiteY927" fmla="*/ 583420 h 977923"/>
                    <a:gd name="connsiteX928" fmla="*/ 1031628 w 1209257"/>
                    <a:gd name="connsiteY928" fmla="*/ 576752 h 977923"/>
                    <a:gd name="connsiteX929" fmla="*/ 1037936 w 1209257"/>
                    <a:gd name="connsiteY929" fmla="*/ 569529 h 977923"/>
                    <a:gd name="connsiteX930" fmla="*/ 1019012 w 1209257"/>
                    <a:gd name="connsiteY930" fmla="*/ 569529 h 977923"/>
                    <a:gd name="connsiteX931" fmla="*/ 1024835 w 1209257"/>
                    <a:gd name="connsiteY931" fmla="*/ 576752 h 977923"/>
                    <a:gd name="connsiteX932" fmla="*/ 1019012 w 1209257"/>
                    <a:gd name="connsiteY932" fmla="*/ 583420 h 977923"/>
                    <a:gd name="connsiteX933" fmla="*/ 1012704 w 1209257"/>
                    <a:gd name="connsiteY933" fmla="*/ 576752 h 977923"/>
                    <a:gd name="connsiteX934" fmla="*/ 1019012 w 1209257"/>
                    <a:gd name="connsiteY934" fmla="*/ 569529 h 977923"/>
                    <a:gd name="connsiteX935" fmla="*/ 999602 w 1209257"/>
                    <a:gd name="connsiteY935" fmla="*/ 569529 h 977923"/>
                    <a:gd name="connsiteX936" fmla="*/ 1005910 w 1209257"/>
                    <a:gd name="connsiteY936" fmla="*/ 576752 h 977923"/>
                    <a:gd name="connsiteX937" fmla="*/ 999602 w 1209257"/>
                    <a:gd name="connsiteY937" fmla="*/ 583420 h 977923"/>
                    <a:gd name="connsiteX938" fmla="*/ 993779 w 1209257"/>
                    <a:gd name="connsiteY938" fmla="*/ 576752 h 977923"/>
                    <a:gd name="connsiteX939" fmla="*/ 999602 w 1209257"/>
                    <a:gd name="connsiteY939" fmla="*/ 569529 h 977923"/>
                    <a:gd name="connsiteX940" fmla="*/ 980678 w 1209257"/>
                    <a:gd name="connsiteY940" fmla="*/ 569529 h 977923"/>
                    <a:gd name="connsiteX941" fmla="*/ 986986 w 1209257"/>
                    <a:gd name="connsiteY941" fmla="*/ 576752 h 977923"/>
                    <a:gd name="connsiteX942" fmla="*/ 980678 w 1209257"/>
                    <a:gd name="connsiteY942" fmla="*/ 583420 h 977923"/>
                    <a:gd name="connsiteX943" fmla="*/ 974370 w 1209257"/>
                    <a:gd name="connsiteY943" fmla="*/ 576752 h 977923"/>
                    <a:gd name="connsiteX944" fmla="*/ 980678 w 1209257"/>
                    <a:gd name="connsiteY944" fmla="*/ 569529 h 977923"/>
                    <a:gd name="connsiteX945" fmla="*/ 961268 w 1209257"/>
                    <a:gd name="connsiteY945" fmla="*/ 569529 h 977923"/>
                    <a:gd name="connsiteX946" fmla="*/ 967576 w 1209257"/>
                    <a:gd name="connsiteY946" fmla="*/ 576752 h 977923"/>
                    <a:gd name="connsiteX947" fmla="*/ 961268 w 1209257"/>
                    <a:gd name="connsiteY947" fmla="*/ 583420 h 977923"/>
                    <a:gd name="connsiteX948" fmla="*/ 955445 w 1209257"/>
                    <a:gd name="connsiteY948" fmla="*/ 576752 h 977923"/>
                    <a:gd name="connsiteX949" fmla="*/ 961268 w 1209257"/>
                    <a:gd name="connsiteY949" fmla="*/ 569529 h 977923"/>
                    <a:gd name="connsiteX950" fmla="*/ 942343 w 1209257"/>
                    <a:gd name="connsiteY950" fmla="*/ 569529 h 977923"/>
                    <a:gd name="connsiteX951" fmla="*/ 948652 w 1209257"/>
                    <a:gd name="connsiteY951" fmla="*/ 576752 h 977923"/>
                    <a:gd name="connsiteX952" fmla="*/ 942343 w 1209257"/>
                    <a:gd name="connsiteY952" fmla="*/ 583420 h 977923"/>
                    <a:gd name="connsiteX953" fmla="*/ 936035 w 1209257"/>
                    <a:gd name="connsiteY953" fmla="*/ 576752 h 977923"/>
                    <a:gd name="connsiteX954" fmla="*/ 942343 w 1209257"/>
                    <a:gd name="connsiteY954" fmla="*/ 569529 h 977923"/>
                    <a:gd name="connsiteX955" fmla="*/ 923419 w 1209257"/>
                    <a:gd name="connsiteY955" fmla="*/ 569529 h 977923"/>
                    <a:gd name="connsiteX956" fmla="*/ 929242 w 1209257"/>
                    <a:gd name="connsiteY956" fmla="*/ 576752 h 977923"/>
                    <a:gd name="connsiteX957" fmla="*/ 923419 w 1209257"/>
                    <a:gd name="connsiteY957" fmla="*/ 583420 h 977923"/>
                    <a:gd name="connsiteX958" fmla="*/ 917111 w 1209257"/>
                    <a:gd name="connsiteY958" fmla="*/ 576752 h 977923"/>
                    <a:gd name="connsiteX959" fmla="*/ 923419 w 1209257"/>
                    <a:gd name="connsiteY959" fmla="*/ 569529 h 977923"/>
                    <a:gd name="connsiteX960" fmla="*/ 904009 w 1209257"/>
                    <a:gd name="connsiteY960" fmla="*/ 569529 h 977923"/>
                    <a:gd name="connsiteX961" fmla="*/ 910317 w 1209257"/>
                    <a:gd name="connsiteY961" fmla="*/ 576752 h 977923"/>
                    <a:gd name="connsiteX962" fmla="*/ 904009 w 1209257"/>
                    <a:gd name="connsiteY962" fmla="*/ 583420 h 977923"/>
                    <a:gd name="connsiteX963" fmla="*/ 897701 w 1209257"/>
                    <a:gd name="connsiteY963" fmla="*/ 576752 h 977923"/>
                    <a:gd name="connsiteX964" fmla="*/ 904009 w 1209257"/>
                    <a:gd name="connsiteY964" fmla="*/ 569529 h 977923"/>
                    <a:gd name="connsiteX965" fmla="*/ 885085 w 1209257"/>
                    <a:gd name="connsiteY965" fmla="*/ 569529 h 977923"/>
                    <a:gd name="connsiteX966" fmla="*/ 890908 w 1209257"/>
                    <a:gd name="connsiteY966" fmla="*/ 576752 h 977923"/>
                    <a:gd name="connsiteX967" fmla="*/ 885085 w 1209257"/>
                    <a:gd name="connsiteY967" fmla="*/ 583420 h 977923"/>
                    <a:gd name="connsiteX968" fmla="*/ 878777 w 1209257"/>
                    <a:gd name="connsiteY968" fmla="*/ 576752 h 977923"/>
                    <a:gd name="connsiteX969" fmla="*/ 885085 w 1209257"/>
                    <a:gd name="connsiteY969" fmla="*/ 569529 h 977923"/>
                    <a:gd name="connsiteX970" fmla="*/ 865675 w 1209257"/>
                    <a:gd name="connsiteY970" fmla="*/ 569529 h 977923"/>
                    <a:gd name="connsiteX971" fmla="*/ 871983 w 1209257"/>
                    <a:gd name="connsiteY971" fmla="*/ 576752 h 977923"/>
                    <a:gd name="connsiteX972" fmla="*/ 865675 w 1209257"/>
                    <a:gd name="connsiteY972" fmla="*/ 583420 h 977923"/>
                    <a:gd name="connsiteX973" fmla="*/ 859852 w 1209257"/>
                    <a:gd name="connsiteY973" fmla="*/ 576752 h 977923"/>
                    <a:gd name="connsiteX974" fmla="*/ 865675 w 1209257"/>
                    <a:gd name="connsiteY974" fmla="*/ 569529 h 977923"/>
                    <a:gd name="connsiteX975" fmla="*/ 846750 w 1209257"/>
                    <a:gd name="connsiteY975" fmla="*/ 569529 h 977923"/>
                    <a:gd name="connsiteX976" fmla="*/ 853059 w 1209257"/>
                    <a:gd name="connsiteY976" fmla="*/ 576752 h 977923"/>
                    <a:gd name="connsiteX977" fmla="*/ 846750 w 1209257"/>
                    <a:gd name="connsiteY977" fmla="*/ 583420 h 977923"/>
                    <a:gd name="connsiteX978" fmla="*/ 840442 w 1209257"/>
                    <a:gd name="connsiteY978" fmla="*/ 576752 h 977923"/>
                    <a:gd name="connsiteX979" fmla="*/ 846750 w 1209257"/>
                    <a:gd name="connsiteY979" fmla="*/ 569529 h 977923"/>
                    <a:gd name="connsiteX980" fmla="*/ 827341 w 1209257"/>
                    <a:gd name="connsiteY980" fmla="*/ 569529 h 977923"/>
                    <a:gd name="connsiteX981" fmla="*/ 833649 w 1209257"/>
                    <a:gd name="connsiteY981" fmla="*/ 576752 h 977923"/>
                    <a:gd name="connsiteX982" fmla="*/ 827341 w 1209257"/>
                    <a:gd name="connsiteY982" fmla="*/ 583420 h 977923"/>
                    <a:gd name="connsiteX983" fmla="*/ 821518 w 1209257"/>
                    <a:gd name="connsiteY983" fmla="*/ 576752 h 977923"/>
                    <a:gd name="connsiteX984" fmla="*/ 827341 w 1209257"/>
                    <a:gd name="connsiteY984" fmla="*/ 569529 h 977923"/>
                    <a:gd name="connsiteX985" fmla="*/ 808416 w 1209257"/>
                    <a:gd name="connsiteY985" fmla="*/ 569529 h 977923"/>
                    <a:gd name="connsiteX986" fmla="*/ 814724 w 1209257"/>
                    <a:gd name="connsiteY986" fmla="*/ 576752 h 977923"/>
                    <a:gd name="connsiteX987" fmla="*/ 808416 w 1209257"/>
                    <a:gd name="connsiteY987" fmla="*/ 583420 h 977923"/>
                    <a:gd name="connsiteX988" fmla="*/ 802108 w 1209257"/>
                    <a:gd name="connsiteY988" fmla="*/ 576752 h 977923"/>
                    <a:gd name="connsiteX989" fmla="*/ 808416 w 1209257"/>
                    <a:gd name="connsiteY989" fmla="*/ 569529 h 977923"/>
                    <a:gd name="connsiteX990" fmla="*/ 789492 w 1209257"/>
                    <a:gd name="connsiteY990" fmla="*/ 569529 h 977923"/>
                    <a:gd name="connsiteX991" fmla="*/ 795315 w 1209257"/>
                    <a:gd name="connsiteY991" fmla="*/ 576752 h 977923"/>
                    <a:gd name="connsiteX992" fmla="*/ 789492 w 1209257"/>
                    <a:gd name="connsiteY992" fmla="*/ 583420 h 977923"/>
                    <a:gd name="connsiteX993" fmla="*/ 783184 w 1209257"/>
                    <a:gd name="connsiteY993" fmla="*/ 576752 h 977923"/>
                    <a:gd name="connsiteX994" fmla="*/ 789492 w 1209257"/>
                    <a:gd name="connsiteY994" fmla="*/ 569529 h 977923"/>
                    <a:gd name="connsiteX995" fmla="*/ 770082 w 1209257"/>
                    <a:gd name="connsiteY995" fmla="*/ 569529 h 977923"/>
                    <a:gd name="connsiteX996" fmla="*/ 776390 w 1209257"/>
                    <a:gd name="connsiteY996" fmla="*/ 576752 h 977923"/>
                    <a:gd name="connsiteX997" fmla="*/ 770082 w 1209257"/>
                    <a:gd name="connsiteY997" fmla="*/ 583420 h 977923"/>
                    <a:gd name="connsiteX998" fmla="*/ 763774 w 1209257"/>
                    <a:gd name="connsiteY998" fmla="*/ 576752 h 977923"/>
                    <a:gd name="connsiteX999" fmla="*/ 770082 w 1209257"/>
                    <a:gd name="connsiteY999" fmla="*/ 569529 h 977923"/>
                    <a:gd name="connsiteX1000" fmla="*/ 521637 w 1209257"/>
                    <a:gd name="connsiteY1000" fmla="*/ 569529 h 977923"/>
                    <a:gd name="connsiteX1001" fmla="*/ 527460 w 1209257"/>
                    <a:gd name="connsiteY1001" fmla="*/ 576752 h 977923"/>
                    <a:gd name="connsiteX1002" fmla="*/ 521637 w 1209257"/>
                    <a:gd name="connsiteY1002" fmla="*/ 583420 h 977923"/>
                    <a:gd name="connsiteX1003" fmla="*/ 515329 w 1209257"/>
                    <a:gd name="connsiteY1003" fmla="*/ 576752 h 977923"/>
                    <a:gd name="connsiteX1004" fmla="*/ 521637 w 1209257"/>
                    <a:gd name="connsiteY1004" fmla="*/ 569529 h 977923"/>
                    <a:gd name="connsiteX1005" fmla="*/ 502227 w 1209257"/>
                    <a:gd name="connsiteY1005" fmla="*/ 569529 h 977923"/>
                    <a:gd name="connsiteX1006" fmla="*/ 508536 w 1209257"/>
                    <a:gd name="connsiteY1006" fmla="*/ 576752 h 977923"/>
                    <a:gd name="connsiteX1007" fmla="*/ 502227 w 1209257"/>
                    <a:gd name="connsiteY1007" fmla="*/ 583420 h 977923"/>
                    <a:gd name="connsiteX1008" fmla="*/ 496405 w 1209257"/>
                    <a:gd name="connsiteY1008" fmla="*/ 576752 h 977923"/>
                    <a:gd name="connsiteX1009" fmla="*/ 502227 w 1209257"/>
                    <a:gd name="connsiteY1009" fmla="*/ 569529 h 977923"/>
                    <a:gd name="connsiteX1010" fmla="*/ 483303 w 1209257"/>
                    <a:gd name="connsiteY1010" fmla="*/ 569529 h 977923"/>
                    <a:gd name="connsiteX1011" fmla="*/ 489611 w 1209257"/>
                    <a:gd name="connsiteY1011" fmla="*/ 576752 h 977923"/>
                    <a:gd name="connsiteX1012" fmla="*/ 483303 w 1209257"/>
                    <a:gd name="connsiteY1012" fmla="*/ 583420 h 977923"/>
                    <a:gd name="connsiteX1013" fmla="*/ 476995 w 1209257"/>
                    <a:gd name="connsiteY1013" fmla="*/ 576752 h 977923"/>
                    <a:gd name="connsiteX1014" fmla="*/ 483303 w 1209257"/>
                    <a:gd name="connsiteY1014" fmla="*/ 569529 h 977923"/>
                    <a:gd name="connsiteX1015" fmla="*/ 463893 w 1209257"/>
                    <a:gd name="connsiteY1015" fmla="*/ 569529 h 977923"/>
                    <a:gd name="connsiteX1016" fmla="*/ 470201 w 1209257"/>
                    <a:gd name="connsiteY1016" fmla="*/ 576752 h 977923"/>
                    <a:gd name="connsiteX1017" fmla="*/ 463893 w 1209257"/>
                    <a:gd name="connsiteY1017" fmla="*/ 583420 h 977923"/>
                    <a:gd name="connsiteX1018" fmla="*/ 458070 w 1209257"/>
                    <a:gd name="connsiteY1018" fmla="*/ 576752 h 977923"/>
                    <a:gd name="connsiteX1019" fmla="*/ 463893 w 1209257"/>
                    <a:gd name="connsiteY1019" fmla="*/ 569529 h 977923"/>
                    <a:gd name="connsiteX1020" fmla="*/ 1188712 w 1209257"/>
                    <a:gd name="connsiteY1020" fmla="*/ 554193 h 977923"/>
                    <a:gd name="connsiteX1021" fmla="*/ 1188552 w 1209257"/>
                    <a:gd name="connsiteY1021" fmla="*/ 554708 h 977923"/>
                    <a:gd name="connsiteX1022" fmla="*/ 1188362 w 1209257"/>
                    <a:gd name="connsiteY1022" fmla="*/ 554527 h 977923"/>
                    <a:gd name="connsiteX1023" fmla="*/ 1037936 w 1209257"/>
                    <a:gd name="connsiteY1023" fmla="*/ 547859 h 977923"/>
                    <a:gd name="connsiteX1024" fmla="*/ 1044245 w 1209257"/>
                    <a:gd name="connsiteY1024" fmla="*/ 554527 h 977923"/>
                    <a:gd name="connsiteX1025" fmla="*/ 1037936 w 1209257"/>
                    <a:gd name="connsiteY1025" fmla="*/ 561750 h 977923"/>
                    <a:gd name="connsiteX1026" fmla="*/ 1031628 w 1209257"/>
                    <a:gd name="connsiteY1026" fmla="*/ 554527 h 977923"/>
                    <a:gd name="connsiteX1027" fmla="*/ 1037936 w 1209257"/>
                    <a:gd name="connsiteY1027" fmla="*/ 547859 h 977923"/>
                    <a:gd name="connsiteX1028" fmla="*/ 1019012 w 1209257"/>
                    <a:gd name="connsiteY1028" fmla="*/ 547859 h 977923"/>
                    <a:gd name="connsiteX1029" fmla="*/ 1024835 w 1209257"/>
                    <a:gd name="connsiteY1029" fmla="*/ 554527 h 977923"/>
                    <a:gd name="connsiteX1030" fmla="*/ 1019012 w 1209257"/>
                    <a:gd name="connsiteY1030" fmla="*/ 561750 h 977923"/>
                    <a:gd name="connsiteX1031" fmla="*/ 1012704 w 1209257"/>
                    <a:gd name="connsiteY1031" fmla="*/ 554527 h 977923"/>
                    <a:gd name="connsiteX1032" fmla="*/ 1019012 w 1209257"/>
                    <a:gd name="connsiteY1032" fmla="*/ 547859 h 977923"/>
                    <a:gd name="connsiteX1033" fmla="*/ 999602 w 1209257"/>
                    <a:gd name="connsiteY1033" fmla="*/ 547859 h 977923"/>
                    <a:gd name="connsiteX1034" fmla="*/ 1005910 w 1209257"/>
                    <a:gd name="connsiteY1034" fmla="*/ 554527 h 977923"/>
                    <a:gd name="connsiteX1035" fmla="*/ 999602 w 1209257"/>
                    <a:gd name="connsiteY1035" fmla="*/ 561750 h 977923"/>
                    <a:gd name="connsiteX1036" fmla="*/ 993779 w 1209257"/>
                    <a:gd name="connsiteY1036" fmla="*/ 554527 h 977923"/>
                    <a:gd name="connsiteX1037" fmla="*/ 999602 w 1209257"/>
                    <a:gd name="connsiteY1037" fmla="*/ 547859 h 977923"/>
                    <a:gd name="connsiteX1038" fmla="*/ 980678 w 1209257"/>
                    <a:gd name="connsiteY1038" fmla="*/ 547859 h 977923"/>
                    <a:gd name="connsiteX1039" fmla="*/ 986986 w 1209257"/>
                    <a:gd name="connsiteY1039" fmla="*/ 554527 h 977923"/>
                    <a:gd name="connsiteX1040" fmla="*/ 980678 w 1209257"/>
                    <a:gd name="connsiteY1040" fmla="*/ 561750 h 977923"/>
                    <a:gd name="connsiteX1041" fmla="*/ 974370 w 1209257"/>
                    <a:gd name="connsiteY1041" fmla="*/ 554527 h 977923"/>
                    <a:gd name="connsiteX1042" fmla="*/ 980678 w 1209257"/>
                    <a:gd name="connsiteY1042" fmla="*/ 547859 h 977923"/>
                    <a:gd name="connsiteX1043" fmla="*/ 961268 w 1209257"/>
                    <a:gd name="connsiteY1043" fmla="*/ 547859 h 977923"/>
                    <a:gd name="connsiteX1044" fmla="*/ 967576 w 1209257"/>
                    <a:gd name="connsiteY1044" fmla="*/ 554527 h 977923"/>
                    <a:gd name="connsiteX1045" fmla="*/ 961268 w 1209257"/>
                    <a:gd name="connsiteY1045" fmla="*/ 561750 h 977923"/>
                    <a:gd name="connsiteX1046" fmla="*/ 955445 w 1209257"/>
                    <a:gd name="connsiteY1046" fmla="*/ 554527 h 977923"/>
                    <a:gd name="connsiteX1047" fmla="*/ 961268 w 1209257"/>
                    <a:gd name="connsiteY1047" fmla="*/ 547859 h 977923"/>
                    <a:gd name="connsiteX1048" fmla="*/ 942343 w 1209257"/>
                    <a:gd name="connsiteY1048" fmla="*/ 547859 h 977923"/>
                    <a:gd name="connsiteX1049" fmla="*/ 948652 w 1209257"/>
                    <a:gd name="connsiteY1049" fmla="*/ 554527 h 977923"/>
                    <a:gd name="connsiteX1050" fmla="*/ 942343 w 1209257"/>
                    <a:gd name="connsiteY1050" fmla="*/ 561750 h 977923"/>
                    <a:gd name="connsiteX1051" fmla="*/ 936035 w 1209257"/>
                    <a:gd name="connsiteY1051" fmla="*/ 554527 h 977923"/>
                    <a:gd name="connsiteX1052" fmla="*/ 942343 w 1209257"/>
                    <a:gd name="connsiteY1052" fmla="*/ 547859 h 977923"/>
                    <a:gd name="connsiteX1053" fmla="*/ 923419 w 1209257"/>
                    <a:gd name="connsiteY1053" fmla="*/ 547859 h 977923"/>
                    <a:gd name="connsiteX1054" fmla="*/ 929242 w 1209257"/>
                    <a:gd name="connsiteY1054" fmla="*/ 554527 h 977923"/>
                    <a:gd name="connsiteX1055" fmla="*/ 923419 w 1209257"/>
                    <a:gd name="connsiteY1055" fmla="*/ 561750 h 977923"/>
                    <a:gd name="connsiteX1056" fmla="*/ 917111 w 1209257"/>
                    <a:gd name="connsiteY1056" fmla="*/ 554527 h 977923"/>
                    <a:gd name="connsiteX1057" fmla="*/ 923419 w 1209257"/>
                    <a:gd name="connsiteY1057" fmla="*/ 547859 h 977923"/>
                    <a:gd name="connsiteX1058" fmla="*/ 904009 w 1209257"/>
                    <a:gd name="connsiteY1058" fmla="*/ 547859 h 977923"/>
                    <a:gd name="connsiteX1059" fmla="*/ 910317 w 1209257"/>
                    <a:gd name="connsiteY1059" fmla="*/ 554527 h 977923"/>
                    <a:gd name="connsiteX1060" fmla="*/ 904009 w 1209257"/>
                    <a:gd name="connsiteY1060" fmla="*/ 561750 h 977923"/>
                    <a:gd name="connsiteX1061" fmla="*/ 897701 w 1209257"/>
                    <a:gd name="connsiteY1061" fmla="*/ 554527 h 977923"/>
                    <a:gd name="connsiteX1062" fmla="*/ 904009 w 1209257"/>
                    <a:gd name="connsiteY1062" fmla="*/ 547859 h 977923"/>
                    <a:gd name="connsiteX1063" fmla="*/ 885085 w 1209257"/>
                    <a:gd name="connsiteY1063" fmla="*/ 547859 h 977923"/>
                    <a:gd name="connsiteX1064" fmla="*/ 890908 w 1209257"/>
                    <a:gd name="connsiteY1064" fmla="*/ 554527 h 977923"/>
                    <a:gd name="connsiteX1065" fmla="*/ 885085 w 1209257"/>
                    <a:gd name="connsiteY1065" fmla="*/ 561750 h 977923"/>
                    <a:gd name="connsiteX1066" fmla="*/ 878777 w 1209257"/>
                    <a:gd name="connsiteY1066" fmla="*/ 554527 h 977923"/>
                    <a:gd name="connsiteX1067" fmla="*/ 885085 w 1209257"/>
                    <a:gd name="connsiteY1067" fmla="*/ 547859 h 977923"/>
                    <a:gd name="connsiteX1068" fmla="*/ 865675 w 1209257"/>
                    <a:gd name="connsiteY1068" fmla="*/ 547859 h 977923"/>
                    <a:gd name="connsiteX1069" fmla="*/ 871983 w 1209257"/>
                    <a:gd name="connsiteY1069" fmla="*/ 554527 h 977923"/>
                    <a:gd name="connsiteX1070" fmla="*/ 865675 w 1209257"/>
                    <a:gd name="connsiteY1070" fmla="*/ 561750 h 977923"/>
                    <a:gd name="connsiteX1071" fmla="*/ 859852 w 1209257"/>
                    <a:gd name="connsiteY1071" fmla="*/ 554527 h 977923"/>
                    <a:gd name="connsiteX1072" fmla="*/ 865675 w 1209257"/>
                    <a:gd name="connsiteY1072" fmla="*/ 547859 h 977923"/>
                    <a:gd name="connsiteX1073" fmla="*/ 846750 w 1209257"/>
                    <a:gd name="connsiteY1073" fmla="*/ 547859 h 977923"/>
                    <a:gd name="connsiteX1074" fmla="*/ 853059 w 1209257"/>
                    <a:gd name="connsiteY1074" fmla="*/ 554527 h 977923"/>
                    <a:gd name="connsiteX1075" fmla="*/ 846750 w 1209257"/>
                    <a:gd name="connsiteY1075" fmla="*/ 561750 h 977923"/>
                    <a:gd name="connsiteX1076" fmla="*/ 840442 w 1209257"/>
                    <a:gd name="connsiteY1076" fmla="*/ 554527 h 977923"/>
                    <a:gd name="connsiteX1077" fmla="*/ 846750 w 1209257"/>
                    <a:gd name="connsiteY1077" fmla="*/ 547859 h 977923"/>
                    <a:gd name="connsiteX1078" fmla="*/ 827341 w 1209257"/>
                    <a:gd name="connsiteY1078" fmla="*/ 547859 h 977923"/>
                    <a:gd name="connsiteX1079" fmla="*/ 833649 w 1209257"/>
                    <a:gd name="connsiteY1079" fmla="*/ 554527 h 977923"/>
                    <a:gd name="connsiteX1080" fmla="*/ 827341 w 1209257"/>
                    <a:gd name="connsiteY1080" fmla="*/ 561750 h 977923"/>
                    <a:gd name="connsiteX1081" fmla="*/ 821518 w 1209257"/>
                    <a:gd name="connsiteY1081" fmla="*/ 554527 h 977923"/>
                    <a:gd name="connsiteX1082" fmla="*/ 827341 w 1209257"/>
                    <a:gd name="connsiteY1082" fmla="*/ 547859 h 977923"/>
                    <a:gd name="connsiteX1083" fmla="*/ 808416 w 1209257"/>
                    <a:gd name="connsiteY1083" fmla="*/ 547859 h 977923"/>
                    <a:gd name="connsiteX1084" fmla="*/ 814724 w 1209257"/>
                    <a:gd name="connsiteY1084" fmla="*/ 554527 h 977923"/>
                    <a:gd name="connsiteX1085" fmla="*/ 808416 w 1209257"/>
                    <a:gd name="connsiteY1085" fmla="*/ 561750 h 977923"/>
                    <a:gd name="connsiteX1086" fmla="*/ 802108 w 1209257"/>
                    <a:gd name="connsiteY1086" fmla="*/ 554527 h 977923"/>
                    <a:gd name="connsiteX1087" fmla="*/ 808416 w 1209257"/>
                    <a:gd name="connsiteY1087" fmla="*/ 547859 h 977923"/>
                    <a:gd name="connsiteX1088" fmla="*/ 789492 w 1209257"/>
                    <a:gd name="connsiteY1088" fmla="*/ 547859 h 977923"/>
                    <a:gd name="connsiteX1089" fmla="*/ 795315 w 1209257"/>
                    <a:gd name="connsiteY1089" fmla="*/ 554527 h 977923"/>
                    <a:gd name="connsiteX1090" fmla="*/ 789492 w 1209257"/>
                    <a:gd name="connsiteY1090" fmla="*/ 561750 h 977923"/>
                    <a:gd name="connsiteX1091" fmla="*/ 783184 w 1209257"/>
                    <a:gd name="connsiteY1091" fmla="*/ 554527 h 977923"/>
                    <a:gd name="connsiteX1092" fmla="*/ 789492 w 1209257"/>
                    <a:gd name="connsiteY1092" fmla="*/ 547859 h 977923"/>
                    <a:gd name="connsiteX1093" fmla="*/ 770082 w 1209257"/>
                    <a:gd name="connsiteY1093" fmla="*/ 547859 h 977923"/>
                    <a:gd name="connsiteX1094" fmla="*/ 776390 w 1209257"/>
                    <a:gd name="connsiteY1094" fmla="*/ 554527 h 977923"/>
                    <a:gd name="connsiteX1095" fmla="*/ 770082 w 1209257"/>
                    <a:gd name="connsiteY1095" fmla="*/ 561750 h 977923"/>
                    <a:gd name="connsiteX1096" fmla="*/ 763774 w 1209257"/>
                    <a:gd name="connsiteY1096" fmla="*/ 554527 h 977923"/>
                    <a:gd name="connsiteX1097" fmla="*/ 770082 w 1209257"/>
                    <a:gd name="connsiteY1097" fmla="*/ 547859 h 977923"/>
                    <a:gd name="connsiteX1098" fmla="*/ 751157 w 1209257"/>
                    <a:gd name="connsiteY1098" fmla="*/ 547859 h 977923"/>
                    <a:gd name="connsiteX1099" fmla="*/ 757466 w 1209257"/>
                    <a:gd name="connsiteY1099" fmla="*/ 554527 h 977923"/>
                    <a:gd name="connsiteX1100" fmla="*/ 751157 w 1209257"/>
                    <a:gd name="connsiteY1100" fmla="*/ 561750 h 977923"/>
                    <a:gd name="connsiteX1101" fmla="*/ 744849 w 1209257"/>
                    <a:gd name="connsiteY1101" fmla="*/ 554527 h 977923"/>
                    <a:gd name="connsiteX1102" fmla="*/ 751157 w 1209257"/>
                    <a:gd name="connsiteY1102" fmla="*/ 547859 h 977923"/>
                    <a:gd name="connsiteX1103" fmla="*/ 406634 w 1209257"/>
                    <a:gd name="connsiteY1103" fmla="*/ 547859 h 977923"/>
                    <a:gd name="connsiteX1104" fmla="*/ 412943 w 1209257"/>
                    <a:gd name="connsiteY1104" fmla="*/ 554527 h 977923"/>
                    <a:gd name="connsiteX1105" fmla="*/ 406634 w 1209257"/>
                    <a:gd name="connsiteY1105" fmla="*/ 561750 h 977923"/>
                    <a:gd name="connsiteX1106" fmla="*/ 400326 w 1209257"/>
                    <a:gd name="connsiteY1106" fmla="*/ 554527 h 977923"/>
                    <a:gd name="connsiteX1107" fmla="*/ 406634 w 1209257"/>
                    <a:gd name="connsiteY1107" fmla="*/ 547859 h 977923"/>
                    <a:gd name="connsiteX1108" fmla="*/ 387710 w 1209257"/>
                    <a:gd name="connsiteY1108" fmla="*/ 528968 h 977923"/>
                    <a:gd name="connsiteX1109" fmla="*/ 391107 w 1209257"/>
                    <a:gd name="connsiteY1109" fmla="*/ 532857 h 977923"/>
                    <a:gd name="connsiteX1110" fmla="*/ 387710 w 1209257"/>
                    <a:gd name="connsiteY1110" fmla="*/ 536747 h 977923"/>
                    <a:gd name="connsiteX1111" fmla="*/ 383828 w 1209257"/>
                    <a:gd name="connsiteY1111" fmla="*/ 532857 h 977923"/>
                    <a:gd name="connsiteX1112" fmla="*/ 387710 w 1209257"/>
                    <a:gd name="connsiteY1112" fmla="*/ 528968 h 977923"/>
                    <a:gd name="connsiteX1113" fmla="*/ 1191273 w 1209257"/>
                    <a:gd name="connsiteY1113" fmla="*/ 525634 h 977923"/>
                    <a:gd name="connsiteX1114" fmla="*/ 1195597 w 1209257"/>
                    <a:gd name="connsiteY1114" fmla="*/ 530998 h 977923"/>
                    <a:gd name="connsiteX1115" fmla="*/ 1195446 w 1209257"/>
                    <a:gd name="connsiteY1115" fmla="*/ 532501 h 977923"/>
                    <a:gd name="connsiteX1116" fmla="*/ 1194232 w 1209257"/>
                    <a:gd name="connsiteY1116" fmla="*/ 536410 h 977923"/>
                    <a:gd name="connsiteX1117" fmla="*/ 1191273 w 1209257"/>
                    <a:gd name="connsiteY1117" fmla="*/ 540080 h 977923"/>
                    <a:gd name="connsiteX1118" fmla="*/ 1184965 w 1209257"/>
                    <a:gd name="connsiteY1118" fmla="*/ 532857 h 977923"/>
                    <a:gd name="connsiteX1119" fmla="*/ 1191273 w 1209257"/>
                    <a:gd name="connsiteY1119" fmla="*/ 525634 h 977923"/>
                    <a:gd name="connsiteX1120" fmla="*/ 1076271 w 1209257"/>
                    <a:gd name="connsiteY1120" fmla="*/ 525634 h 977923"/>
                    <a:gd name="connsiteX1121" fmla="*/ 1082579 w 1209257"/>
                    <a:gd name="connsiteY1121" fmla="*/ 532857 h 977923"/>
                    <a:gd name="connsiteX1122" fmla="*/ 1076271 w 1209257"/>
                    <a:gd name="connsiteY1122" fmla="*/ 540080 h 977923"/>
                    <a:gd name="connsiteX1123" fmla="*/ 1069963 w 1209257"/>
                    <a:gd name="connsiteY1123" fmla="*/ 532857 h 977923"/>
                    <a:gd name="connsiteX1124" fmla="*/ 1076271 w 1209257"/>
                    <a:gd name="connsiteY1124" fmla="*/ 525634 h 977923"/>
                    <a:gd name="connsiteX1125" fmla="*/ 1057346 w 1209257"/>
                    <a:gd name="connsiteY1125" fmla="*/ 525634 h 977923"/>
                    <a:gd name="connsiteX1126" fmla="*/ 1063169 w 1209257"/>
                    <a:gd name="connsiteY1126" fmla="*/ 532857 h 977923"/>
                    <a:gd name="connsiteX1127" fmla="*/ 1057346 w 1209257"/>
                    <a:gd name="connsiteY1127" fmla="*/ 540080 h 977923"/>
                    <a:gd name="connsiteX1128" fmla="*/ 1051038 w 1209257"/>
                    <a:gd name="connsiteY1128" fmla="*/ 532857 h 977923"/>
                    <a:gd name="connsiteX1129" fmla="*/ 1057346 w 1209257"/>
                    <a:gd name="connsiteY1129" fmla="*/ 525634 h 977923"/>
                    <a:gd name="connsiteX1130" fmla="*/ 1037936 w 1209257"/>
                    <a:gd name="connsiteY1130" fmla="*/ 525634 h 977923"/>
                    <a:gd name="connsiteX1131" fmla="*/ 1044245 w 1209257"/>
                    <a:gd name="connsiteY1131" fmla="*/ 532857 h 977923"/>
                    <a:gd name="connsiteX1132" fmla="*/ 1037936 w 1209257"/>
                    <a:gd name="connsiteY1132" fmla="*/ 540080 h 977923"/>
                    <a:gd name="connsiteX1133" fmla="*/ 1031628 w 1209257"/>
                    <a:gd name="connsiteY1133" fmla="*/ 532857 h 977923"/>
                    <a:gd name="connsiteX1134" fmla="*/ 1037936 w 1209257"/>
                    <a:gd name="connsiteY1134" fmla="*/ 525634 h 977923"/>
                    <a:gd name="connsiteX1135" fmla="*/ 999602 w 1209257"/>
                    <a:gd name="connsiteY1135" fmla="*/ 525634 h 977923"/>
                    <a:gd name="connsiteX1136" fmla="*/ 1005910 w 1209257"/>
                    <a:gd name="connsiteY1136" fmla="*/ 532857 h 977923"/>
                    <a:gd name="connsiteX1137" fmla="*/ 999602 w 1209257"/>
                    <a:gd name="connsiteY1137" fmla="*/ 540080 h 977923"/>
                    <a:gd name="connsiteX1138" fmla="*/ 993779 w 1209257"/>
                    <a:gd name="connsiteY1138" fmla="*/ 532857 h 977923"/>
                    <a:gd name="connsiteX1139" fmla="*/ 999602 w 1209257"/>
                    <a:gd name="connsiteY1139" fmla="*/ 525634 h 977923"/>
                    <a:gd name="connsiteX1140" fmla="*/ 980678 w 1209257"/>
                    <a:gd name="connsiteY1140" fmla="*/ 525634 h 977923"/>
                    <a:gd name="connsiteX1141" fmla="*/ 986986 w 1209257"/>
                    <a:gd name="connsiteY1141" fmla="*/ 532857 h 977923"/>
                    <a:gd name="connsiteX1142" fmla="*/ 980678 w 1209257"/>
                    <a:gd name="connsiteY1142" fmla="*/ 540080 h 977923"/>
                    <a:gd name="connsiteX1143" fmla="*/ 974370 w 1209257"/>
                    <a:gd name="connsiteY1143" fmla="*/ 532857 h 977923"/>
                    <a:gd name="connsiteX1144" fmla="*/ 980678 w 1209257"/>
                    <a:gd name="connsiteY1144" fmla="*/ 525634 h 977923"/>
                    <a:gd name="connsiteX1145" fmla="*/ 961268 w 1209257"/>
                    <a:gd name="connsiteY1145" fmla="*/ 525634 h 977923"/>
                    <a:gd name="connsiteX1146" fmla="*/ 967576 w 1209257"/>
                    <a:gd name="connsiteY1146" fmla="*/ 532857 h 977923"/>
                    <a:gd name="connsiteX1147" fmla="*/ 961268 w 1209257"/>
                    <a:gd name="connsiteY1147" fmla="*/ 540080 h 977923"/>
                    <a:gd name="connsiteX1148" fmla="*/ 955445 w 1209257"/>
                    <a:gd name="connsiteY1148" fmla="*/ 532857 h 977923"/>
                    <a:gd name="connsiteX1149" fmla="*/ 961268 w 1209257"/>
                    <a:gd name="connsiteY1149" fmla="*/ 525634 h 977923"/>
                    <a:gd name="connsiteX1150" fmla="*/ 942343 w 1209257"/>
                    <a:gd name="connsiteY1150" fmla="*/ 525634 h 977923"/>
                    <a:gd name="connsiteX1151" fmla="*/ 948652 w 1209257"/>
                    <a:gd name="connsiteY1151" fmla="*/ 532857 h 977923"/>
                    <a:gd name="connsiteX1152" fmla="*/ 942343 w 1209257"/>
                    <a:gd name="connsiteY1152" fmla="*/ 540080 h 977923"/>
                    <a:gd name="connsiteX1153" fmla="*/ 936035 w 1209257"/>
                    <a:gd name="connsiteY1153" fmla="*/ 532857 h 977923"/>
                    <a:gd name="connsiteX1154" fmla="*/ 942343 w 1209257"/>
                    <a:gd name="connsiteY1154" fmla="*/ 525634 h 977923"/>
                    <a:gd name="connsiteX1155" fmla="*/ 923419 w 1209257"/>
                    <a:gd name="connsiteY1155" fmla="*/ 525634 h 977923"/>
                    <a:gd name="connsiteX1156" fmla="*/ 929242 w 1209257"/>
                    <a:gd name="connsiteY1156" fmla="*/ 532857 h 977923"/>
                    <a:gd name="connsiteX1157" fmla="*/ 923419 w 1209257"/>
                    <a:gd name="connsiteY1157" fmla="*/ 540080 h 977923"/>
                    <a:gd name="connsiteX1158" fmla="*/ 917111 w 1209257"/>
                    <a:gd name="connsiteY1158" fmla="*/ 532857 h 977923"/>
                    <a:gd name="connsiteX1159" fmla="*/ 923419 w 1209257"/>
                    <a:gd name="connsiteY1159" fmla="*/ 525634 h 977923"/>
                    <a:gd name="connsiteX1160" fmla="*/ 904009 w 1209257"/>
                    <a:gd name="connsiteY1160" fmla="*/ 525634 h 977923"/>
                    <a:gd name="connsiteX1161" fmla="*/ 910317 w 1209257"/>
                    <a:gd name="connsiteY1161" fmla="*/ 532857 h 977923"/>
                    <a:gd name="connsiteX1162" fmla="*/ 904009 w 1209257"/>
                    <a:gd name="connsiteY1162" fmla="*/ 540080 h 977923"/>
                    <a:gd name="connsiteX1163" fmla="*/ 897701 w 1209257"/>
                    <a:gd name="connsiteY1163" fmla="*/ 532857 h 977923"/>
                    <a:gd name="connsiteX1164" fmla="*/ 904009 w 1209257"/>
                    <a:gd name="connsiteY1164" fmla="*/ 525634 h 977923"/>
                    <a:gd name="connsiteX1165" fmla="*/ 885085 w 1209257"/>
                    <a:gd name="connsiteY1165" fmla="*/ 525634 h 977923"/>
                    <a:gd name="connsiteX1166" fmla="*/ 890908 w 1209257"/>
                    <a:gd name="connsiteY1166" fmla="*/ 532857 h 977923"/>
                    <a:gd name="connsiteX1167" fmla="*/ 885085 w 1209257"/>
                    <a:gd name="connsiteY1167" fmla="*/ 540080 h 977923"/>
                    <a:gd name="connsiteX1168" fmla="*/ 878777 w 1209257"/>
                    <a:gd name="connsiteY1168" fmla="*/ 532857 h 977923"/>
                    <a:gd name="connsiteX1169" fmla="*/ 885085 w 1209257"/>
                    <a:gd name="connsiteY1169" fmla="*/ 525634 h 977923"/>
                    <a:gd name="connsiteX1170" fmla="*/ 865675 w 1209257"/>
                    <a:gd name="connsiteY1170" fmla="*/ 525634 h 977923"/>
                    <a:gd name="connsiteX1171" fmla="*/ 871983 w 1209257"/>
                    <a:gd name="connsiteY1171" fmla="*/ 532857 h 977923"/>
                    <a:gd name="connsiteX1172" fmla="*/ 865675 w 1209257"/>
                    <a:gd name="connsiteY1172" fmla="*/ 540080 h 977923"/>
                    <a:gd name="connsiteX1173" fmla="*/ 859852 w 1209257"/>
                    <a:gd name="connsiteY1173" fmla="*/ 532857 h 977923"/>
                    <a:gd name="connsiteX1174" fmla="*/ 865675 w 1209257"/>
                    <a:gd name="connsiteY1174" fmla="*/ 525634 h 977923"/>
                    <a:gd name="connsiteX1175" fmla="*/ 846750 w 1209257"/>
                    <a:gd name="connsiteY1175" fmla="*/ 525634 h 977923"/>
                    <a:gd name="connsiteX1176" fmla="*/ 853059 w 1209257"/>
                    <a:gd name="connsiteY1176" fmla="*/ 532857 h 977923"/>
                    <a:gd name="connsiteX1177" fmla="*/ 846750 w 1209257"/>
                    <a:gd name="connsiteY1177" fmla="*/ 540080 h 977923"/>
                    <a:gd name="connsiteX1178" fmla="*/ 840442 w 1209257"/>
                    <a:gd name="connsiteY1178" fmla="*/ 532857 h 977923"/>
                    <a:gd name="connsiteX1179" fmla="*/ 846750 w 1209257"/>
                    <a:gd name="connsiteY1179" fmla="*/ 525634 h 977923"/>
                    <a:gd name="connsiteX1180" fmla="*/ 827341 w 1209257"/>
                    <a:gd name="connsiteY1180" fmla="*/ 525634 h 977923"/>
                    <a:gd name="connsiteX1181" fmla="*/ 833649 w 1209257"/>
                    <a:gd name="connsiteY1181" fmla="*/ 532857 h 977923"/>
                    <a:gd name="connsiteX1182" fmla="*/ 827341 w 1209257"/>
                    <a:gd name="connsiteY1182" fmla="*/ 540080 h 977923"/>
                    <a:gd name="connsiteX1183" fmla="*/ 821518 w 1209257"/>
                    <a:gd name="connsiteY1183" fmla="*/ 532857 h 977923"/>
                    <a:gd name="connsiteX1184" fmla="*/ 827341 w 1209257"/>
                    <a:gd name="connsiteY1184" fmla="*/ 525634 h 977923"/>
                    <a:gd name="connsiteX1185" fmla="*/ 808416 w 1209257"/>
                    <a:gd name="connsiteY1185" fmla="*/ 525634 h 977923"/>
                    <a:gd name="connsiteX1186" fmla="*/ 814724 w 1209257"/>
                    <a:gd name="connsiteY1186" fmla="*/ 532857 h 977923"/>
                    <a:gd name="connsiteX1187" fmla="*/ 808416 w 1209257"/>
                    <a:gd name="connsiteY1187" fmla="*/ 540080 h 977923"/>
                    <a:gd name="connsiteX1188" fmla="*/ 802108 w 1209257"/>
                    <a:gd name="connsiteY1188" fmla="*/ 532857 h 977923"/>
                    <a:gd name="connsiteX1189" fmla="*/ 808416 w 1209257"/>
                    <a:gd name="connsiteY1189" fmla="*/ 525634 h 977923"/>
                    <a:gd name="connsiteX1190" fmla="*/ 789492 w 1209257"/>
                    <a:gd name="connsiteY1190" fmla="*/ 525634 h 977923"/>
                    <a:gd name="connsiteX1191" fmla="*/ 795315 w 1209257"/>
                    <a:gd name="connsiteY1191" fmla="*/ 532857 h 977923"/>
                    <a:gd name="connsiteX1192" fmla="*/ 789492 w 1209257"/>
                    <a:gd name="connsiteY1192" fmla="*/ 540080 h 977923"/>
                    <a:gd name="connsiteX1193" fmla="*/ 783184 w 1209257"/>
                    <a:gd name="connsiteY1193" fmla="*/ 532857 h 977923"/>
                    <a:gd name="connsiteX1194" fmla="*/ 789492 w 1209257"/>
                    <a:gd name="connsiteY1194" fmla="*/ 525634 h 977923"/>
                    <a:gd name="connsiteX1195" fmla="*/ 770082 w 1209257"/>
                    <a:gd name="connsiteY1195" fmla="*/ 525634 h 977923"/>
                    <a:gd name="connsiteX1196" fmla="*/ 776390 w 1209257"/>
                    <a:gd name="connsiteY1196" fmla="*/ 532857 h 977923"/>
                    <a:gd name="connsiteX1197" fmla="*/ 770082 w 1209257"/>
                    <a:gd name="connsiteY1197" fmla="*/ 540080 h 977923"/>
                    <a:gd name="connsiteX1198" fmla="*/ 763774 w 1209257"/>
                    <a:gd name="connsiteY1198" fmla="*/ 532857 h 977923"/>
                    <a:gd name="connsiteX1199" fmla="*/ 770082 w 1209257"/>
                    <a:gd name="connsiteY1199" fmla="*/ 525634 h 977923"/>
                    <a:gd name="connsiteX1200" fmla="*/ 751157 w 1209257"/>
                    <a:gd name="connsiteY1200" fmla="*/ 525634 h 977923"/>
                    <a:gd name="connsiteX1201" fmla="*/ 757466 w 1209257"/>
                    <a:gd name="connsiteY1201" fmla="*/ 532857 h 977923"/>
                    <a:gd name="connsiteX1202" fmla="*/ 751157 w 1209257"/>
                    <a:gd name="connsiteY1202" fmla="*/ 540080 h 977923"/>
                    <a:gd name="connsiteX1203" fmla="*/ 744849 w 1209257"/>
                    <a:gd name="connsiteY1203" fmla="*/ 532857 h 977923"/>
                    <a:gd name="connsiteX1204" fmla="*/ 751157 w 1209257"/>
                    <a:gd name="connsiteY1204" fmla="*/ 525634 h 977923"/>
                    <a:gd name="connsiteX1205" fmla="*/ 368300 w 1209257"/>
                    <a:gd name="connsiteY1205" fmla="*/ 525634 h 977923"/>
                    <a:gd name="connsiteX1206" fmla="*/ 374608 w 1209257"/>
                    <a:gd name="connsiteY1206" fmla="*/ 532857 h 977923"/>
                    <a:gd name="connsiteX1207" fmla="*/ 368300 w 1209257"/>
                    <a:gd name="connsiteY1207" fmla="*/ 540080 h 977923"/>
                    <a:gd name="connsiteX1208" fmla="*/ 362477 w 1209257"/>
                    <a:gd name="connsiteY1208" fmla="*/ 532857 h 977923"/>
                    <a:gd name="connsiteX1209" fmla="*/ 368300 w 1209257"/>
                    <a:gd name="connsiteY1209" fmla="*/ 525634 h 977923"/>
                    <a:gd name="connsiteX1210" fmla="*/ 349376 w 1209257"/>
                    <a:gd name="connsiteY1210" fmla="*/ 525634 h 977923"/>
                    <a:gd name="connsiteX1211" fmla="*/ 355684 w 1209257"/>
                    <a:gd name="connsiteY1211" fmla="*/ 532857 h 977923"/>
                    <a:gd name="connsiteX1212" fmla="*/ 349376 w 1209257"/>
                    <a:gd name="connsiteY1212" fmla="*/ 540080 h 977923"/>
                    <a:gd name="connsiteX1213" fmla="*/ 343068 w 1209257"/>
                    <a:gd name="connsiteY1213" fmla="*/ 532857 h 977923"/>
                    <a:gd name="connsiteX1214" fmla="*/ 349376 w 1209257"/>
                    <a:gd name="connsiteY1214" fmla="*/ 525634 h 977923"/>
                    <a:gd name="connsiteX1215" fmla="*/ 1191273 w 1209257"/>
                    <a:gd name="connsiteY1215" fmla="*/ 503964 h 977923"/>
                    <a:gd name="connsiteX1216" fmla="*/ 1197096 w 1209257"/>
                    <a:gd name="connsiteY1216" fmla="*/ 510632 h 977923"/>
                    <a:gd name="connsiteX1217" fmla="*/ 1191273 w 1209257"/>
                    <a:gd name="connsiteY1217" fmla="*/ 517855 h 977923"/>
                    <a:gd name="connsiteX1218" fmla="*/ 1184965 w 1209257"/>
                    <a:gd name="connsiteY1218" fmla="*/ 510632 h 977923"/>
                    <a:gd name="connsiteX1219" fmla="*/ 1191273 w 1209257"/>
                    <a:gd name="connsiteY1219" fmla="*/ 503964 h 977923"/>
                    <a:gd name="connsiteX1220" fmla="*/ 1095195 w 1209257"/>
                    <a:gd name="connsiteY1220" fmla="*/ 503964 h 977923"/>
                    <a:gd name="connsiteX1221" fmla="*/ 1101503 w 1209257"/>
                    <a:gd name="connsiteY1221" fmla="*/ 510632 h 977923"/>
                    <a:gd name="connsiteX1222" fmla="*/ 1095195 w 1209257"/>
                    <a:gd name="connsiteY1222" fmla="*/ 517855 h 977923"/>
                    <a:gd name="connsiteX1223" fmla="*/ 1089372 w 1209257"/>
                    <a:gd name="connsiteY1223" fmla="*/ 510632 h 977923"/>
                    <a:gd name="connsiteX1224" fmla="*/ 1095195 w 1209257"/>
                    <a:gd name="connsiteY1224" fmla="*/ 503964 h 977923"/>
                    <a:gd name="connsiteX1225" fmla="*/ 1076271 w 1209257"/>
                    <a:gd name="connsiteY1225" fmla="*/ 503964 h 977923"/>
                    <a:gd name="connsiteX1226" fmla="*/ 1082579 w 1209257"/>
                    <a:gd name="connsiteY1226" fmla="*/ 510632 h 977923"/>
                    <a:gd name="connsiteX1227" fmla="*/ 1076271 w 1209257"/>
                    <a:gd name="connsiteY1227" fmla="*/ 517855 h 977923"/>
                    <a:gd name="connsiteX1228" fmla="*/ 1069963 w 1209257"/>
                    <a:gd name="connsiteY1228" fmla="*/ 510632 h 977923"/>
                    <a:gd name="connsiteX1229" fmla="*/ 1076271 w 1209257"/>
                    <a:gd name="connsiteY1229" fmla="*/ 503964 h 977923"/>
                    <a:gd name="connsiteX1230" fmla="*/ 1057346 w 1209257"/>
                    <a:gd name="connsiteY1230" fmla="*/ 503964 h 977923"/>
                    <a:gd name="connsiteX1231" fmla="*/ 1063169 w 1209257"/>
                    <a:gd name="connsiteY1231" fmla="*/ 510632 h 977923"/>
                    <a:gd name="connsiteX1232" fmla="*/ 1057346 w 1209257"/>
                    <a:gd name="connsiteY1232" fmla="*/ 517855 h 977923"/>
                    <a:gd name="connsiteX1233" fmla="*/ 1051038 w 1209257"/>
                    <a:gd name="connsiteY1233" fmla="*/ 510632 h 977923"/>
                    <a:gd name="connsiteX1234" fmla="*/ 1057346 w 1209257"/>
                    <a:gd name="connsiteY1234" fmla="*/ 503964 h 977923"/>
                    <a:gd name="connsiteX1235" fmla="*/ 1037936 w 1209257"/>
                    <a:gd name="connsiteY1235" fmla="*/ 503964 h 977923"/>
                    <a:gd name="connsiteX1236" fmla="*/ 1044245 w 1209257"/>
                    <a:gd name="connsiteY1236" fmla="*/ 510632 h 977923"/>
                    <a:gd name="connsiteX1237" fmla="*/ 1037936 w 1209257"/>
                    <a:gd name="connsiteY1237" fmla="*/ 517855 h 977923"/>
                    <a:gd name="connsiteX1238" fmla="*/ 1031628 w 1209257"/>
                    <a:gd name="connsiteY1238" fmla="*/ 510632 h 977923"/>
                    <a:gd name="connsiteX1239" fmla="*/ 1037936 w 1209257"/>
                    <a:gd name="connsiteY1239" fmla="*/ 503964 h 977923"/>
                    <a:gd name="connsiteX1240" fmla="*/ 1019012 w 1209257"/>
                    <a:gd name="connsiteY1240" fmla="*/ 503964 h 977923"/>
                    <a:gd name="connsiteX1241" fmla="*/ 1024835 w 1209257"/>
                    <a:gd name="connsiteY1241" fmla="*/ 510632 h 977923"/>
                    <a:gd name="connsiteX1242" fmla="*/ 1019012 w 1209257"/>
                    <a:gd name="connsiteY1242" fmla="*/ 517855 h 977923"/>
                    <a:gd name="connsiteX1243" fmla="*/ 1012704 w 1209257"/>
                    <a:gd name="connsiteY1243" fmla="*/ 510632 h 977923"/>
                    <a:gd name="connsiteX1244" fmla="*/ 1019012 w 1209257"/>
                    <a:gd name="connsiteY1244" fmla="*/ 503964 h 977923"/>
                    <a:gd name="connsiteX1245" fmla="*/ 999602 w 1209257"/>
                    <a:gd name="connsiteY1245" fmla="*/ 503964 h 977923"/>
                    <a:gd name="connsiteX1246" fmla="*/ 1005910 w 1209257"/>
                    <a:gd name="connsiteY1246" fmla="*/ 510632 h 977923"/>
                    <a:gd name="connsiteX1247" fmla="*/ 999602 w 1209257"/>
                    <a:gd name="connsiteY1247" fmla="*/ 517855 h 977923"/>
                    <a:gd name="connsiteX1248" fmla="*/ 993779 w 1209257"/>
                    <a:gd name="connsiteY1248" fmla="*/ 510632 h 977923"/>
                    <a:gd name="connsiteX1249" fmla="*/ 999602 w 1209257"/>
                    <a:gd name="connsiteY1249" fmla="*/ 503964 h 977923"/>
                    <a:gd name="connsiteX1250" fmla="*/ 980678 w 1209257"/>
                    <a:gd name="connsiteY1250" fmla="*/ 503964 h 977923"/>
                    <a:gd name="connsiteX1251" fmla="*/ 986986 w 1209257"/>
                    <a:gd name="connsiteY1251" fmla="*/ 510632 h 977923"/>
                    <a:gd name="connsiteX1252" fmla="*/ 980678 w 1209257"/>
                    <a:gd name="connsiteY1252" fmla="*/ 517855 h 977923"/>
                    <a:gd name="connsiteX1253" fmla="*/ 974370 w 1209257"/>
                    <a:gd name="connsiteY1253" fmla="*/ 510632 h 977923"/>
                    <a:gd name="connsiteX1254" fmla="*/ 980678 w 1209257"/>
                    <a:gd name="connsiteY1254" fmla="*/ 503964 h 977923"/>
                    <a:gd name="connsiteX1255" fmla="*/ 961268 w 1209257"/>
                    <a:gd name="connsiteY1255" fmla="*/ 503964 h 977923"/>
                    <a:gd name="connsiteX1256" fmla="*/ 967576 w 1209257"/>
                    <a:gd name="connsiteY1256" fmla="*/ 510632 h 977923"/>
                    <a:gd name="connsiteX1257" fmla="*/ 961268 w 1209257"/>
                    <a:gd name="connsiteY1257" fmla="*/ 517855 h 977923"/>
                    <a:gd name="connsiteX1258" fmla="*/ 955445 w 1209257"/>
                    <a:gd name="connsiteY1258" fmla="*/ 510632 h 977923"/>
                    <a:gd name="connsiteX1259" fmla="*/ 961268 w 1209257"/>
                    <a:gd name="connsiteY1259" fmla="*/ 503964 h 977923"/>
                    <a:gd name="connsiteX1260" fmla="*/ 942343 w 1209257"/>
                    <a:gd name="connsiteY1260" fmla="*/ 503964 h 977923"/>
                    <a:gd name="connsiteX1261" fmla="*/ 948652 w 1209257"/>
                    <a:gd name="connsiteY1261" fmla="*/ 510632 h 977923"/>
                    <a:gd name="connsiteX1262" fmla="*/ 942343 w 1209257"/>
                    <a:gd name="connsiteY1262" fmla="*/ 517855 h 977923"/>
                    <a:gd name="connsiteX1263" fmla="*/ 936035 w 1209257"/>
                    <a:gd name="connsiteY1263" fmla="*/ 510632 h 977923"/>
                    <a:gd name="connsiteX1264" fmla="*/ 942343 w 1209257"/>
                    <a:gd name="connsiteY1264" fmla="*/ 503964 h 977923"/>
                    <a:gd name="connsiteX1265" fmla="*/ 923419 w 1209257"/>
                    <a:gd name="connsiteY1265" fmla="*/ 503964 h 977923"/>
                    <a:gd name="connsiteX1266" fmla="*/ 929242 w 1209257"/>
                    <a:gd name="connsiteY1266" fmla="*/ 510632 h 977923"/>
                    <a:gd name="connsiteX1267" fmla="*/ 923419 w 1209257"/>
                    <a:gd name="connsiteY1267" fmla="*/ 517855 h 977923"/>
                    <a:gd name="connsiteX1268" fmla="*/ 917111 w 1209257"/>
                    <a:gd name="connsiteY1268" fmla="*/ 510632 h 977923"/>
                    <a:gd name="connsiteX1269" fmla="*/ 923419 w 1209257"/>
                    <a:gd name="connsiteY1269" fmla="*/ 503964 h 977923"/>
                    <a:gd name="connsiteX1270" fmla="*/ 904009 w 1209257"/>
                    <a:gd name="connsiteY1270" fmla="*/ 503964 h 977923"/>
                    <a:gd name="connsiteX1271" fmla="*/ 910317 w 1209257"/>
                    <a:gd name="connsiteY1271" fmla="*/ 510632 h 977923"/>
                    <a:gd name="connsiteX1272" fmla="*/ 904009 w 1209257"/>
                    <a:gd name="connsiteY1272" fmla="*/ 517855 h 977923"/>
                    <a:gd name="connsiteX1273" fmla="*/ 897701 w 1209257"/>
                    <a:gd name="connsiteY1273" fmla="*/ 510632 h 977923"/>
                    <a:gd name="connsiteX1274" fmla="*/ 904009 w 1209257"/>
                    <a:gd name="connsiteY1274" fmla="*/ 503964 h 977923"/>
                    <a:gd name="connsiteX1275" fmla="*/ 885085 w 1209257"/>
                    <a:gd name="connsiteY1275" fmla="*/ 503964 h 977923"/>
                    <a:gd name="connsiteX1276" fmla="*/ 890908 w 1209257"/>
                    <a:gd name="connsiteY1276" fmla="*/ 510632 h 977923"/>
                    <a:gd name="connsiteX1277" fmla="*/ 885085 w 1209257"/>
                    <a:gd name="connsiteY1277" fmla="*/ 517855 h 977923"/>
                    <a:gd name="connsiteX1278" fmla="*/ 878777 w 1209257"/>
                    <a:gd name="connsiteY1278" fmla="*/ 510632 h 977923"/>
                    <a:gd name="connsiteX1279" fmla="*/ 885085 w 1209257"/>
                    <a:gd name="connsiteY1279" fmla="*/ 503964 h 977923"/>
                    <a:gd name="connsiteX1280" fmla="*/ 865675 w 1209257"/>
                    <a:gd name="connsiteY1280" fmla="*/ 503964 h 977923"/>
                    <a:gd name="connsiteX1281" fmla="*/ 871983 w 1209257"/>
                    <a:gd name="connsiteY1281" fmla="*/ 510632 h 977923"/>
                    <a:gd name="connsiteX1282" fmla="*/ 865675 w 1209257"/>
                    <a:gd name="connsiteY1282" fmla="*/ 517855 h 977923"/>
                    <a:gd name="connsiteX1283" fmla="*/ 859852 w 1209257"/>
                    <a:gd name="connsiteY1283" fmla="*/ 510632 h 977923"/>
                    <a:gd name="connsiteX1284" fmla="*/ 865675 w 1209257"/>
                    <a:gd name="connsiteY1284" fmla="*/ 503964 h 977923"/>
                    <a:gd name="connsiteX1285" fmla="*/ 846750 w 1209257"/>
                    <a:gd name="connsiteY1285" fmla="*/ 503964 h 977923"/>
                    <a:gd name="connsiteX1286" fmla="*/ 853059 w 1209257"/>
                    <a:gd name="connsiteY1286" fmla="*/ 510632 h 977923"/>
                    <a:gd name="connsiteX1287" fmla="*/ 846750 w 1209257"/>
                    <a:gd name="connsiteY1287" fmla="*/ 517855 h 977923"/>
                    <a:gd name="connsiteX1288" fmla="*/ 840442 w 1209257"/>
                    <a:gd name="connsiteY1288" fmla="*/ 510632 h 977923"/>
                    <a:gd name="connsiteX1289" fmla="*/ 846750 w 1209257"/>
                    <a:gd name="connsiteY1289" fmla="*/ 503964 h 977923"/>
                    <a:gd name="connsiteX1290" fmla="*/ 827341 w 1209257"/>
                    <a:gd name="connsiteY1290" fmla="*/ 503964 h 977923"/>
                    <a:gd name="connsiteX1291" fmla="*/ 833649 w 1209257"/>
                    <a:gd name="connsiteY1291" fmla="*/ 510632 h 977923"/>
                    <a:gd name="connsiteX1292" fmla="*/ 827341 w 1209257"/>
                    <a:gd name="connsiteY1292" fmla="*/ 517855 h 977923"/>
                    <a:gd name="connsiteX1293" fmla="*/ 821518 w 1209257"/>
                    <a:gd name="connsiteY1293" fmla="*/ 510632 h 977923"/>
                    <a:gd name="connsiteX1294" fmla="*/ 827341 w 1209257"/>
                    <a:gd name="connsiteY1294" fmla="*/ 503964 h 977923"/>
                    <a:gd name="connsiteX1295" fmla="*/ 808416 w 1209257"/>
                    <a:gd name="connsiteY1295" fmla="*/ 503964 h 977923"/>
                    <a:gd name="connsiteX1296" fmla="*/ 814724 w 1209257"/>
                    <a:gd name="connsiteY1296" fmla="*/ 510632 h 977923"/>
                    <a:gd name="connsiteX1297" fmla="*/ 808416 w 1209257"/>
                    <a:gd name="connsiteY1297" fmla="*/ 517855 h 977923"/>
                    <a:gd name="connsiteX1298" fmla="*/ 802108 w 1209257"/>
                    <a:gd name="connsiteY1298" fmla="*/ 510632 h 977923"/>
                    <a:gd name="connsiteX1299" fmla="*/ 808416 w 1209257"/>
                    <a:gd name="connsiteY1299" fmla="*/ 503964 h 977923"/>
                    <a:gd name="connsiteX1300" fmla="*/ 789492 w 1209257"/>
                    <a:gd name="connsiteY1300" fmla="*/ 503964 h 977923"/>
                    <a:gd name="connsiteX1301" fmla="*/ 795315 w 1209257"/>
                    <a:gd name="connsiteY1301" fmla="*/ 510632 h 977923"/>
                    <a:gd name="connsiteX1302" fmla="*/ 789492 w 1209257"/>
                    <a:gd name="connsiteY1302" fmla="*/ 517855 h 977923"/>
                    <a:gd name="connsiteX1303" fmla="*/ 783184 w 1209257"/>
                    <a:gd name="connsiteY1303" fmla="*/ 510632 h 977923"/>
                    <a:gd name="connsiteX1304" fmla="*/ 789492 w 1209257"/>
                    <a:gd name="connsiteY1304" fmla="*/ 503964 h 977923"/>
                    <a:gd name="connsiteX1305" fmla="*/ 770082 w 1209257"/>
                    <a:gd name="connsiteY1305" fmla="*/ 503964 h 977923"/>
                    <a:gd name="connsiteX1306" fmla="*/ 776390 w 1209257"/>
                    <a:gd name="connsiteY1306" fmla="*/ 510632 h 977923"/>
                    <a:gd name="connsiteX1307" fmla="*/ 770082 w 1209257"/>
                    <a:gd name="connsiteY1307" fmla="*/ 517855 h 977923"/>
                    <a:gd name="connsiteX1308" fmla="*/ 763774 w 1209257"/>
                    <a:gd name="connsiteY1308" fmla="*/ 510632 h 977923"/>
                    <a:gd name="connsiteX1309" fmla="*/ 770082 w 1209257"/>
                    <a:gd name="connsiteY1309" fmla="*/ 503964 h 977923"/>
                    <a:gd name="connsiteX1310" fmla="*/ 751157 w 1209257"/>
                    <a:gd name="connsiteY1310" fmla="*/ 503964 h 977923"/>
                    <a:gd name="connsiteX1311" fmla="*/ 757466 w 1209257"/>
                    <a:gd name="connsiteY1311" fmla="*/ 510632 h 977923"/>
                    <a:gd name="connsiteX1312" fmla="*/ 751157 w 1209257"/>
                    <a:gd name="connsiteY1312" fmla="*/ 517855 h 977923"/>
                    <a:gd name="connsiteX1313" fmla="*/ 744849 w 1209257"/>
                    <a:gd name="connsiteY1313" fmla="*/ 510632 h 977923"/>
                    <a:gd name="connsiteX1314" fmla="*/ 751157 w 1209257"/>
                    <a:gd name="connsiteY1314" fmla="*/ 503964 h 977923"/>
                    <a:gd name="connsiteX1315" fmla="*/ 444969 w 1209257"/>
                    <a:gd name="connsiteY1315" fmla="*/ 503964 h 977923"/>
                    <a:gd name="connsiteX1316" fmla="*/ 451277 w 1209257"/>
                    <a:gd name="connsiteY1316" fmla="*/ 510632 h 977923"/>
                    <a:gd name="connsiteX1317" fmla="*/ 444969 w 1209257"/>
                    <a:gd name="connsiteY1317" fmla="*/ 517855 h 977923"/>
                    <a:gd name="connsiteX1318" fmla="*/ 438661 w 1209257"/>
                    <a:gd name="connsiteY1318" fmla="*/ 510632 h 977923"/>
                    <a:gd name="connsiteX1319" fmla="*/ 444969 w 1209257"/>
                    <a:gd name="connsiteY1319" fmla="*/ 503964 h 977923"/>
                    <a:gd name="connsiteX1320" fmla="*/ 387710 w 1209257"/>
                    <a:gd name="connsiteY1320" fmla="*/ 503964 h 977923"/>
                    <a:gd name="connsiteX1321" fmla="*/ 393533 w 1209257"/>
                    <a:gd name="connsiteY1321" fmla="*/ 510632 h 977923"/>
                    <a:gd name="connsiteX1322" fmla="*/ 387710 w 1209257"/>
                    <a:gd name="connsiteY1322" fmla="*/ 517855 h 977923"/>
                    <a:gd name="connsiteX1323" fmla="*/ 381402 w 1209257"/>
                    <a:gd name="connsiteY1323" fmla="*/ 510632 h 977923"/>
                    <a:gd name="connsiteX1324" fmla="*/ 387710 w 1209257"/>
                    <a:gd name="connsiteY1324" fmla="*/ 503964 h 977923"/>
                    <a:gd name="connsiteX1325" fmla="*/ 329966 w 1209257"/>
                    <a:gd name="connsiteY1325" fmla="*/ 503964 h 977923"/>
                    <a:gd name="connsiteX1326" fmla="*/ 336274 w 1209257"/>
                    <a:gd name="connsiteY1326" fmla="*/ 510632 h 977923"/>
                    <a:gd name="connsiteX1327" fmla="*/ 329966 w 1209257"/>
                    <a:gd name="connsiteY1327" fmla="*/ 517855 h 977923"/>
                    <a:gd name="connsiteX1328" fmla="*/ 324143 w 1209257"/>
                    <a:gd name="connsiteY1328" fmla="*/ 510632 h 977923"/>
                    <a:gd name="connsiteX1329" fmla="*/ 329966 w 1209257"/>
                    <a:gd name="connsiteY1329" fmla="*/ 503964 h 977923"/>
                    <a:gd name="connsiteX1330" fmla="*/ 311041 w 1209257"/>
                    <a:gd name="connsiteY1330" fmla="*/ 503964 h 977923"/>
                    <a:gd name="connsiteX1331" fmla="*/ 317350 w 1209257"/>
                    <a:gd name="connsiteY1331" fmla="*/ 510632 h 977923"/>
                    <a:gd name="connsiteX1332" fmla="*/ 311041 w 1209257"/>
                    <a:gd name="connsiteY1332" fmla="*/ 517855 h 977923"/>
                    <a:gd name="connsiteX1333" fmla="*/ 304733 w 1209257"/>
                    <a:gd name="connsiteY1333" fmla="*/ 510632 h 977923"/>
                    <a:gd name="connsiteX1334" fmla="*/ 311041 w 1209257"/>
                    <a:gd name="connsiteY1334" fmla="*/ 503964 h 977923"/>
                    <a:gd name="connsiteX1335" fmla="*/ 1191273 w 1209257"/>
                    <a:gd name="connsiteY1335" fmla="*/ 481738 h 977923"/>
                    <a:gd name="connsiteX1336" fmla="*/ 1197096 w 1209257"/>
                    <a:gd name="connsiteY1336" fmla="*/ 488962 h 977923"/>
                    <a:gd name="connsiteX1337" fmla="*/ 1191273 w 1209257"/>
                    <a:gd name="connsiteY1337" fmla="*/ 496185 h 977923"/>
                    <a:gd name="connsiteX1338" fmla="*/ 1184965 w 1209257"/>
                    <a:gd name="connsiteY1338" fmla="*/ 488962 h 977923"/>
                    <a:gd name="connsiteX1339" fmla="*/ 1191273 w 1209257"/>
                    <a:gd name="connsiteY1339" fmla="*/ 481738 h 977923"/>
                    <a:gd name="connsiteX1340" fmla="*/ 1171864 w 1209257"/>
                    <a:gd name="connsiteY1340" fmla="*/ 481738 h 977923"/>
                    <a:gd name="connsiteX1341" fmla="*/ 1178172 w 1209257"/>
                    <a:gd name="connsiteY1341" fmla="*/ 488962 h 977923"/>
                    <a:gd name="connsiteX1342" fmla="*/ 1171864 w 1209257"/>
                    <a:gd name="connsiteY1342" fmla="*/ 496185 h 977923"/>
                    <a:gd name="connsiteX1343" fmla="*/ 1165556 w 1209257"/>
                    <a:gd name="connsiteY1343" fmla="*/ 488962 h 977923"/>
                    <a:gd name="connsiteX1344" fmla="*/ 1171864 w 1209257"/>
                    <a:gd name="connsiteY1344" fmla="*/ 481738 h 977923"/>
                    <a:gd name="connsiteX1345" fmla="*/ 1095195 w 1209257"/>
                    <a:gd name="connsiteY1345" fmla="*/ 481738 h 977923"/>
                    <a:gd name="connsiteX1346" fmla="*/ 1101503 w 1209257"/>
                    <a:gd name="connsiteY1346" fmla="*/ 488962 h 977923"/>
                    <a:gd name="connsiteX1347" fmla="*/ 1095195 w 1209257"/>
                    <a:gd name="connsiteY1347" fmla="*/ 496185 h 977923"/>
                    <a:gd name="connsiteX1348" fmla="*/ 1089372 w 1209257"/>
                    <a:gd name="connsiteY1348" fmla="*/ 488962 h 977923"/>
                    <a:gd name="connsiteX1349" fmla="*/ 1095195 w 1209257"/>
                    <a:gd name="connsiteY1349" fmla="*/ 481738 h 977923"/>
                    <a:gd name="connsiteX1350" fmla="*/ 1076271 w 1209257"/>
                    <a:gd name="connsiteY1350" fmla="*/ 481738 h 977923"/>
                    <a:gd name="connsiteX1351" fmla="*/ 1082579 w 1209257"/>
                    <a:gd name="connsiteY1351" fmla="*/ 488962 h 977923"/>
                    <a:gd name="connsiteX1352" fmla="*/ 1076271 w 1209257"/>
                    <a:gd name="connsiteY1352" fmla="*/ 496185 h 977923"/>
                    <a:gd name="connsiteX1353" fmla="*/ 1069963 w 1209257"/>
                    <a:gd name="connsiteY1353" fmla="*/ 488962 h 977923"/>
                    <a:gd name="connsiteX1354" fmla="*/ 1076271 w 1209257"/>
                    <a:gd name="connsiteY1354" fmla="*/ 481738 h 977923"/>
                    <a:gd name="connsiteX1355" fmla="*/ 1057346 w 1209257"/>
                    <a:gd name="connsiteY1355" fmla="*/ 481738 h 977923"/>
                    <a:gd name="connsiteX1356" fmla="*/ 1063169 w 1209257"/>
                    <a:gd name="connsiteY1356" fmla="*/ 488962 h 977923"/>
                    <a:gd name="connsiteX1357" fmla="*/ 1057346 w 1209257"/>
                    <a:gd name="connsiteY1357" fmla="*/ 496185 h 977923"/>
                    <a:gd name="connsiteX1358" fmla="*/ 1051038 w 1209257"/>
                    <a:gd name="connsiteY1358" fmla="*/ 488962 h 977923"/>
                    <a:gd name="connsiteX1359" fmla="*/ 1057346 w 1209257"/>
                    <a:gd name="connsiteY1359" fmla="*/ 481738 h 977923"/>
                    <a:gd name="connsiteX1360" fmla="*/ 1037936 w 1209257"/>
                    <a:gd name="connsiteY1360" fmla="*/ 481738 h 977923"/>
                    <a:gd name="connsiteX1361" fmla="*/ 1044245 w 1209257"/>
                    <a:gd name="connsiteY1361" fmla="*/ 488962 h 977923"/>
                    <a:gd name="connsiteX1362" fmla="*/ 1037936 w 1209257"/>
                    <a:gd name="connsiteY1362" fmla="*/ 496185 h 977923"/>
                    <a:gd name="connsiteX1363" fmla="*/ 1031628 w 1209257"/>
                    <a:gd name="connsiteY1363" fmla="*/ 488962 h 977923"/>
                    <a:gd name="connsiteX1364" fmla="*/ 1037936 w 1209257"/>
                    <a:gd name="connsiteY1364" fmla="*/ 481738 h 977923"/>
                    <a:gd name="connsiteX1365" fmla="*/ 1019012 w 1209257"/>
                    <a:gd name="connsiteY1365" fmla="*/ 481738 h 977923"/>
                    <a:gd name="connsiteX1366" fmla="*/ 1024835 w 1209257"/>
                    <a:gd name="connsiteY1366" fmla="*/ 488962 h 977923"/>
                    <a:gd name="connsiteX1367" fmla="*/ 1019012 w 1209257"/>
                    <a:gd name="connsiteY1367" fmla="*/ 496185 h 977923"/>
                    <a:gd name="connsiteX1368" fmla="*/ 1012704 w 1209257"/>
                    <a:gd name="connsiteY1368" fmla="*/ 488962 h 977923"/>
                    <a:gd name="connsiteX1369" fmla="*/ 1019012 w 1209257"/>
                    <a:gd name="connsiteY1369" fmla="*/ 481738 h 977923"/>
                    <a:gd name="connsiteX1370" fmla="*/ 980678 w 1209257"/>
                    <a:gd name="connsiteY1370" fmla="*/ 481738 h 977923"/>
                    <a:gd name="connsiteX1371" fmla="*/ 986986 w 1209257"/>
                    <a:gd name="connsiteY1371" fmla="*/ 488962 h 977923"/>
                    <a:gd name="connsiteX1372" fmla="*/ 980678 w 1209257"/>
                    <a:gd name="connsiteY1372" fmla="*/ 496185 h 977923"/>
                    <a:gd name="connsiteX1373" fmla="*/ 974370 w 1209257"/>
                    <a:gd name="connsiteY1373" fmla="*/ 488962 h 977923"/>
                    <a:gd name="connsiteX1374" fmla="*/ 980678 w 1209257"/>
                    <a:gd name="connsiteY1374" fmla="*/ 481738 h 977923"/>
                    <a:gd name="connsiteX1375" fmla="*/ 961268 w 1209257"/>
                    <a:gd name="connsiteY1375" fmla="*/ 481738 h 977923"/>
                    <a:gd name="connsiteX1376" fmla="*/ 967576 w 1209257"/>
                    <a:gd name="connsiteY1376" fmla="*/ 488962 h 977923"/>
                    <a:gd name="connsiteX1377" fmla="*/ 961268 w 1209257"/>
                    <a:gd name="connsiteY1377" fmla="*/ 496185 h 977923"/>
                    <a:gd name="connsiteX1378" fmla="*/ 955445 w 1209257"/>
                    <a:gd name="connsiteY1378" fmla="*/ 488962 h 977923"/>
                    <a:gd name="connsiteX1379" fmla="*/ 961268 w 1209257"/>
                    <a:gd name="connsiteY1379" fmla="*/ 481738 h 977923"/>
                    <a:gd name="connsiteX1380" fmla="*/ 942343 w 1209257"/>
                    <a:gd name="connsiteY1380" fmla="*/ 481738 h 977923"/>
                    <a:gd name="connsiteX1381" fmla="*/ 948652 w 1209257"/>
                    <a:gd name="connsiteY1381" fmla="*/ 488962 h 977923"/>
                    <a:gd name="connsiteX1382" fmla="*/ 942343 w 1209257"/>
                    <a:gd name="connsiteY1382" fmla="*/ 496185 h 977923"/>
                    <a:gd name="connsiteX1383" fmla="*/ 936035 w 1209257"/>
                    <a:gd name="connsiteY1383" fmla="*/ 488962 h 977923"/>
                    <a:gd name="connsiteX1384" fmla="*/ 942343 w 1209257"/>
                    <a:gd name="connsiteY1384" fmla="*/ 481738 h 977923"/>
                    <a:gd name="connsiteX1385" fmla="*/ 923419 w 1209257"/>
                    <a:gd name="connsiteY1385" fmla="*/ 481738 h 977923"/>
                    <a:gd name="connsiteX1386" fmla="*/ 929242 w 1209257"/>
                    <a:gd name="connsiteY1386" fmla="*/ 488962 h 977923"/>
                    <a:gd name="connsiteX1387" fmla="*/ 923419 w 1209257"/>
                    <a:gd name="connsiteY1387" fmla="*/ 496185 h 977923"/>
                    <a:gd name="connsiteX1388" fmla="*/ 917111 w 1209257"/>
                    <a:gd name="connsiteY1388" fmla="*/ 488962 h 977923"/>
                    <a:gd name="connsiteX1389" fmla="*/ 923419 w 1209257"/>
                    <a:gd name="connsiteY1389" fmla="*/ 481738 h 977923"/>
                    <a:gd name="connsiteX1390" fmla="*/ 904009 w 1209257"/>
                    <a:gd name="connsiteY1390" fmla="*/ 481738 h 977923"/>
                    <a:gd name="connsiteX1391" fmla="*/ 910317 w 1209257"/>
                    <a:gd name="connsiteY1391" fmla="*/ 488962 h 977923"/>
                    <a:gd name="connsiteX1392" fmla="*/ 904009 w 1209257"/>
                    <a:gd name="connsiteY1392" fmla="*/ 496185 h 977923"/>
                    <a:gd name="connsiteX1393" fmla="*/ 897701 w 1209257"/>
                    <a:gd name="connsiteY1393" fmla="*/ 488962 h 977923"/>
                    <a:gd name="connsiteX1394" fmla="*/ 904009 w 1209257"/>
                    <a:gd name="connsiteY1394" fmla="*/ 481738 h 977923"/>
                    <a:gd name="connsiteX1395" fmla="*/ 885085 w 1209257"/>
                    <a:gd name="connsiteY1395" fmla="*/ 481738 h 977923"/>
                    <a:gd name="connsiteX1396" fmla="*/ 890908 w 1209257"/>
                    <a:gd name="connsiteY1396" fmla="*/ 488962 h 977923"/>
                    <a:gd name="connsiteX1397" fmla="*/ 885085 w 1209257"/>
                    <a:gd name="connsiteY1397" fmla="*/ 496185 h 977923"/>
                    <a:gd name="connsiteX1398" fmla="*/ 878777 w 1209257"/>
                    <a:gd name="connsiteY1398" fmla="*/ 488962 h 977923"/>
                    <a:gd name="connsiteX1399" fmla="*/ 885085 w 1209257"/>
                    <a:gd name="connsiteY1399" fmla="*/ 481738 h 977923"/>
                    <a:gd name="connsiteX1400" fmla="*/ 865675 w 1209257"/>
                    <a:gd name="connsiteY1400" fmla="*/ 481738 h 977923"/>
                    <a:gd name="connsiteX1401" fmla="*/ 871983 w 1209257"/>
                    <a:gd name="connsiteY1401" fmla="*/ 488962 h 977923"/>
                    <a:gd name="connsiteX1402" fmla="*/ 865675 w 1209257"/>
                    <a:gd name="connsiteY1402" fmla="*/ 496185 h 977923"/>
                    <a:gd name="connsiteX1403" fmla="*/ 859852 w 1209257"/>
                    <a:gd name="connsiteY1403" fmla="*/ 488962 h 977923"/>
                    <a:gd name="connsiteX1404" fmla="*/ 865675 w 1209257"/>
                    <a:gd name="connsiteY1404" fmla="*/ 481738 h 977923"/>
                    <a:gd name="connsiteX1405" fmla="*/ 846750 w 1209257"/>
                    <a:gd name="connsiteY1405" fmla="*/ 481738 h 977923"/>
                    <a:gd name="connsiteX1406" fmla="*/ 853059 w 1209257"/>
                    <a:gd name="connsiteY1406" fmla="*/ 488962 h 977923"/>
                    <a:gd name="connsiteX1407" fmla="*/ 846750 w 1209257"/>
                    <a:gd name="connsiteY1407" fmla="*/ 496185 h 977923"/>
                    <a:gd name="connsiteX1408" fmla="*/ 840442 w 1209257"/>
                    <a:gd name="connsiteY1408" fmla="*/ 488962 h 977923"/>
                    <a:gd name="connsiteX1409" fmla="*/ 846750 w 1209257"/>
                    <a:gd name="connsiteY1409" fmla="*/ 481738 h 977923"/>
                    <a:gd name="connsiteX1410" fmla="*/ 827341 w 1209257"/>
                    <a:gd name="connsiteY1410" fmla="*/ 481738 h 977923"/>
                    <a:gd name="connsiteX1411" fmla="*/ 833649 w 1209257"/>
                    <a:gd name="connsiteY1411" fmla="*/ 488962 h 977923"/>
                    <a:gd name="connsiteX1412" fmla="*/ 827341 w 1209257"/>
                    <a:gd name="connsiteY1412" fmla="*/ 496185 h 977923"/>
                    <a:gd name="connsiteX1413" fmla="*/ 821518 w 1209257"/>
                    <a:gd name="connsiteY1413" fmla="*/ 488962 h 977923"/>
                    <a:gd name="connsiteX1414" fmla="*/ 827341 w 1209257"/>
                    <a:gd name="connsiteY1414" fmla="*/ 481738 h 977923"/>
                    <a:gd name="connsiteX1415" fmla="*/ 808416 w 1209257"/>
                    <a:gd name="connsiteY1415" fmla="*/ 481738 h 977923"/>
                    <a:gd name="connsiteX1416" fmla="*/ 814724 w 1209257"/>
                    <a:gd name="connsiteY1416" fmla="*/ 488962 h 977923"/>
                    <a:gd name="connsiteX1417" fmla="*/ 808416 w 1209257"/>
                    <a:gd name="connsiteY1417" fmla="*/ 496185 h 977923"/>
                    <a:gd name="connsiteX1418" fmla="*/ 802108 w 1209257"/>
                    <a:gd name="connsiteY1418" fmla="*/ 488962 h 977923"/>
                    <a:gd name="connsiteX1419" fmla="*/ 808416 w 1209257"/>
                    <a:gd name="connsiteY1419" fmla="*/ 481738 h 977923"/>
                    <a:gd name="connsiteX1420" fmla="*/ 789492 w 1209257"/>
                    <a:gd name="connsiteY1420" fmla="*/ 481738 h 977923"/>
                    <a:gd name="connsiteX1421" fmla="*/ 795315 w 1209257"/>
                    <a:gd name="connsiteY1421" fmla="*/ 488962 h 977923"/>
                    <a:gd name="connsiteX1422" fmla="*/ 789492 w 1209257"/>
                    <a:gd name="connsiteY1422" fmla="*/ 496185 h 977923"/>
                    <a:gd name="connsiteX1423" fmla="*/ 783184 w 1209257"/>
                    <a:gd name="connsiteY1423" fmla="*/ 488962 h 977923"/>
                    <a:gd name="connsiteX1424" fmla="*/ 789492 w 1209257"/>
                    <a:gd name="connsiteY1424" fmla="*/ 481738 h 977923"/>
                    <a:gd name="connsiteX1425" fmla="*/ 770082 w 1209257"/>
                    <a:gd name="connsiteY1425" fmla="*/ 481738 h 977923"/>
                    <a:gd name="connsiteX1426" fmla="*/ 776390 w 1209257"/>
                    <a:gd name="connsiteY1426" fmla="*/ 488962 h 977923"/>
                    <a:gd name="connsiteX1427" fmla="*/ 770082 w 1209257"/>
                    <a:gd name="connsiteY1427" fmla="*/ 496185 h 977923"/>
                    <a:gd name="connsiteX1428" fmla="*/ 763774 w 1209257"/>
                    <a:gd name="connsiteY1428" fmla="*/ 488962 h 977923"/>
                    <a:gd name="connsiteX1429" fmla="*/ 770082 w 1209257"/>
                    <a:gd name="connsiteY1429" fmla="*/ 481738 h 977923"/>
                    <a:gd name="connsiteX1430" fmla="*/ 751157 w 1209257"/>
                    <a:gd name="connsiteY1430" fmla="*/ 481738 h 977923"/>
                    <a:gd name="connsiteX1431" fmla="*/ 757466 w 1209257"/>
                    <a:gd name="connsiteY1431" fmla="*/ 488962 h 977923"/>
                    <a:gd name="connsiteX1432" fmla="*/ 751157 w 1209257"/>
                    <a:gd name="connsiteY1432" fmla="*/ 496185 h 977923"/>
                    <a:gd name="connsiteX1433" fmla="*/ 744849 w 1209257"/>
                    <a:gd name="connsiteY1433" fmla="*/ 488962 h 977923"/>
                    <a:gd name="connsiteX1434" fmla="*/ 751157 w 1209257"/>
                    <a:gd name="connsiteY1434" fmla="*/ 481738 h 977923"/>
                    <a:gd name="connsiteX1435" fmla="*/ 329966 w 1209257"/>
                    <a:gd name="connsiteY1435" fmla="*/ 481738 h 977923"/>
                    <a:gd name="connsiteX1436" fmla="*/ 336274 w 1209257"/>
                    <a:gd name="connsiteY1436" fmla="*/ 488962 h 977923"/>
                    <a:gd name="connsiteX1437" fmla="*/ 329966 w 1209257"/>
                    <a:gd name="connsiteY1437" fmla="*/ 496185 h 977923"/>
                    <a:gd name="connsiteX1438" fmla="*/ 324143 w 1209257"/>
                    <a:gd name="connsiteY1438" fmla="*/ 488962 h 977923"/>
                    <a:gd name="connsiteX1439" fmla="*/ 329966 w 1209257"/>
                    <a:gd name="connsiteY1439" fmla="*/ 481738 h 977923"/>
                    <a:gd name="connsiteX1440" fmla="*/ 311041 w 1209257"/>
                    <a:gd name="connsiteY1440" fmla="*/ 481738 h 977923"/>
                    <a:gd name="connsiteX1441" fmla="*/ 317350 w 1209257"/>
                    <a:gd name="connsiteY1441" fmla="*/ 488962 h 977923"/>
                    <a:gd name="connsiteX1442" fmla="*/ 311041 w 1209257"/>
                    <a:gd name="connsiteY1442" fmla="*/ 496185 h 977923"/>
                    <a:gd name="connsiteX1443" fmla="*/ 304733 w 1209257"/>
                    <a:gd name="connsiteY1443" fmla="*/ 488962 h 977923"/>
                    <a:gd name="connsiteX1444" fmla="*/ 311041 w 1209257"/>
                    <a:gd name="connsiteY1444" fmla="*/ 481738 h 977923"/>
                    <a:gd name="connsiteX1445" fmla="*/ 1191273 w 1209257"/>
                    <a:gd name="connsiteY1445" fmla="*/ 460068 h 977923"/>
                    <a:gd name="connsiteX1446" fmla="*/ 1197096 w 1209257"/>
                    <a:gd name="connsiteY1446" fmla="*/ 467292 h 977923"/>
                    <a:gd name="connsiteX1447" fmla="*/ 1191273 w 1209257"/>
                    <a:gd name="connsiteY1447" fmla="*/ 473959 h 977923"/>
                    <a:gd name="connsiteX1448" fmla="*/ 1184965 w 1209257"/>
                    <a:gd name="connsiteY1448" fmla="*/ 467292 h 977923"/>
                    <a:gd name="connsiteX1449" fmla="*/ 1191273 w 1209257"/>
                    <a:gd name="connsiteY1449" fmla="*/ 460068 h 977923"/>
                    <a:gd name="connsiteX1450" fmla="*/ 1171864 w 1209257"/>
                    <a:gd name="connsiteY1450" fmla="*/ 460068 h 977923"/>
                    <a:gd name="connsiteX1451" fmla="*/ 1178172 w 1209257"/>
                    <a:gd name="connsiteY1451" fmla="*/ 467292 h 977923"/>
                    <a:gd name="connsiteX1452" fmla="*/ 1171864 w 1209257"/>
                    <a:gd name="connsiteY1452" fmla="*/ 473959 h 977923"/>
                    <a:gd name="connsiteX1453" fmla="*/ 1165556 w 1209257"/>
                    <a:gd name="connsiteY1453" fmla="*/ 467292 h 977923"/>
                    <a:gd name="connsiteX1454" fmla="*/ 1171864 w 1209257"/>
                    <a:gd name="connsiteY1454" fmla="*/ 460068 h 977923"/>
                    <a:gd name="connsiteX1455" fmla="*/ 1152939 w 1209257"/>
                    <a:gd name="connsiteY1455" fmla="*/ 460068 h 977923"/>
                    <a:gd name="connsiteX1456" fmla="*/ 1158762 w 1209257"/>
                    <a:gd name="connsiteY1456" fmla="*/ 467292 h 977923"/>
                    <a:gd name="connsiteX1457" fmla="*/ 1152939 w 1209257"/>
                    <a:gd name="connsiteY1457" fmla="*/ 473959 h 977923"/>
                    <a:gd name="connsiteX1458" fmla="*/ 1146631 w 1209257"/>
                    <a:gd name="connsiteY1458" fmla="*/ 467292 h 977923"/>
                    <a:gd name="connsiteX1459" fmla="*/ 1152939 w 1209257"/>
                    <a:gd name="connsiteY1459" fmla="*/ 460068 h 977923"/>
                    <a:gd name="connsiteX1460" fmla="*/ 1133529 w 1209257"/>
                    <a:gd name="connsiteY1460" fmla="*/ 460068 h 977923"/>
                    <a:gd name="connsiteX1461" fmla="*/ 1139838 w 1209257"/>
                    <a:gd name="connsiteY1461" fmla="*/ 467292 h 977923"/>
                    <a:gd name="connsiteX1462" fmla="*/ 1133529 w 1209257"/>
                    <a:gd name="connsiteY1462" fmla="*/ 473959 h 977923"/>
                    <a:gd name="connsiteX1463" fmla="*/ 1127221 w 1209257"/>
                    <a:gd name="connsiteY1463" fmla="*/ 467292 h 977923"/>
                    <a:gd name="connsiteX1464" fmla="*/ 1133529 w 1209257"/>
                    <a:gd name="connsiteY1464" fmla="*/ 460068 h 977923"/>
                    <a:gd name="connsiteX1465" fmla="*/ 1114605 w 1209257"/>
                    <a:gd name="connsiteY1465" fmla="*/ 460068 h 977923"/>
                    <a:gd name="connsiteX1466" fmla="*/ 1120913 w 1209257"/>
                    <a:gd name="connsiteY1466" fmla="*/ 467292 h 977923"/>
                    <a:gd name="connsiteX1467" fmla="*/ 1114605 w 1209257"/>
                    <a:gd name="connsiteY1467" fmla="*/ 473959 h 977923"/>
                    <a:gd name="connsiteX1468" fmla="*/ 1108297 w 1209257"/>
                    <a:gd name="connsiteY1468" fmla="*/ 467292 h 977923"/>
                    <a:gd name="connsiteX1469" fmla="*/ 1114605 w 1209257"/>
                    <a:gd name="connsiteY1469" fmla="*/ 460068 h 977923"/>
                    <a:gd name="connsiteX1470" fmla="*/ 1095195 w 1209257"/>
                    <a:gd name="connsiteY1470" fmla="*/ 460068 h 977923"/>
                    <a:gd name="connsiteX1471" fmla="*/ 1101503 w 1209257"/>
                    <a:gd name="connsiteY1471" fmla="*/ 467292 h 977923"/>
                    <a:gd name="connsiteX1472" fmla="*/ 1095195 w 1209257"/>
                    <a:gd name="connsiteY1472" fmla="*/ 473959 h 977923"/>
                    <a:gd name="connsiteX1473" fmla="*/ 1089372 w 1209257"/>
                    <a:gd name="connsiteY1473" fmla="*/ 467292 h 977923"/>
                    <a:gd name="connsiteX1474" fmla="*/ 1095195 w 1209257"/>
                    <a:gd name="connsiteY1474" fmla="*/ 460068 h 977923"/>
                    <a:gd name="connsiteX1475" fmla="*/ 1057346 w 1209257"/>
                    <a:gd name="connsiteY1475" fmla="*/ 460068 h 977923"/>
                    <a:gd name="connsiteX1476" fmla="*/ 1063169 w 1209257"/>
                    <a:gd name="connsiteY1476" fmla="*/ 467292 h 977923"/>
                    <a:gd name="connsiteX1477" fmla="*/ 1057346 w 1209257"/>
                    <a:gd name="connsiteY1477" fmla="*/ 473959 h 977923"/>
                    <a:gd name="connsiteX1478" fmla="*/ 1051038 w 1209257"/>
                    <a:gd name="connsiteY1478" fmla="*/ 467292 h 977923"/>
                    <a:gd name="connsiteX1479" fmla="*/ 1057346 w 1209257"/>
                    <a:gd name="connsiteY1479" fmla="*/ 460068 h 977923"/>
                    <a:gd name="connsiteX1480" fmla="*/ 1037936 w 1209257"/>
                    <a:gd name="connsiteY1480" fmla="*/ 460068 h 977923"/>
                    <a:gd name="connsiteX1481" fmla="*/ 1044245 w 1209257"/>
                    <a:gd name="connsiteY1481" fmla="*/ 467292 h 977923"/>
                    <a:gd name="connsiteX1482" fmla="*/ 1037936 w 1209257"/>
                    <a:gd name="connsiteY1482" fmla="*/ 473959 h 977923"/>
                    <a:gd name="connsiteX1483" fmla="*/ 1031628 w 1209257"/>
                    <a:gd name="connsiteY1483" fmla="*/ 467292 h 977923"/>
                    <a:gd name="connsiteX1484" fmla="*/ 1037936 w 1209257"/>
                    <a:gd name="connsiteY1484" fmla="*/ 460068 h 977923"/>
                    <a:gd name="connsiteX1485" fmla="*/ 1019012 w 1209257"/>
                    <a:gd name="connsiteY1485" fmla="*/ 460068 h 977923"/>
                    <a:gd name="connsiteX1486" fmla="*/ 1024835 w 1209257"/>
                    <a:gd name="connsiteY1486" fmla="*/ 467292 h 977923"/>
                    <a:gd name="connsiteX1487" fmla="*/ 1019012 w 1209257"/>
                    <a:gd name="connsiteY1487" fmla="*/ 473959 h 977923"/>
                    <a:gd name="connsiteX1488" fmla="*/ 1012704 w 1209257"/>
                    <a:gd name="connsiteY1488" fmla="*/ 467292 h 977923"/>
                    <a:gd name="connsiteX1489" fmla="*/ 1019012 w 1209257"/>
                    <a:gd name="connsiteY1489" fmla="*/ 460068 h 977923"/>
                    <a:gd name="connsiteX1490" fmla="*/ 999602 w 1209257"/>
                    <a:gd name="connsiteY1490" fmla="*/ 460068 h 977923"/>
                    <a:gd name="connsiteX1491" fmla="*/ 1005910 w 1209257"/>
                    <a:gd name="connsiteY1491" fmla="*/ 467292 h 977923"/>
                    <a:gd name="connsiteX1492" fmla="*/ 999602 w 1209257"/>
                    <a:gd name="connsiteY1492" fmla="*/ 473959 h 977923"/>
                    <a:gd name="connsiteX1493" fmla="*/ 993779 w 1209257"/>
                    <a:gd name="connsiteY1493" fmla="*/ 467292 h 977923"/>
                    <a:gd name="connsiteX1494" fmla="*/ 999602 w 1209257"/>
                    <a:gd name="connsiteY1494" fmla="*/ 460068 h 977923"/>
                    <a:gd name="connsiteX1495" fmla="*/ 980678 w 1209257"/>
                    <a:gd name="connsiteY1495" fmla="*/ 460068 h 977923"/>
                    <a:gd name="connsiteX1496" fmla="*/ 986986 w 1209257"/>
                    <a:gd name="connsiteY1496" fmla="*/ 467292 h 977923"/>
                    <a:gd name="connsiteX1497" fmla="*/ 980678 w 1209257"/>
                    <a:gd name="connsiteY1497" fmla="*/ 473959 h 977923"/>
                    <a:gd name="connsiteX1498" fmla="*/ 974370 w 1209257"/>
                    <a:gd name="connsiteY1498" fmla="*/ 467292 h 977923"/>
                    <a:gd name="connsiteX1499" fmla="*/ 980678 w 1209257"/>
                    <a:gd name="connsiteY1499" fmla="*/ 460068 h 977923"/>
                    <a:gd name="connsiteX1500" fmla="*/ 961268 w 1209257"/>
                    <a:gd name="connsiteY1500" fmla="*/ 460068 h 977923"/>
                    <a:gd name="connsiteX1501" fmla="*/ 967576 w 1209257"/>
                    <a:gd name="connsiteY1501" fmla="*/ 467292 h 977923"/>
                    <a:gd name="connsiteX1502" fmla="*/ 961268 w 1209257"/>
                    <a:gd name="connsiteY1502" fmla="*/ 473959 h 977923"/>
                    <a:gd name="connsiteX1503" fmla="*/ 955445 w 1209257"/>
                    <a:gd name="connsiteY1503" fmla="*/ 467292 h 977923"/>
                    <a:gd name="connsiteX1504" fmla="*/ 961268 w 1209257"/>
                    <a:gd name="connsiteY1504" fmla="*/ 460068 h 977923"/>
                    <a:gd name="connsiteX1505" fmla="*/ 942343 w 1209257"/>
                    <a:gd name="connsiteY1505" fmla="*/ 460068 h 977923"/>
                    <a:gd name="connsiteX1506" fmla="*/ 948652 w 1209257"/>
                    <a:gd name="connsiteY1506" fmla="*/ 467292 h 977923"/>
                    <a:gd name="connsiteX1507" fmla="*/ 942343 w 1209257"/>
                    <a:gd name="connsiteY1507" fmla="*/ 473959 h 977923"/>
                    <a:gd name="connsiteX1508" fmla="*/ 936035 w 1209257"/>
                    <a:gd name="connsiteY1508" fmla="*/ 467292 h 977923"/>
                    <a:gd name="connsiteX1509" fmla="*/ 942343 w 1209257"/>
                    <a:gd name="connsiteY1509" fmla="*/ 460068 h 977923"/>
                    <a:gd name="connsiteX1510" fmla="*/ 923419 w 1209257"/>
                    <a:gd name="connsiteY1510" fmla="*/ 460068 h 977923"/>
                    <a:gd name="connsiteX1511" fmla="*/ 929242 w 1209257"/>
                    <a:gd name="connsiteY1511" fmla="*/ 467292 h 977923"/>
                    <a:gd name="connsiteX1512" fmla="*/ 923419 w 1209257"/>
                    <a:gd name="connsiteY1512" fmla="*/ 473959 h 977923"/>
                    <a:gd name="connsiteX1513" fmla="*/ 917111 w 1209257"/>
                    <a:gd name="connsiteY1513" fmla="*/ 467292 h 977923"/>
                    <a:gd name="connsiteX1514" fmla="*/ 923419 w 1209257"/>
                    <a:gd name="connsiteY1514" fmla="*/ 460068 h 977923"/>
                    <a:gd name="connsiteX1515" fmla="*/ 904009 w 1209257"/>
                    <a:gd name="connsiteY1515" fmla="*/ 460068 h 977923"/>
                    <a:gd name="connsiteX1516" fmla="*/ 910317 w 1209257"/>
                    <a:gd name="connsiteY1516" fmla="*/ 467292 h 977923"/>
                    <a:gd name="connsiteX1517" fmla="*/ 904009 w 1209257"/>
                    <a:gd name="connsiteY1517" fmla="*/ 473959 h 977923"/>
                    <a:gd name="connsiteX1518" fmla="*/ 897701 w 1209257"/>
                    <a:gd name="connsiteY1518" fmla="*/ 467292 h 977923"/>
                    <a:gd name="connsiteX1519" fmla="*/ 904009 w 1209257"/>
                    <a:gd name="connsiteY1519" fmla="*/ 460068 h 977923"/>
                    <a:gd name="connsiteX1520" fmla="*/ 885085 w 1209257"/>
                    <a:gd name="connsiteY1520" fmla="*/ 460068 h 977923"/>
                    <a:gd name="connsiteX1521" fmla="*/ 890908 w 1209257"/>
                    <a:gd name="connsiteY1521" fmla="*/ 467292 h 977923"/>
                    <a:gd name="connsiteX1522" fmla="*/ 885085 w 1209257"/>
                    <a:gd name="connsiteY1522" fmla="*/ 473959 h 977923"/>
                    <a:gd name="connsiteX1523" fmla="*/ 878777 w 1209257"/>
                    <a:gd name="connsiteY1523" fmla="*/ 467292 h 977923"/>
                    <a:gd name="connsiteX1524" fmla="*/ 885085 w 1209257"/>
                    <a:gd name="connsiteY1524" fmla="*/ 460068 h 977923"/>
                    <a:gd name="connsiteX1525" fmla="*/ 865675 w 1209257"/>
                    <a:gd name="connsiteY1525" fmla="*/ 460068 h 977923"/>
                    <a:gd name="connsiteX1526" fmla="*/ 871983 w 1209257"/>
                    <a:gd name="connsiteY1526" fmla="*/ 467292 h 977923"/>
                    <a:gd name="connsiteX1527" fmla="*/ 865675 w 1209257"/>
                    <a:gd name="connsiteY1527" fmla="*/ 473959 h 977923"/>
                    <a:gd name="connsiteX1528" fmla="*/ 859852 w 1209257"/>
                    <a:gd name="connsiteY1528" fmla="*/ 467292 h 977923"/>
                    <a:gd name="connsiteX1529" fmla="*/ 865675 w 1209257"/>
                    <a:gd name="connsiteY1529" fmla="*/ 460068 h 977923"/>
                    <a:gd name="connsiteX1530" fmla="*/ 846750 w 1209257"/>
                    <a:gd name="connsiteY1530" fmla="*/ 460068 h 977923"/>
                    <a:gd name="connsiteX1531" fmla="*/ 853059 w 1209257"/>
                    <a:gd name="connsiteY1531" fmla="*/ 467292 h 977923"/>
                    <a:gd name="connsiteX1532" fmla="*/ 846750 w 1209257"/>
                    <a:gd name="connsiteY1532" fmla="*/ 473959 h 977923"/>
                    <a:gd name="connsiteX1533" fmla="*/ 840442 w 1209257"/>
                    <a:gd name="connsiteY1533" fmla="*/ 467292 h 977923"/>
                    <a:gd name="connsiteX1534" fmla="*/ 846750 w 1209257"/>
                    <a:gd name="connsiteY1534" fmla="*/ 460068 h 977923"/>
                    <a:gd name="connsiteX1535" fmla="*/ 827341 w 1209257"/>
                    <a:gd name="connsiteY1535" fmla="*/ 460068 h 977923"/>
                    <a:gd name="connsiteX1536" fmla="*/ 833649 w 1209257"/>
                    <a:gd name="connsiteY1536" fmla="*/ 467292 h 977923"/>
                    <a:gd name="connsiteX1537" fmla="*/ 827341 w 1209257"/>
                    <a:gd name="connsiteY1537" fmla="*/ 473959 h 977923"/>
                    <a:gd name="connsiteX1538" fmla="*/ 821518 w 1209257"/>
                    <a:gd name="connsiteY1538" fmla="*/ 467292 h 977923"/>
                    <a:gd name="connsiteX1539" fmla="*/ 827341 w 1209257"/>
                    <a:gd name="connsiteY1539" fmla="*/ 460068 h 977923"/>
                    <a:gd name="connsiteX1540" fmla="*/ 808416 w 1209257"/>
                    <a:gd name="connsiteY1540" fmla="*/ 460068 h 977923"/>
                    <a:gd name="connsiteX1541" fmla="*/ 814724 w 1209257"/>
                    <a:gd name="connsiteY1541" fmla="*/ 467292 h 977923"/>
                    <a:gd name="connsiteX1542" fmla="*/ 808416 w 1209257"/>
                    <a:gd name="connsiteY1542" fmla="*/ 473959 h 977923"/>
                    <a:gd name="connsiteX1543" fmla="*/ 802108 w 1209257"/>
                    <a:gd name="connsiteY1543" fmla="*/ 467292 h 977923"/>
                    <a:gd name="connsiteX1544" fmla="*/ 808416 w 1209257"/>
                    <a:gd name="connsiteY1544" fmla="*/ 460068 h 977923"/>
                    <a:gd name="connsiteX1545" fmla="*/ 789492 w 1209257"/>
                    <a:gd name="connsiteY1545" fmla="*/ 460068 h 977923"/>
                    <a:gd name="connsiteX1546" fmla="*/ 795315 w 1209257"/>
                    <a:gd name="connsiteY1546" fmla="*/ 467292 h 977923"/>
                    <a:gd name="connsiteX1547" fmla="*/ 789492 w 1209257"/>
                    <a:gd name="connsiteY1547" fmla="*/ 473959 h 977923"/>
                    <a:gd name="connsiteX1548" fmla="*/ 783184 w 1209257"/>
                    <a:gd name="connsiteY1548" fmla="*/ 467292 h 977923"/>
                    <a:gd name="connsiteX1549" fmla="*/ 789492 w 1209257"/>
                    <a:gd name="connsiteY1549" fmla="*/ 460068 h 977923"/>
                    <a:gd name="connsiteX1550" fmla="*/ 770082 w 1209257"/>
                    <a:gd name="connsiteY1550" fmla="*/ 460068 h 977923"/>
                    <a:gd name="connsiteX1551" fmla="*/ 776390 w 1209257"/>
                    <a:gd name="connsiteY1551" fmla="*/ 467292 h 977923"/>
                    <a:gd name="connsiteX1552" fmla="*/ 770082 w 1209257"/>
                    <a:gd name="connsiteY1552" fmla="*/ 473959 h 977923"/>
                    <a:gd name="connsiteX1553" fmla="*/ 763774 w 1209257"/>
                    <a:gd name="connsiteY1553" fmla="*/ 467292 h 977923"/>
                    <a:gd name="connsiteX1554" fmla="*/ 770082 w 1209257"/>
                    <a:gd name="connsiteY1554" fmla="*/ 460068 h 977923"/>
                    <a:gd name="connsiteX1555" fmla="*/ 426044 w 1209257"/>
                    <a:gd name="connsiteY1555" fmla="*/ 460068 h 977923"/>
                    <a:gd name="connsiteX1556" fmla="*/ 431867 w 1209257"/>
                    <a:gd name="connsiteY1556" fmla="*/ 467292 h 977923"/>
                    <a:gd name="connsiteX1557" fmla="*/ 426044 w 1209257"/>
                    <a:gd name="connsiteY1557" fmla="*/ 473959 h 977923"/>
                    <a:gd name="connsiteX1558" fmla="*/ 419736 w 1209257"/>
                    <a:gd name="connsiteY1558" fmla="*/ 467292 h 977923"/>
                    <a:gd name="connsiteX1559" fmla="*/ 426044 w 1209257"/>
                    <a:gd name="connsiteY1559" fmla="*/ 460068 h 977923"/>
                    <a:gd name="connsiteX1560" fmla="*/ 329966 w 1209257"/>
                    <a:gd name="connsiteY1560" fmla="*/ 460068 h 977923"/>
                    <a:gd name="connsiteX1561" fmla="*/ 336274 w 1209257"/>
                    <a:gd name="connsiteY1561" fmla="*/ 467292 h 977923"/>
                    <a:gd name="connsiteX1562" fmla="*/ 329966 w 1209257"/>
                    <a:gd name="connsiteY1562" fmla="*/ 473959 h 977923"/>
                    <a:gd name="connsiteX1563" fmla="*/ 324143 w 1209257"/>
                    <a:gd name="connsiteY1563" fmla="*/ 467292 h 977923"/>
                    <a:gd name="connsiteX1564" fmla="*/ 329966 w 1209257"/>
                    <a:gd name="connsiteY1564" fmla="*/ 460068 h 977923"/>
                    <a:gd name="connsiteX1565" fmla="*/ 311041 w 1209257"/>
                    <a:gd name="connsiteY1565" fmla="*/ 460068 h 977923"/>
                    <a:gd name="connsiteX1566" fmla="*/ 317350 w 1209257"/>
                    <a:gd name="connsiteY1566" fmla="*/ 467292 h 977923"/>
                    <a:gd name="connsiteX1567" fmla="*/ 311041 w 1209257"/>
                    <a:gd name="connsiteY1567" fmla="*/ 473959 h 977923"/>
                    <a:gd name="connsiteX1568" fmla="*/ 304733 w 1209257"/>
                    <a:gd name="connsiteY1568" fmla="*/ 467292 h 977923"/>
                    <a:gd name="connsiteX1569" fmla="*/ 311041 w 1209257"/>
                    <a:gd name="connsiteY1569" fmla="*/ 460068 h 977923"/>
                    <a:gd name="connsiteX1570" fmla="*/ 292117 w 1209257"/>
                    <a:gd name="connsiteY1570" fmla="*/ 460068 h 977923"/>
                    <a:gd name="connsiteX1571" fmla="*/ 297940 w 1209257"/>
                    <a:gd name="connsiteY1571" fmla="*/ 467292 h 977923"/>
                    <a:gd name="connsiteX1572" fmla="*/ 292117 w 1209257"/>
                    <a:gd name="connsiteY1572" fmla="*/ 473959 h 977923"/>
                    <a:gd name="connsiteX1573" fmla="*/ 285809 w 1209257"/>
                    <a:gd name="connsiteY1573" fmla="*/ 467292 h 977923"/>
                    <a:gd name="connsiteX1574" fmla="*/ 292117 w 1209257"/>
                    <a:gd name="connsiteY1574" fmla="*/ 460068 h 977923"/>
                    <a:gd name="connsiteX1575" fmla="*/ 1204308 w 1209257"/>
                    <a:gd name="connsiteY1575" fmla="*/ 444587 h 977923"/>
                    <a:gd name="connsiteX1576" fmla="*/ 1204222 w 1209257"/>
                    <a:gd name="connsiteY1576" fmla="*/ 445446 h 977923"/>
                    <a:gd name="connsiteX1577" fmla="*/ 1203890 w 1209257"/>
                    <a:gd name="connsiteY1577" fmla="*/ 445066 h 977923"/>
                    <a:gd name="connsiteX1578" fmla="*/ 1191273 w 1209257"/>
                    <a:gd name="connsiteY1578" fmla="*/ 437843 h 977923"/>
                    <a:gd name="connsiteX1579" fmla="*/ 1197096 w 1209257"/>
                    <a:gd name="connsiteY1579" fmla="*/ 445066 h 977923"/>
                    <a:gd name="connsiteX1580" fmla="*/ 1191273 w 1209257"/>
                    <a:gd name="connsiteY1580" fmla="*/ 452290 h 977923"/>
                    <a:gd name="connsiteX1581" fmla="*/ 1184965 w 1209257"/>
                    <a:gd name="connsiteY1581" fmla="*/ 445066 h 977923"/>
                    <a:gd name="connsiteX1582" fmla="*/ 1191273 w 1209257"/>
                    <a:gd name="connsiteY1582" fmla="*/ 437843 h 977923"/>
                    <a:gd name="connsiteX1583" fmla="*/ 1171864 w 1209257"/>
                    <a:gd name="connsiteY1583" fmla="*/ 437843 h 977923"/>
                    <a:gd name="connsiteX1584" fmla="*/ 1178172 w 1209257"/>
                    <a:gd name="connsiteY1584" fmla="*/ 445066 h 977923"/>
                    <a:gd name="connsiteX1585" fmla="*/ 1171864 w 1209257"/>
                    <a:gd name="connsiteY1585" fmla="*/ 452290 h 977923"/>
                    <a:gd name="connsiteX1586" fmla="*/ 1165556 w 1209257"/>
                    <a:gd name="connsiteY1586" fmla="*/ 445066 h 977923"/>
                    <a:gd name="connsiteX1587" fmla="*/ 1171864 w 1209257"/>
                    <a:gd name="connsiteY1587" fmla="*/ 437843 h 977923"/>
                    <a:gd name="connsiteX1588" fmla="*/ 1152939 w 1209257"/>
                    <a:gd name="connsiteY1588" fmla="*/ 437843 h 977923"/>
                    <a:gd name="connsiteX1589" fmla="*/ 1158762 w 1209257"/>
                    <a:gd name="connsiteY1589" fmla="*/ 445066 h 977923"/>
                    <a:gd name="connsiteX1590" fmla="*/ 1152939 w 1209257"/>
                    <a:gd name="connsiteY1590" fmla="*/ 452290 h 977923"/>
                    <a:gd name="connsiteX1591" fmla="*/ 1146631 w 1209257"/>
                    <a:gd name="connsiteY1591" fmla="*/ 445066 h 977923"/>
                    <a:gd name="connsiteX1592" fmla="*/ 1152939 w 1209257"/>
                    <a:gd name="connsiteY1592" fmla="*/ 437843 h 977923"/>
                    <a:gd name="connsiteX1593" fmla="*/ 1133529 w 1209257"/>
                    <a:gd name="connsiteY1593" fmla="*/ 437843 h 977923"/>
                    <a:gd name="connsiteX1594" fmla="*/ 1139838 w 1209257"/>
                    <a:gd name="connsiteY1594" fmla="*/ 445066 h 977923"/>
                    <a:gd name="connsiteX1595" fmla="*/ 1133529 w 1209257"/>
                    <a:gd name="connsiteY1595" fmla="*/ 452290 h 977923"/>
                    <a:gd name="connsiteX1596" fmla="*/ 1127221 w 1209257"/>
                    <a:gd name="connsiteY1596" fmla="*/ 445066 h 977923"/>
                    <a:gd name="connsiteX1597" fmla="*/ 1133529 w 1209257"/>
                    <a:gd name="connsiteY1597" fmla="*/ 437843 h 977923"/>
                    <a:gd name="connsiteX1598" fmla="*/ 1114605 w 1209257"/>
                    <a:gd name="connsiteY1598" fmla="*/ 437843 h 977923"/>
                    <a:gd name="connsiteX1599" fmla="*/ 1120913 w 1209257"/>
                    <a:gd name="connsiteY1599" fmla="*/ 445066 h 977923"/>
                    <a:gd name="connsiteX1600" fmla="*/ 1114605 w 1209257"/>
                    <a:gd name="connsiteY1600" fmla="*/ 452290 h 977923"/>
                    <a:gd name="connsiteX1601" fmla="*/ 1108297 w 1209257"/>
                    <a:gd name="connsiteY1601" fmla="*/ 445066 h 977923"/>
                    <a:gd name="connsiteX1602" fmla="*/ 1114605 w 1209257"/>
                    <a:gd name="connsiteY1602" fmla="*/ 437843 h 977923"/>
                    <a:gd name="connsiteX1603" fmla="*/ 1095195 w 1209257"/>
                    <a:gd name="connsiteY1603" fmla="*/ 437843 h 977923"/>
                    <a:gd name="connsiteX1604" fmla="*/ 1101503 w 1209257"/>
                    <a:gd name="connsiteY1604" fmla="*/ 445066 h 977923"/>
                    <a:gd name="connsiteX1605" fmla="*/ 1095195 w 1209257"/>
                    <a:gd name="connsiteY1605" fmla="*/ 452290 h 977923"/>
                    <a:gd name="connsiteX1606" fmla="*/ 1089372 w 1209257"/>
                    <a:gd name="connsiteY1606" fmla="*/ 445066 h 977923"/>
                    <a:gd name="connsiteX1607" fmla="*/ 1095195 w 1209257"/>
                    <a:gd name="connsiteY1607" fmla="*/ 437843 h 977923"/>
                    <a:gd name="connsiteX1608" fmla="*/ 1076271 w 1209257"/>
                    <a:gd name="connsiteY1608" fmla="*/ 437843 h 977923"/>
                    <a:gd name="connsiteX1609" fmla="*/ 1082579 w 1209257"/>
                    <a:gd name="connsiteY1609" fmla="*/ 445066 h 977923"/>
                    <a:gd name="connsiteX1610" fmla="*/ 1076271 w 1209257"/>
                    <a:gd name="connsiteY1610" fmla="*/ 452290 h 977923"/>
                    <a:gd name="connsiteX1611" fmla="*/ 1069963 w 1209257"/>
                    <a:gd name="connsiteY1611" fmla="*/ 445066 h 977923"/>
                    <a:gd name="connsiteX1612" fmla="*/ 1076271 w 1209257"/>
                    <a:gd name="connsiteY1612" fmla="*/ 437843 h 977923"/>
                    <a:gd name="connsiteX1613" fmla="*/ 1057346 w 1209257"/>
                    <a:gd name="connsiteY1613" fmla="*/ 437843 h 977923"/>
                    <a:gd name="connsiteX1614" fmla="*/ 1063169 w 1209257"/>
                    <a:gd name="connsiteY1614" fmla="*/ 445066 h 977923"/>
                    <a:gd name="connsiteX1615" fmla="*/ 1057346 w 1209257"/>
                    <a:gd name="connsiteY1615" fmla="*/ 452290 h 977923"/>
                    <a:gd name="connsiteX1616" fmla="*/ 1051038 w 1209257"/>
                    <a:gd name="connsiteY1616" fmla="*/ 445066 h 977923"/>
                    <a:gd name="connsiteX1617" fmla="*/ 1057346 w 1209257"/>
                    <a:gd name="connsiteY1617" fmla="*/ 437843 h 977923"/>
                    <a:gd name="connsiteX1618" fmla="*/ 1037936 w 1209257"/>
                    <a:gd name="connsiteY1618" fmla="*/ 437843 h 977923"/>
                    <a:gd name="connsiteX1619" fmla="*/ 1044245 w 1209257"/>
                    <a:gd name="connsiteY1619" fmla="*/ 445066 h 977923"/>
                    <a:gd name="connsiteX1620" fmla="*/ 1037936 w 1209257"/>
                    <a:gd name="connsiteY1620" fmla="*/ 452290 h 977923"/>
                    <a:gd name="connsiteX1621" fmla="*/ 1031628 w 1209257"/>
                    <a:gd name="connsiteY1621" fmla="*/ 445066 h 977923"/>
                    <a:gd name="connsiteX1622" fmla="*/ 1037936 w 1209257"/>
                    <a:gd name="connsiteY1622" fmla="*/ 437843 h 977923"/>
                    <a:gd name="connsiteX1623" fmla="*/ 1019012 w 1209257"/>
                    <a:gd name="connsiteY1623" fmla="*/ 437843 h 977923"/>
                    <a:gd name="connsiteX1624" fmla="*/ 1024835 w 1209257"/>
                    <a:gd name="connsiteY1624" fmla="*/ 445066 h 977923"/>
                    <a:gd name="connsiteX1625" fmla="*/ 1019012 w 1209257"/>
                    <a:gd name="connsiteY1625" fmla="*/ 452290 h 977923"/>
                    <a:gd name="connsiteX1626" fmla="*/ 1012704 w 1209257"/>
                    <a:gd name="connsiteY1626" fmla="*/ 445066 h 977923"/>
                    <a:gd name="connsiteX1627" fmla="*/ 1019012 w 1209257"/>
                    <a:gd name="connsiteY1627" fmla="*/ 437843 h 977923"/>
                    <a:gd name="connsiteX1628" fmla="*/ 999602 w 1209257"/>
                    <a:gd name="connsiteY1628" fmla="*/ 437843 h 977923"/>
                    <a:gd name="connsiteX1629" fmla="*/ 1005910 w 1209257"/>
                    <a:gd name="connsiteY1629" fmla="*/ 445066 h 977923"/>
                    <a:gd name="connsiteX1630" fmla="*/ 999602 w 1209257"/>
                    <a:gd name="connsiteY1630" fmla="*/ 452290 h 977923"/>
                    <a:gd name="connsiteX1631" fmla="*/ 993779 w 1209257"/>
                    <a:gd name="connsiteY1631" fmla="*/ 445066 h 977923"/>
                    <a:gd name="connsiteX1632" fmla="*/ 999602 w 1209257"/>
                    <a:gd name="connsiteY1632" fmla="*/ 437843 h 977923"/>
                    <a:gd name="connsiteX1633" fmla="*/ 980678 w 1209257"/>
                    <a:gd name="connsiteY1633" fmla="*/ 437843 h 977923"/>
                    <a:gd name="connsiteX1634" fmla="*/ 986986 w 1209257"/>
                    <a:gd name="connsiteY1634" fmla="*/ 445066 h 977923"/>
                    <a:gd name="connsiteX1635" fmla="*/ 980678 w 1209257"/>
                    <a:gd name="connsiteY1635" fmla="*/ 452290 h 977923"/>
                    <a:gd name="connsiteX1636" fmla="*/ 974370 w 1209257"/>
                    <a:gd name="connsiteY1636" fmla="*/ 445066 h 977923"/>
                    <a:gd name="connsiteX1637" fmla="*/ 980678 w 1209257"/>
                    <a:gd name="connsiteY1637" fmla="*/ 437843 h 977923"/>
                    <a:gd name="connsiteX1638" fmla="*/ 942343 w 1209257"/>
                    <a:gd name="connsiteY1638" fmla="*/ 437843 h 977923"/>
                    <a:gd name="connsiteX1639" fmla="*/ 948652 w 1209257"/>
                    <a:gd name="connsiteY1639" fmla="*/ 445066 h 977923"/>
                    <a:gd name="connsiteX1640" fmla="*/ 942343 w 1209257"/>
                    <a:gd name="connsiteY1640" fmla="*/ 452290 h 977923"/>
                    <a:gd name="connsiteX1641" fmla="*/ 936035 w 1209257"/>
                    <a:gd name="connsiteY1641" fmla="*/ 445066 h 977923"/>
                    <a:gd name="connsiteX1642" fmla="*/ 942343 w 1209257"/>
                    <a:gd name="connsiteY1642" fmla="*/ 437843 h 977923"/>
                    <a:gd name="connsiteX1643" fmla="*/ 923419 w 1209257"/>
                    <a:gd name="connsiteY1643" fmla="*/ 437843 h 977923"/>
                    <a:gd name="connsiteX1644" fmla="*/ 929242 w 1209257"/>
                    <a:gd name="connsiteY1644" fmla="*/ 445066 h 977923"/>
                    <a:gd name="connsiteX1645" fmla="*/ 923419 w 1209257"/>
                    <a:gd name="connsiteY1645" fmla="*/ 452290 h 977923"/>
                    <a:gd name="connsiteX1646" fmla="*/ 917111 w 1209257"/>
                    <a:gd name="connsiteY1646" fmla="*/ 445066 h 977923"/>
                    <a:gd name="connsiteX1647" fmla="*/ 923419 w 1209257"/>
                    <a:gd name="connsiteY1647" fmla="*/ 437843 h 977923"/>
                    <a:gd name="connsiteX1648" fmla="*/ 885085 w 1209257"/>
                    <a:gd name="connsiteY1648" fmla="*/ 437843 h 977923"/>
                    <a:gd name="connsiteX1649" fmla="*/ 890908 w 1209257"/>
                    <a:gd name="connsiteY1649" fmla="*/ 445066 h 977923"/>
                    <a:gd name="connsiteX1650" fmla="*/ 885085 w 1209257"/>
                    <a:gd name="connsiteY1650" fmla="*/ 452290 h 977923"/>
                    <a:gd name="connsiteX1651" fmla="*/ 878777 w 1209257"/>
                    <a:gd name="connsiteY1651" fmla="*/ 445066 h 977923"/>
                    <a:gd name="connsiteX1652" fmla="*/ 885085 w 1209257"/>
                    <a:gd name="connsiteY1652" fmla="*/ 437843 h 977923"/>
                    <a:gd name="connsiteX1653" fmla="*/ 865675 w 1209257"/>
                    <a:gd name="connsiteY1653" fmla="*/ 437843 h 977923"/>
                    <a:gd name="connsiteX1654" fmla="*/ 871983 w 1209257"/>
                    <a:gd name="connsiteY1654" fmla="*/ 445066 h 977923"/>
                    <a:gd name="connsiteX1655" fmla="*/ 865675 w 1209257"/>
                    <a:gd name="connsiteY1655" fmla="*/ 452290 h 977923"/>
                    <a:gd name="connsiteX1656" fmla="*/ 859852 w 1209257"/>
                    <a:gd name="connsiteY1656" fmla="*/ 445066 h 977923"/>
                    <a:gd name="connsiteX1657" fmla="*/ 865675 w 1209257"/>
                    <a:gd name="connsiteY1657" fmla="*/ 437843 h 977923"/>
                    <a:gd name="connsiteX1658" fmla="*/ 846750 w 1209257"/>
                    <a:gd name="connsiteY1658" fmla="*/ 437843 h 977923"/>
                    <a:gd name="connsiteX1659" fmla="*/ 853059 w 1209257"/>
                    <a:gd name="connsiteY1659" fmla="*/ 445066 h 977923"/>
                    <a:gd name="connsiteX1660" fmla="*/ 846750 w 1209257"/>
                    <a:gd name="connsiteY1660" fmla="*/ 452290 h 977923"/>
                    <a:gd name="connsiteX1661" fmla="*/ 840442 w 1209257"/>
                    <a:gd name="connsiteY1661" fmla="*/ 445066 h 977923"/>
                    <a:gd name="connsiteX1662" fmla="*/ 846750 w 1209257"/>
                    <a:gd name="connsiteY1662" fmla="*/ 437843 h 977923"/>
                    <a:gd name="connsiteX1663" fmla="*/ 827341 w 1209257"/>
                    <a:gd name="connsiteY1663" fmla="*/ 437843 h 977923"/>
                    <a:gd name="connsiteX1664" fmla="*/ 833649 w 1209257"/>
                    <a:gd name="connsiteY1664" fmla="*/ 445066 h 977923"/>
                    <a:gd name="connsiteX1665" fmla="*/ 827341 w 1209257"/>
                    <a:gd name="connsiteY1665" fmla="*/ 452290 h 977923"/>
                    <a:gd name="connsiteX1666" fmla="*/ 821518 w 1209257"/>
                    <a:gd name="connsiteY1666" fmla="*/ 445066 h 977923"/>
                    <a:gd name="connsiteX1667" fmla="*/ 827341 w 1209257"/>
                    <a:gd name="connsiteY1667" fmla="*/ 437843 h 977923"/>
                    <a:gd name="connsiteX1668" fmla="*/ 808416 w 1209257"/>
                    <a:gd name="connsiteY1668" fmla="*/ 437843 h 977923"/>
                    <a:gd name="connsiteX1669" fmla="*/ 814724 w 1209257"/>
                    <a:gd name="connsiteY1669" fmla="*/ 445066 h 977923"/>
                    <a:gd name="connsiteX1670" fmla="*/ 808416 w 1209257"/>
                    <a:gd name="connsiteY1670" fmla="*/ 452290 h 977923"/>
                    <a:gd name="connsiteX1671" fmla="*/ 802108 w 1209257"/>
                    <a:gd name="connsiteY1671" fmla="*/ 445066 h 977923"/>
                    <a:gd name="connsiteX1672" fmla="*/ 808416 w 1209257"/>
                    <a:gd name="connsiteY1672" fmla="*/ 437843 h 977923"/>
                    <a:gd name="connsiteX1673" fmla="*/ 789492 w 1209257"/>
                    <a:gd name="connsiteY1673" fmla="*/ 437843 h 977923"/>
                    <a:gd name="connsiteX1674" fmla="*/ 795315 w 1209257"/>
                    <a:gd name="connsiteY1674" fmla="*/ 445066 h 977923"/>
                    <a:gd name="connsiteX1675" fmla="*/ 789492 w 1209257"/>
                    <a:gd name="connsiteY1675" fmla="*/ 452290 h 977923"/>
                    <a:gd name="connsiteX1676" fmla="*/ 783184 w 1209257"/>
                    <a:gd name="connsiteY1676" fmla="*/ 445066 h 977923"/>
                    <a:gd name="connsiteX1677" fmla="*/ 789492 w 1209257"/>
                    <a:gd name="connsiteY1677" fmla="*/ 437843 h 977923"/>
                    <a:gd name="connsiteX1678" fmla="*/ 406634 w 1209257"/>
                    <a:gd name="connsiteY1678" fmla="*/ 437843 h 977923"/>
                    <a:gd name="connsiteX1679" fmla="*/ 412943 w 1209257"/>
                    <a:gd name="connsiteY1679" fmla="*/ 445066 h 977923"/>
                    <a:gd name="connsiteX1680" fmla="*/ 406634 w 1209257"/>
                    <a:gd name="connsiteY1680" fmla="*/ 452290 h 977923"/>
                    <a:gd name="connsiteX1681" fmla="*/ 400326 w 1209257"/>
                    <a:gd name="connsiteY1681" fmla="*/ 445066 h 977923"/>
                    <a:gd name="connsiteX1682" fmla="*/ 406634 w 1209257"/>
                    <a:gd name="connsiteY1682" fmla="*/ 437843 h 977923"/>
                    <a:gd name="connsiteX1683" fmla="*/ 387710 w 1209257"/>
                    <a:gd name="connsiteY1683" fmla="*/ 437843 h 977923"/>
                    <a:gd name="connsiteX1684" fmla="*/ 393533 w 1209257"/>
                    <a:gd name="connsiteY1684" fmla="*/ 445066 h 977923"/>
                    <a:gd name="connsiteX1685" fmla="*/ 387710 w 1209257"/>
                    <a:gd name="connsiteY1685" fmla="*/ 452290 h 977923"/>
                    <a:gd name="connsiteX1686" fmla="*/ 381402 w 1209257"/>
                    <a:gd name="connsiteY1686" fmla="*/ 445066 h 977923"/>
                    <a:gd name="connsiteX1687" fmla="*/ 387710 w 1209257"/>
                    <a:gd name="connsiteY1687" fmla="*/ 437843 h 977923"/>
                    <a:gd name="connsiteX1688" fmla="*/ 368300 w 1209257"/>
                    <a:gd name="connsiteY1688" fmla="*/ 437843 h 977923"/>
                    <a:gd name="connsiteX1689" fmla="*/ 374608 w 1209257"/>
                    <a:gd name="connsiteY1689" fmla="*/ 445066 h 977923"/>
                    <a:gd name="connsiteX1690" fmla="*/ 368300 w 1209257"/>
                    <a:gd name="connsiteY1690" fmla="*/ 452290 h 977923"/>
                    <a:gd name="connsiteX1691" fmla="*/ 362477 w 1209257"/>
                    <a:gd name="connsiteY1691" fmla="*/ 445066 h 977923"/>
                    <a:gd name="connsiteX1692" fmla="*/ 368300 w 1209257"/>
                    <a:gd name="connsiteY1692" fmla="*/ 437843 h 977923"/>
                    <a:gd name="connsiteX1693" fmla="*/ 349376 w 1209257"/>
                    <a:gd name="connsiteY1693" fmla="*/ 437843 h 977923"/>
                    <a:gd name="connsiteX1694" fmla="*/ 355684 w 1209257"/>
                    <a:gd name="connsiteY1694" fmla="*/ 445066 h 977923"/>
                    <a:gd name="connsiteX1695" fmla="*/ 349376 w 1209257"/>
                    <a:gd name="connsiteY1695" fmla="*/ 452290 h 977923"/>
                    <a:gd name="connsiteX1696" fmla="*/ 343068 w 1209257"/>
                    <a:gd name="connsiteY1696" fmla="*/ 445066 h 977923"/>
                    <a:gd name="connsiteX1697" fmla="*/ 349376 w 1209257"/>
                    <a:gd name="connsiteY1697" fmla="*/ 437843 h 977923"/>
                    <a:gd name="connsiteX1698" fmla="*/ 329966 w 1209257"/>
                    <a:gd name="connsiteY1698" fmla="*/ 437843 h 977923"/>
                    <a:gd name="connsiteX1699" fmla="*/ 336274 w 1209257"/>
                    <a:gd name="connsiteY1699" fmla="*/ 445066 h 977923"/>
                    <a:gd name="connsiteX1700" fmla="*/ 329966 w 1209257"/>
                    <a:gd name="connsiteY1700" fmla="*/ 452290 h 977923"/>
                    <a:gd name="connsiteX1701" fmla="*/ 324143 w 1209257"/>
                    <a:gd name="connsiteY1701" fmla="*/ 445066 h 977923"/>
                    <a:gd name="connsiteX1702" fmla="*/ 329966 w 1209257"/>
                    <a:gd name="connsiteY1702" fmla="*/ 437843 h 977923"/>
                    <a:gd name="connsiteX1703" fmla="*/ 311041 w 1209257"/>
                    <a:gd name="connsiteY1703" fmla="*/ 437843 h 977923"/>
                    <a:gd name="connsiteX1704" fmla="*/ 317350 w 1209257"/>
                    <a:gd name="connsiteY1704" fmla="*/ 445066 h 977923"/>
                    <a:gd name="connsiteX1705" fmla="*/ 311041 w 1209257"/>
                    <a:gd name="connsiteY1705" fmla="*/ 452290 h 977923"/>
                    <a:gd name="connsiteX1706" fmla="*/ 304733 w 1209257"/>
                    <a:gd name="connsiteY1706" fmla="*/ 445066 h 977923"/>
                    <a:gd name="connsiteX1707" fmla="*/ 311041 w 1209257"/>
                    <a:gd name="connsiteY1707" fmla="*/ 437843 h 977923"/>
                    <a:gd name="connsiteX1708" fmla="*/ 292117 w 1209257"/>
                    <a:gd name="connsiteY1708" fmla="*/ 437843 h 977923"/>
                    <a:gd name="connsiteX1709" fmla="*/ 297940 w 1209257"/>
                    <a:gd name="connsiteY1709" fmla="*/ 445066 h 977923"/>
                    <a:gd name="connsiteX1710" fmla="*/ 292117 w 1209257"/>
                    <a:gd name="connsiteY1710" fmla="*/ 452290 h 977923"/>
                    <a:gd name="connsiteX1711" fmla="*/ 285809 w 1209257"/>
                    <a:gd name="connsiteY1711" fmla="*/ 445066 h 977923"/>
                    <a:gd name="connsiteX1712" fmla="*/ 292117 w 1209257"/>
                    <a:gd name="connsiteY1712" fmla="*/ 437843 h 977923"/>
                    <a:gd name="connsiteX1713" fmla="*/ 272707 w 1209257"/>
                    <a:gd name="connsiteY1713" fmla="*/ 437843 h 977923"/>
                    <a:gd name="connsiteX1714" fmla="*/ 279015 w 1209257"/>
                    <a:gd name="connsiteY1714" fmla="*/ 445066 h 977923"/>
                    <a:gd name="connsiteX1715" fmla="*/ 272707 w 1209257"/>
                    <a:gd name="connsiteY1715" fmla="*/ 452290 h 977923"/>
                    <a:gd name="connsiteX1716" fmla="*/ 266399 w 1209257"/>
                    <a:gd name="connsiteY1716" fmla="*/ 445066 h 977923"/>
                    <a:gd name="connsiteX1717" fmla="*/ 272707 w 1209257"/>
                    <a:gd name="connsiteY1717" fmla="*/ 437843 h 977923"/>
                    <a:gd name="connsiteX1718" fmla="*/ 253783 w 1209257"/>
                    <a:gd name="connsiteY1718" fmla="*/ 437843 h 977923"/>
                    <a:gd name="connsiteX1719" fmla="*/ 259606 w 1209257"/>
                    <a:gd name="connsiteY1719" fmla="*/ 445066 h 977923"/>
                    <a:gd name="connsiteX1720" fmla="*/ 253783 w 1209257"/>
                    <a:gd name="connsiteY1720" fmla="*/ 452290 h 977923"/>
                    <a:gd name="connsiteX1721" fmla="*/ 247475 w 1209257"/>
                    <a:gd name="connsiteY1721" fmla="*/ 445066 h 977923"/>
                    <a:gd name="connsiteX1722" fmla="*/ 253783 w 1209257"/>
                    <a:gd name="connsiteY1722" fmla="*/ 437843 h 977923"/>
                    <a:gd name="connsiteX1723" fmla="*/ 1206778 w 1209257"/>
                    <a:gd name="connsiteY1723" fmla="*/ 420089 h 977923"/>
                    <a:gd name="connsiteX1724" fmla="*/ 1206198 w 1209257"/>
                    <a:gd name="connsiteY1724" fmla="*/ 425837 h 977923"/>
                    <a:gd name="connsiteX1725" fmla="*/ 1203890 w 1209257"/>
                    <a:gd name="connsiteY1725" fmla="*/ 423396 h 977923"/>
                    <a:gd name="connsiteX1726" fmla="*/ 999602 w 1209257"/>
                    <a:gd name="connsiteY1726" fmla="*/ 417840 h 977923"/>
                    <a:gd name="connsiteX1727" fmla="*/ 1004455 w 1209257"/>
                    <a:gd name="connsiteY1727" fmla="*/ 423396 h 977923"/>
                    <a:gd name="connsiteX1728" fmla="*/ 999602 w 1209257"/>
                    <a:gd name="connsiteY1728" fmla="*/ 428397 h 977923"/>
                    <a:gd name="connsiteX1729" fmla="*/ 995235 w 1209257"/>
                    <a:gd name="connsiteY1729" fmla="*/ 423396 h 977923"/>
                    <a:gd name="connsiteX1730" fmla="*/ 999602 w 1209257"/>
                    <a:gd name="connsiteY1730" fmla="*/ 417840 h 977923"/>
                    <a:gd name="connsiteX1731" fmla="*/ 1191273 w 1209257"/>
                    <a:gd name="connsiteY1731" fmla="*/ 416173 h 977923"/>
                    <a:gd name="connsiteX1732" fmla="*/ 1197096 w 1209257"/>
                    <a:gd name="connsiteY1732" fmla="*/ 423396 h 977923"/>
                    <a:gd name="connsiteX1733" fmla="*/ 1191273 w 1209257"/>
                    <a:gd name="connsiteY1733" fmla="*/ 430064 h 977923"/>
                    <a:gd name="connsiteX1734" fmla="*/ 1184965 w 1209257"/>
                    <a:gd name="connsiteY1734" fmla="*/ 423396 h 977923"/>
                    <a:gd name="connsiteX1735" fmla="*/ 1191273 w 1209257"/>
                    <a:gd name="connsiteY1735" fmla="*/ 416173 h 977923"/>
                    <a:gd name="connsiteX1736" fmla="*/ 1171864 w 1209257"/>
                    <a:gd name="connsiteY1736" fmla="*/ 416173 h 977923"/>
                    <a:gd name="connsiteX1737" fmla="*/ 1178172 w 1209257"/>
                    <a:gd name="connsiteY1737" fmla="*/ 423396 h 977923"/>
                    <a:gd name="connsiteX1738" fmla="*/ 1171864 w 1209257"/>
                    <a:gd name="connsiteY1738" fmla="*/ 430064 h 977923"/>
                    <a:gd name="connsiteX1739" fmla="*/ 1165556 w 1209257"/>
                    <a:gd name="connsiteY1739" fmla="*/ 423396 h 977923"/>
                    <a:gd name="connsiteX1740" fmla="*/ 1171864 w 1209257"/>
                    <a:gd name="connsiteY1740" fmla="*/ 416173 h 977923"/>
                    <a:gd name="connsiteX1741" fmla="*/ 1152939 w 1209257"/>
                    <a:gd name="connsiteY1741" fmla="*/ 416173 h 977923"/>
                    <a:gd name="connsiteX1742" fmla="*/ 1158762 w 1209257"/>
                    <a:gd name="connsiteY1742" fmla="*/ 423396 h 977923"/>
                    <a:gd name="connsiteX1743" fmla="*/ 1152939 w 1209257"/>
                    <a:gd name="connsiteY1743" fmla="*/ 430064 h 977923"/>
                    <a:gd name="connsiteX1744" fmla="*/ 1146631 w 1209257"/>
                    <a:gd name="connsiteY1744" fmla="*/ 423396 h 977923"/>
                    <a:gd name="connsiteX1745" fmla="*/ 1152939 w 1209257"/>
                    <a:gd name="connsiteY1745" fmla="*/ 416173 h 977923"/>
                    <a:gd name="connsiteX1746" fmla="*/ 1133529 w 1209257"/>
                    <a:gd name="connsiteY1746" fmla="*/ 416173 h 977923"/>
                    <a:gd name="connsiteX1747" fmla="*/ 1139838 w 1209257"/>
                    <a:gd name="connsiteY1747" fmla="*/ 423396 h 977923"/>
                    <a:gd name="connsiteX1748" fmla="*/ 1133529 w 1209257"/>
                    <a:gd name="connsiteY1748" fmla="*/ 430064 h 977923"/>
                    <a:gd name="connsiteX1749" fmla="*/ 1127221 w 1209257"/>
                    <a:gd name="connsiteY1749" fmla="*/ 423396 h 977923"/>
                    <a:gd name="connsiteX1750" fmla="*/ 1133529 w 1209257"/>
                    <a:gd name="connsiteY1750" fmla="*/ 416173 h 977923"/>
                    <a:gd name="connsiteX1751" fmla="*/ 1114605 w 1209257"/>
                    <a:gd name="connsiteY1751" fmla="*/ 416173 h 977923"/>
                    <a:gd name="connsiteX1752" fmla="*/ 1120913 w 1209257"/>
                    <a:gd name="connsiteY1752" fmla="*/ 423396 h 977923"/>
                    <a:gd name="connsiteX1753" fmla="*/ 1114605 w 1209257"/>
                    <a:gd name="connsiteY1753" fmla="*/ 430064 h 977923"/>
                    <a:gd name="connsiteX1754" fmla="*/ 1108297 w 1209257"/>
                    <a:gd name="connsiteY1754" fmla="*/ 423396 h 977923"/>
                    <a:gd name="connsiteX1755" fmla="*/ 1114605 w 1209257"/>
                    <a:gd name="connsiteY1755" fmla="*/ 416173 h 977923"/>
                    <a:gd name="connsiteX1756" fmla="*/ 1095195 w 1209257"/>
                    <a:gd name="connsiteY1756" fmla="*/ 416173 h 977923"/>
                    <a:gd name="connsiteX1757" fmla="*/ 1101503 w 1209257"/>
                    <a:gd name="connsiteY1757" fmla="*/ 423396 h 977923"/>
                    <a:gd name="connsiteX1758" fmla="*/ 1095195 w 1209257"/>
                    <a:gd name="connsiteY1758" fmla="*/ 430064 h 977923"/>
                    <a:gd name="connsiteX1759" fmla="*/ 1089372 w 1209257"/>
                    <a:gd name="connsiteY1759" fmla="*/ 423396 h 977923"/>
                    <a:gd name="connsiteX1760" fmla="*/ 1095195 w 1209257"/>
                    <a:gd name="connsiteY1760" fmla="*/ 416173 h 977923"/>
                    <a:gd name="connsiteX1761" fmla="*/ 1076271 w 1209257"/>
                    <a:gd name="connsiteY1761" fmla="*/ 416173 h 977923"/>
                    <a:gd name="connsiteX1762" fmla="*/ 1082579 w 1209257"/>
                    <a:gd name="connsiteY1762" fmla="*/ 423396 h 977923"/>
                    <a:gd name="connsiteX1763" fmla="*/ 1076271 w 1209257"/>
                    <a:gd name="connsiteY1763" fmla="*/ 430064 h 977923"/>
                    <a:gd name="connsiteX1764" fmla="*/ 1069963 w 1209257"/>
                    <a:gd name="connsiteY1764" fmla="*/ 423396 h 977923"/>
                    <a:gd name="connsiteX1765" fmla="*/ 1076271 w 1209257"/>
                    <a:gd name="connsiteY1765" fmla="*/ 416173 h 977923"/>
                    <a:gd name="connsiteX1766" fmla="*/ 1057346 w 1209257"/>
                    <a:gd name="connsiteY1766" fmla="*/ 416173 h 977923"/>
                    <a:gd name="connsiteX1767" fmla="*/ 1063169 w 1209257"/>
                    <a:gd name="connsiteY1767" fmla="*/ 423396 h 977923"/>
                    <a:gd name="connsiteX1768" fmla="*/ 1057346 w 1209257"/>
                    <a:gd name="connsiteY1768" fmla="*/ 430064 h 977923"/>
                    <a:gd name="connsiteX1769" fmla="*/ 1051038 w 1209257"/>
                    <a:gd name="connsiteY1769" fmla="*/ 423396 h 977923"/>
                    <a:gd name="connsiteX1770" fmla="*/ 1057346 w 1209257"/>
                    <a:gd name="connsiteY1770" fmla="*/ 416173 h 977923"/>
                    <a:gd name="connsiteX1771" fmla="*/ 1037936 w 1209257"/>
                    <a:gd name="connsiteY1771" fmla="*/ 416173 h 977923"/>
                    <a:gd name="connsiteX1772" fmla="*/ 1044245 w 1209257"/>
                    <a:gd name="connsiteY1772" fmla="*/ 423396 h 977923"/>
                    <a:gd name="connsiteX1773" fmla="*/ 1037936 w 1209257"/>
                    <a:gd name="connsiteY1773" fmla="*/ 430064 h 977923"/>
                    <a:gd name="connsiteX1774" fmla="*/ 1031628 w 1209257"/>
                    <a:gd name="connsiteY1774" fmla="*/ 423396 h 977923"/>
                    <a:gd name="connsiteX1775" fmla="*/ 1037936 w 1209257"/>
                    <a:gd name="connsiteY1775" fmla="*/ 416173 h 977923"/>
                    <a:gd name="connsiteX1776" fmla="*/ 1019012 w 1209257"/>
                    <a:gd name="connsiteY1776" fmla="*/ 416173 h 977923"/>
                    <a:gd name="connsiteX1777" fmla="*/ 1024835 w 1209257"/>
                    <a:gd name="connsiteY1777" fmla="*/ 423396 h 977923"/>
                    <a:gd name="connsiteX1778" fmla="*/ 1019012 w 1209257"/>
                    <a:gd name="connsiteY1778" fmla="*/ 430064 h 977923"/>
                    <a:gd name="connsiteX1779" fmla="*/ 1012704 w 1209257"/>
                    <a:gd name="connsiteY1779" fmla="*/ 423396 h 977923"/>
                    <a:gd name="connsiteX1780" fmla="*/ 1019012 w 1209257"/>
                    <a:gd name="connsiteY1780" fmla="*/ 416173 h 977923"/>
                    <a:gd name="connsiteX1781" fmla="*/ 865675 w 1209257"/>
                    <a:gd name="connsiteY1781" fmla="*/ 416173 h 977923"/>
                    <a:gd name="connsiteX1782" fmla="*/ 871983 w 1209257"/>
                    <a:gd name="connsiteY1782" fmla="*/ 423396 h 977923"/>
                    <a:gd name="connsiteX1783" fmla="*/ 865675 w 1209257"/>
                    <a:gd name="connsiteY1783" fmla="*/ 430064 h 977923"/>
                    <a:gd name="connsiteX1784" fmla="*/ 859852 w 1209257"/>
                    <a:gd name="connsiteY1784" fmla="*/ 423396 h 977923"/>
                    <a:gd name="connsiteX1785" fmla="*/ 865675 w 1209257"/>
                    <a:gd name="connsiteY1785" fmla="*/ 416173 h 977923"/>
                    <a:gd name="connsiteX1786" fmla="*/ 846750 w 1209257"/>
                    <a:gd name="connsiteY1786" fmla="*/ 416173 h 977923"/>
                    <a:gd name="connsiteX1787" fmla="*/ 853059 w 1209257"/>
                    <a:gd name="connsiteY1787" fmla="*/ 423396 h 977923"/>
                    <a:gd name="connsiteX1788" fmla="*/ 846750 w 1209257"/>
                    <a:gd name="connsiteY1788" fmla="*/ 430064 h 977923"/>
                    <a:gd name="connsiteX1789" fmla="*/ 840442 w 1209257"/>
                    <a:gd name="connsiteY1789" fmla="*/ 423396 h 977923"/>
                    <a:gd name="connsiteX1790" fmla="*/ 846750 w 1209257"/>
                    <a:gd name="connsiteY1790" fmla="*/ 416173 h 977923"/>
                    <a:gd name="connsiteX1791" fmla="*/ 827341 w 1209257"/>
                    <a:gd name="connsiteY1791" fmla="*/ 416173 h 977923"/>
                    <a:gd name="connsiteX1792" fmla="*/ 833649 w 1209257"/>
                    <a:gd name="connsiteY1792" fmla="*/ 423396 h 977923"/>
                    <a:gd name="connsiteX1793" fmla="*/ 827341 w 1209257"/>
                    <a:gd name="connsiteY1793" fmla="*/ 430064 h 977923"/>
                    <a:gd name="connsiteX1794" fmla="*/ 821518 w 1209257"/>
                    <a:gd name="connsiteY1794" fmla="*/ 423396 h 977923"/>
                    <a:gd name="connsiteX1795" fmla="*/ 827341 w 1209257"/>
                    <a:gd name="connsiteY1795" fmla="*/ 416173 h 977923"/>
                    <a:gd name="connsiteX1796" fmla="*/ 808416 w 1209257"/>
                    <a:gd name="connsiteY1796" fmla="*/ 416173 h 977923"/>
                    <a:gd name="connsiteX1797" fmla="*/ 814724 w 1209257"/>
                    <a:gd name="connsiteY1797" fmla="*/ 423396 h 977923"/>
                    <a:gd name="connsiteX1798" fmla="*/ 808416 w 1209257"/>
                    <a:gd name="connsiteY1798" fmla="*/ 430064 h 977923"/>
                    <a:gd name="connsiteX1799" fmla="*/ 802108 w 1209257"/>
                    <a:gd name="connsiteY1799" fmla="*/ 423396 h 977923"/>
                    <a:gd name="connsiteX1800" fmla="*/ 808416 w 1209257"/>
                    <a:gd name="connsiteY1800" fmla="*/ 416173 h 977923"/>
                    <a:gd name="connsiteX1801" fmla="*/ 444969 w 1209257"/>
                    <a:gd name="connsiteY1801" fmla="*/ 416173 h 977923"/>
                    <a:gd name="connsiteX1802" fmla="*/ 451277 w 1209257"/>
                    <a:gd name="connsiteY1802" fmla="*/ 423396 h 977923"/>
                    <a:gd name="connsiteX1803" fmla="*/ 444969 w 1209257"/>
                    <a:gd name="connsiteY1803" fmla="*/ 430064 h 977923"/>
                    <a:gd name="connsiteX1804" fmla="*/ 438661 w 1209257"/>
                    <a:gd name="connsiteY1804" fmla="*/ 423396 h 977923"/>
                    <a:gd name="connsiteX1805" fmla="*/ 444969 w 1209257"/>
                    <a:gd name="connsiteY1805" fmla="*/ 416173 h 977923"/>
                    <a:gd name="connsiteX1806" fmla="*/ 426044 w 1209257"/>
                    <a:gd name="connsiteY1806" fmla="*/ 416173 h 977923"/>
                    <a:gd name="connsiteX1807" fmla="*/ 431867 w 1209257"/>
                    <a:gd name="connsiteY1807" fmla="*/ 423396 h 977923"/>
                    <a:gd name="connsiteX1808" fmla="*/ 426044 w 1209257"/>
                    <a:gd name="connsiteY1808" fmla="*/ 430064 h 977923"/>
                    <a:gd name="connsiteX1809" fmla="*/ 419736 w 1209257"/>
                    <a:gd name="connsiteY1809" fmla="*/ 423396 h 977923"/>
                    <a:gd name="connsiteX1810" fmla="*/ 426044 w 1209257"/>
                    <a:gd name="connsiteY1810" fmla="*/ 416173 h 977923"/>
                    <a:gd name="connsiteX1811" fmla="*/ 406634 w 1209257"/>
                    <a:gd name="connsiteY1811" fmla="*/ 416173 h 977923"/>
                    <a:gd name="connsiteX1812" fmla="*/ 412943 w 1209257"/>
                    <a:gd name="connsiteY1812" fmla="*/ 423396 h 977923"/>
                    <a:gd name="connsiteX1813" fmla="*/ 406634 w 1209257"/>
                    <a:gd name="connsiteY1813" fmla="*/ 430064 h 977923"/>
                    <a:gd name="connsiteX1814" fmla="*/ 400326 w 1209257"/>
                    <a:gd name="connsiteY1814" fmla="*/ 423396 h 977923"/>
                    <a:gd name="connsiteX1815" fmla="*/ 406634 w 1209257"/>
                    <a:gd name="connsiteY1815" fmla="*/ 416173 h 977923"/>
                    <a:gd name="connsiteX1816" fmla="*/ 387710 w 1209257"/>
                    <a:gd name="connsiteY1816" fmla="*/ 416173 h 977923"/>
                    <a:gd name="connsiteX1817" fmla="*/ 393533 w 1209257"/>
                    <a:gd name="connsiteY1817" fmla="*/ 423396 h 977923"/>
                    <a:gd name="connsiteX1818" fmla="*/ 387710 w 1209257"/>
                    <a:gd name="connsiteY1818" fmla="*/ 430064 h 977923"/>
                    <a:gd name="connsiteX1819" fmla="*/ 381402 w 1209257"/>
                    <a:gd name="connsiteY1819" fmla="*/ 423396 h 977923"/>
                    <a:gd name="connsiteX1820" fmla="*/ 387710 w 1209257"/>
                    <a:gd name="connsiteY1820" fmla="*/ 416173 h 977923"/>
                    <a:gd name="connsiteX1821" fmla="*/ 368300 w 1209257"/>
                    <a:gd name="connsiteY1821" fmla="*/ 416173 h 977923"/>
                    <a:gd name="connsiteX1822" fmla="*/ 374608 w 1209257"/>
                    <a:gd name="connsiteY1822" fmla="*/ 423396 h 977923"/>
                    <a:gd name="connsiteX1823" fmla="*/ 368300 w 1209257"/>
                    <a:gd name="connsiteY1823" fmla="*/ 430064 h 977923"/>
                    <a:gd name="connsiteX1824" fmla="*/ 362477 w 1209257"/>
                    <a:gd name="connsiteY1824" fmla="*/ 423396 h 977923"/>
                    <a:gd name="connsiteX1825" fmla="*/ 368300 w 1209257"/>
                    <a:gd name="connsiteY1825" fmla="*/ 416173 h 977923"/>
                    <a:gd name="connsiteX1826" fmla="*/ 349376 w 1209257"/>
                    <a:gd name="connsiteY1826" fmla="*/ 416173 h 977923"/>
                    <a:gd name="connsiteX1827" fmla="*/ 355684 w 1209257"/>
                    <a:gd name="connsiteY1827" fmla="*/ 423396 h 977923"/>
                    <a:gd name="connsiteX1828" fmla="*/ 349376 w 1209257"/>
                    <a:gd name="connsiteY1828" fmla="*/ 430064 h 977923"/>
                    <a:gd name="connsiteX1829" fmla="*/ 343068 w 1209257"/>
                    <a:gd name="connsiteY1829" fmla="*/ 423396 h 977923"/>
                    <a:gd name="connsiteX1830" fmla="*/ 349376 w 1209257"/>
                    <a:gd name="connsiteY1830" fmla="*/ 416173 h 977923"/>
                    <a:gd name="connsiteX1831" fmla="*/ 329966 w 1209257"/>
                    <a:gd name="connsiteY1831" fmla="*/ 416173 h 977923"/>
                    <a:gd name="connsiteX1832" fmla="*/ 336274 w 1209257"/>
                    <a:gd name="connsiteY1832" fmla="*/ 423396 h 977923"/>
                    <a:gd name="connsiteX1833" fmla="*/ 329966 w 1209257"/>
                    <a:gd name="connsiteY1833" fmla="*/ 430064 h 977923"/>
                    <a:gd name="connsiteX1834" fmla="*/ 324143 w 1209257"/>
                    <a:gd name="connsiteY1834" fmla="*/ 423396 h 977923"/>
                    <a:gd name="connsiteX1835" fmla="*/ 329966 w 1209257"/>
                    <a:gd name="connsiteY1835" fmla="*/ 416173 h 977923"/>
                    <a:gd name="connsiteX1836" fmla="*/ 311041 w 1209257"/>
                    <a:gd name="connsiteY1836" fmla="*/ 416173 h 977923"/>
                    <a:gd name="connsiteX1837" fmla="*/ 317350 w 1209257"/>
                    <a:gd name="connsiteY1837" fmla="*/ 423396 h 977923"/>
                    <a:gd name="connsiteX1838" fmla="*/ 311041 w 1209257"/>
                    <a:gd name="connsiteY1838" fmla="*/ 430064 h 977923"/>
                    <a:gd name="connsiteX1839" fmla="*/ 304733 w 1209257"/>
                    <a:gd name="connsiteY1839" fmla="*/ 423396 h 977923"/>
                    <a:gd name="connsiteX1840" fmla="*/ 311041 w 1209257"/>
                    <a:gd name="connsiteY1840" fmla="*/ 416173 h 977923"/>
                    <a:gd name="connsiteX1841" fmla="*/ 292117 w 1209257"/>
                    <a:gd name="connsiteY1841" fmla="*/ 416173 h 977923"/>
                    <a:gd name="connsiteX1842" fmla="*/ 297940 w 1209257"/>
                    <a:gd name="connsiteY1842" fmla="*/ 423396 h 977923"/>
                    <a:gd name="connsiteX1843" fmla="*/ 292117 w 1209257"/>
                    <a:gd name="connsiteY1843" fmla="*/ 430064 h 977923"/>
                    <a:gd name="connsiteX1844" fmla="*/ 285809 w 1209257"/>
                    <a:gd name="connsiteY1844" fmla="*/ 423396 h 977923"/>
                    <a:gd name="connsiteX1845" fmla="*/ 292117 w 1209257"/>
                    <a:gd name="connsiteY1845" fmla="*/ 416173 h 977923"/>
                    <a:gd name="connsiteX1846" fmla="*/ 272707 w 1209257"/>
                    <a:gd name="connsiteY1846" fmla="*/ 416173 h 977923"/>
                    <a:gd name="connsiteX1847" fmla="*/ 279015 w 1209257"/>
                    <a:gd name="connsiteY1847" fmla="*/ 423396 h 977923"/>
                    <a:gd name="connsiteX1848" fmla="*/ 272707 w 1209257"/>
                    <a:gd name="connsiteY1848" fmla="*/ 430064 h 977923"/>
                    <a:gd name="connsiteX1849" fmla="*/ 266399 w 1209257"/>
                    <a:gd name="connsiteY1849" fmla="*/ 423396 h 977923"/>
                    <a:gd name="connsiteX1850" fmla="*/ 272707 w 1209257"/>
                    <a:gd name="connsiteY1850" fmla="*/ 416173 h 977923"/>
                    <a:gd name="connsiteX1851" fmla="*/ 253783 w 1209257"/>
                    <a:gd name="connsiteY1851" fmla="*/ 416173 h 977923"/>
                    <a:gd name="connsiteX1852" fmla="*/ 259606 w 1209257"/>
                    <a:gd name="connsiteY1852" fmla="*/ 423396 h 977923"/>
                    <a:gd name="connsiteX1853" fmla="*/ 253783 w 1209257"/>
                    <a:gd name="connsiteY1853" fmla="*/ 430064 h 977923"/>
                    <a:gd name="connsiteX1854" fmla="*/ 247475 w 1209257"/>
                    <a:gd name="connsiteY1854" fmla="*/ 423396 h 977923"/>
                    <a:gd name="connsiteX1855" fmla="*/ 253783 w 1209257"/>
                    <a:gd name="connsiteY1855" fmla="*/ 416173 h 977923"/>
                    <a:gd name="connsiteX1856" fmla="*/ 234373 w 1209257"/>
                    <a:gd name="connsiteY1856" fmla="*/ 416173 h 977923"/>
                    <a:gd name="connsiteX1857" fmla="*/ 240681 w 1209257"/>
                    <a:gd name="connsiteY1857" fmla="*/ 423396 h 977923"/>
                    <a:gd name="connsiteX1858" fmla="*/ 234373 w 1209257"/>
                    <a:gd name="connsiteY1858" fmla="*/ 430064 h 977923"/>
                    <a:gd name="connsiteX1859" fmla="*/ 228550 w 1209257"/>
                    <a:gd name="connsiteY1859" fmla="*/ 423396 h 977923"/>
                    <a:gd name="connsiteX1860" fmla="*/ 234373 w 1209257"/>
                    <a:gd name="connsiteY1860" fmla="*/ 416173 h 977923"/>
                    <a:gd name="connsiteX1861" fmla="*/ 923419 w 1209257"/>
                    <a:gd name="connsiteY1861" fmla="*/ 398948 h 977923"/>
                    <a:gd name="connsiteX1862" fmla="*/ 925360 w 1209257"/>
                    <a:gd name="connsiteY1862" fmla="*/ 401171 h 977923"/>
                    <a:gd name="connsiteX1863" fmla="*/ 923419 w 1209257"/>
                    <a:gd name="connsiteY1863" fmla="*/ 403393 h 977923"/>
                    <a:gd name="connsiteX1864" fmla="*/ 920993 w 1209257"/>
                    <a:gd name="connsiteY1864" fmla="*/ 401171 h 977923"/>
                    <a:gd name="connsiteX1865" fmla="*/ 923419 w 1209257"/>
                    <a:gd name="connsiteY1865" fmla="*/ 398948 h 977923"/>
                    <a:gd name="connsiteX1866" fmla="*/ 1209257 w 1209257"/>
                    <a:gd name="connsiteY1866" fmla="*/ 395498 h 977923"/>
                    <a:gd name="connsiteX1867" fmla="*/ 1208189 w 1209257"/>
                    <a:gd name="connsiteY1867" fmla="*/ 406093 h 977923"/>
                    <a:gd name="connsiteX1868" fmla="*/ 1203890 w 1209257"/>
                    <a:gd name="connsiteY1868" fmla="*/ 401171 h 977923"/>
                    <a:gd name="connsiteX1869" fmla="*/ 1191273 w 1209257"/>
                    <a:gd name="connsiteY1869" fmla="*/ 394503 h 977923"/>
                    <a:gd name="connsiteX1870" fmla="*/ 1197096 w 1209257"/>
                    <a:gd name="connsiteY1870" fmla="*/ 401171 h 977923"/>
                    <a:gd name="connsiteX1871" fmla="*/ 1191273 w 1209257"/>
                    <a:gd name="connsiteY1871" fmla="*/ 408394 h 977923"/>
                    <a:gd name="connsiteX1872" fmla="*/ 1184965 w 1209257"/>
                    <a:gd name="connsiteY1872" fmla="*/ 401171 h 977923"/>
                    <a:gd name="connsiteX1873" fmla="*/ 1191273 w 1209257"/>
                    <a:gd name="connsiteY1873" fmla="*/ 394503 h 977923"/>
                    <a:gd name="connsiteX1874" fmla="*/ 1171864 w 1209257"/>
                    <a:gd name="connsiteY1874" fmla="*/ 394503 h 977923"/>
                    <a:gd name="connsiteX1875" fmla="*/ 1178172 w 1209257"/>
                    <a:gd name="connsiteY1875" fmla="*/ 401171 h 977923"/>
                    <a:gd name="connsiteX1876" fmla="*/ 1171864 w 1209257"/>
                    <a:gd name="connsiteY1876" fmla="*/ 408394 h 977923"/>
                    <a:gd name="connsiteX1877" fmla="*/ 1165556 w 1209257"/>
                    <a:gd name="connsiteY1877" fmla="*/ 401171 h 977923"/>
                    <a:gd name="connsiteX1878" fmla="*/ 1171864 w 1209257"/>
                    <a:gd name="connsiteY1878" fmla="*/ 394503 h 977923"/>
                    <a:gd name="connsiteX1879" fmla="*/ 1152939 w 1209257"/>
                    <a:gd name="connsiteY1879" fmla="*/ 394503 h 977923"/>
                    <a:gd name="connsiteX1880" fmla="*/ 1158762 w 1209257"/>
                    <a:gd name="connsiteY1880" fmla="*/ 401171 h 977923"/>
                    <a:gd name="connsiteX1881" fmla="*/ 1152939 w 1209257"/>
                    <a:gd name="connsiteY1881" fmla="*/ 408394 h 977923"/>
                    <a:gd name="connsiteX1882" fmla="*/ 1146631 w 1209257"/>
                    <a:gd name="connsiteY1882" fmla="*/ 401171 h 977923"/>
                    <a:gd name="connsiteX1883" fmla="*/ 1152939 w 1209257"/>
                    <a:gd name="connsiteY1883" fmla="*/ 394503 h 977923"/>
                    <a:gd name="connsiteX1884" fmla="*/ 1133529 w 1209257"/>
                    <a:gd name="connsiteY1884" fmla="*/ 394503 h 977923"/>
                    <a:gd name="connsiteX1885" fmla="*/ 1139838 w 1209257"/>
                    <a:gd name="connsiteY1885" fmla="*/ 401171 h 977923"/>
                    <a:gd name="connsiteX1886" fmla="*/ 1133529 w 1209257"/>
                    <a:gd name="connsiteY1886" fmla="*/ 408394 h 977923"/>
                    <a:gd name="connsiteX1887" fmla="*/ 1127221 w 1209257"/>
                    <a:gd name="connsiteY1887" fmla="*/ 401171 h 977923"/>
                    <a:gd name="connsiteX1888" fmla="*/ 1133529 w 1209257"/>
                    <a:gd name="connsiteY1888" fmla="*/ 394503 h 977923"/>
                    <a:gd name="connsiteX1889" fmla="*/ 1114605 w 1209257"/>
                    <a:gd name="connsiteY1889" fmla="*/ 394503 h 977923"/>
                    <a:gd name="connsiteX1890" fmla="*/ 1120913 w 1209257"/>
                    <a:gd name="connsiteY1890" fmla="*/ 401171 h 977923"/>
                    <a:gd name="connsiteX1891" fmla="*/ 1114605 w 1209257"/>
                    <a:gd name="connsiteY1891" fmla="*/ 408394 h 977923"/>
                    <a:gd name="connsiteX1892" fmla="*/ 1108297 w 1209257"/>
                    <a:gd name="connsiteY1892" fmla="*/ 401171 h 977923"/>
                    <a:gd name="connsiteX1893" fmla="*/ 1114605 w 1209257"/>
                    <a:gd name="connsiteY1893" fmla="*/ 394503 h 977923"/>
                    <a:gd name="connsiteX1894" fmla="*/ 1095195 w 1209257"/>
                    <a:gd name="connsiteY1894" fmla="*/ 394503 h 977923"/>
                    <a:gd name="connsiteX1895" fmla="*/ 1101503 w 1209257"/>
                    <a:gd name="connsiteY1895" fmla="*/ 401171 h 977923"/>
                    <a:gd name="connsiteX1896" fmla="*/ 1095195 w 1209257"/>
                    <a:gd name="connsiteY1896" fmla="*/ 408394 h 977923"/>
                    <a:gd name="connsiteX1897" fmla="*/ 1089372 w 1209257"/>
                    <a:gd name="connsiteY1897" fmla="*/ 401171 h 977923"/>
                    <a:gd name="connsiteX1898" fmla="*/ 1095195 w 1209257"/>
                    <a:gd name="connsiteY1898" fmla="*/ 394503 h 977923"/>
                    <a:gd name="connsiteX1899" fmla="*/ 1057346 w 1209257"/>
                    <a:gd name="connsiteY1899" fmla="*/ 394503 h 977923"/>
                    <a:gd name="connsiteX1900" fmla="*/ 1063169 w 1209257"/>
                    <a:gd name="connsiteY1900" fmla="*/ 401171 h 977923"/>
                    <a:gd name="connsiteX1901" fmla="*/ 1057346 w 1209257"/>
                    <a:gd name="connsiteY1901" fmla="*/ 408394 h 977923"/>
                    <a:gd name="connsiteX1902" fmla="*/ 1051038 w 1209257"/>
                    <a:gd name="connsiteY1902" fmla="*/ 401171 h 977923"/>
                    <a:gd name="connsiteX1903" fmla="*/ 1057346 w 1209257"/>
                    <a:gd name="connsiteY1903" fmla="*/ 394503 h 977923"/>
                    <a:gd name="connsiteX1904" fmla="*/ 1037936 w 1209257"/>
                    <a:gd name="connsiteY1904" fmla="*/ 394503 h 977923"/>
                    <a:gd name="connsiteX1905" fmla="*/ 1044245 w 1209257"/>
                    <a:gd name="connsiteY1905" fmla="*/ 401171 h 977923"/>
                    <a:gd name="connsiteX1906" fmla="*/ 1037936 w 1209257"/>
                    <a:gd name="connsiteY1906" fmla="*/ 408394 h 977923"/>
                    <a:gd name="connsiteX1907" fmla="*/ 1031628 w 1209257"/>
                    <a:gd name="connsiteY1907" fmla="*/ 401171 h 977923"/>
                    <a:gd name="connsiteX1908" fmla="*/ 1037936 w 1209257"/>
                    <a:gd name="connsiteY1908" fmla="*/ 394503 h 977923"/>
                    <a:gd name="connsiteX1909" fmla="*/ 1019012 w 1209257"/>
                    <a:gd name="connsiteY1909" fmla="*/ 394503 h 977923"/>
                    <a:gd name="connsiteX1910" fmla="*/ 1024835 w 1209257"/>
                    <a:gd name="connsiteY1910" fmla="*/ 401171 h 977923"/>
                    <a:gd name="connsiteX1911" fmla="*/ 1019012 w 1209257"/>
                    <a:gd name="connsiteY1911" fmla="*/ 408394 h 977923"/>
                    <a:gd name="connsiteX1912" fmla="*/ 1012704 w 1209257"/>
                    <a:gd name="connsiteY1912" fmla="*/ 401171 h 977923"/>
                    <a:gd name="connsiteX1913" fmla="*/ 1019012 w 1209257"/>
                    <a:gd name="connsiteY1913" fmla="*/ 394503 h 977923"/>
                    <a:gd name="connsiteX1914" fmla="*/ 999602 w 1209257"/>
                    <a:gd name="connsiteY1914" fmla="*/ 394503 h 977923"/>
                    <a:gd name="connsiteX1915" fmla="*/ 1005910 w 1209257"/>
                    <a:gd name="connsiteY1915" fmla="*/ 401171 h 977923"/>
                    <a:gd name="connsiteX1916" fmla="*/ 999602 w 1209257"/>
                    <a:gd name="connsiteY1916" fmla="*/ 408394 h 977923"/>
                    <a:gd name="connsiteX1917" fmla="*/ 993779 w 1209257"/>
                    <a:gd name="connsiteY1917" fmla="*/ 401171 h 977923"/>
                    <a:gd name="connsiteX1918" fmla="*/ 999602 w 1209257"/>
                    <a:gd name="connsiteY1918" fmla="*/ 394503 h 977923"/>
                    <a:gd name="connsiteX1919" fmla="*/ 980678 w 1209257"/>
                    <a:gd name="connsiteY1919" fmla="*/ 394503 h 977923"/>
                    <a:gd name="connsiteX1920" fmla="*/ 986986 w 1209257"/>
                    <a:gd name="connsiteY1920" fmla="*/ 401171 h 977923"/>
                    <a:gd name="connsiteX1921" fmla="*/ 980678 w 1209257"/>
                    <a:gd name="connsiteY1921" fmla="*/ 408394 h 977923"/>
                    <a:gd name="connsiteX1922" fmla="*/ 974370 w 1209257"/>
                    <a:gd name="connsiteY1922" fmla="*/ 401171 h 977923"/>
                    <a:gd name="connsiteX1923" fmla="*/ 980678 w 1209257"/>
                    <a:gd name="connsiteY1923" fmla="*/ 394503 h 977923"/>
                    <a:gd name="connsiteX1924" fmla="*/ 961268 w 1209257"/>
                    <a:gd name="connsiteY1924" fmla="*/ 394503 h 977923"/>
                    <a:gd name="connsiteX1925" fmla="*/ 967576 w 1209257"/>
                    <a:gd name="connsiteY1925" fmla="*/ 401171 h 977923"/>
                    <a:gd name="connsiteX1926" fmla="*/ 961268 w 1209257"/>
                    <a:gd name="connsiteY1926" fmla="*/ 408394 h 977923"/>
                    <a:gd name="connsiteX1927" fmla="*/ 955445 w 1209257"/>
                    <a:gd name="connsiteY1927" fmla="*/ 401171 h 977923"/>
                    <a:gd name="connsiteX1928" fmla="*/ 961268 w 1209257"/>
                    <a:gd name="connsiteY1928" fmla="*/ 394503 h 977923"/>
                    <a:gd name="connsiteX1929" fmla="*/ 942343 w 1209257"/>
                    <a:gd name="connsiteY1929" fmla="*/ 394503 h 977923"/>
                    <a:gd name="connsiteX1930" fmla="*/ 948652 w 1209257"/>
                    <a:gd name="connsiteY1930" fmla="*/ 401171 h 977923"/>
                    <a:gd name="connsiteX1931" fmla="*/ 942343 w 1209257"/>
                    <a:gd name="connsiteY1931" fmla="*/ 408394 h 977923"/>
                    <a:gd name="connsiteX1932" fmla="*/ 936035 w 1209257"/>
                    <a:gd name="connsiteY1932" fmla="*/ 401171 h 977923"/>
                    <a:gd name="connsiteX1933" fmla="*/ 942343 w 1209257"/>
                    <a:gd name="connsiteY1933" fmla="*/ 394503 h 977923"/>
                    <a:gd name="connsiteX1934" fmla="*/ 808416 w 1209257"/>
                    <a:gd name="connsiteY1934" fmla="*/ 394503 h 977923"/>
                    <a:gd name="connsiteX1935" fmla="*/ 814724 w 1209257"/>
                    <a:gd name="connsiteY1935" fmla="*/ 401171 h 977923"/>
                    <a:gd name="connsiteX1936" fmla="*/ 808416 w 1209257"/>
                    <a:gd name="connsiteY1936" fmla="*/ 408394 h 977923"/>
                    <a:gd name="connsiteX1937" fmla="*/ 802108 w 1209257"/>
                    <a:gd name="connsiteY1937" fmla="*/ 401171 h 977923"/>
                    <a:gd name="connsiteX1938" fmla="*/ 808416 w 1209257"/>
                    <a:gd name="connsiteY1938" fmla="*/ 394503 h 977923"/>
                    <a:gd name="connsiteX1939" fmla="*/ 789492 w 1209257"/>
                    <a:gd name="connsiteY1939" fmla="*/ 394503 h 977923"/>
                    <a:gd name="connsiteX1940" fmla="*/ 795315 w 1209257"/>
                    <a:gd name="connsiteY1940" fmla="*/ 401171 h 977923"/>
                    <a:gd name="connsiteX1941" fmla="*/ 789492 w 1209257"/>
                    <a:gd name="connsiteY1941" fmla="*/ 408394 h 977923"/>
                    <a:gd name="connsiteX1942" fmla="*/ 783184 w 1209257"/>
                    <a:gd name="connsiteY1942" fmla="*/ 401171 h 977923"/>
                    <a:gd name="connsiteX1943" fmla="*/ 789492 w 1209257"/>
                    <a:gd name="connsiteY1943" fmla="*/ 394503 h 977923"/>
                    <a:gd name="connsiteX1944" fmla="*/ 426044 w 1209257"/>
                    <a:gd name="connsiteY1944" fmla="*/ 394503 h 977923"/>
                    <a:gd name="connsiteX1945" fmla="*/ 431867 w 1209257"/>
                    <a:gd name="connsiteY1945" fmla="*/ 401171 h 977923"/>
                    <a:gd name="connsiteX1946" fmla="*/ 426044 w 1209257"/>
                    <a:gd name="connsiteY1946" fmla="*/ 408394 h 977923"/>
                    <a:gd name="connsiteX1947" fmla="*/ 419736 w 1209257"/>
                    <a:gd name="connsiteY1947" fmla="*/ 401171 h 977923"/>
                    <a:gd name="connsiteX1948" fmla="*/ 426044 w 1209257"/>
                    <a:gd name="connsiteY1948" fmla="*/ 394503 h 977923"/>
                    <a:gd name="connsiteX1949" fmla="*/ 406634 w 1209257"/>
                    <a:gd name="connsiteY1949" fmla="*/ 394503 h 977923"/>
                    <a:gd name="connsiteX1950" fmla="*/ 412943 w 1209257"/>
                    <a:gd name="connsiteY1950" fmla="*/ 401171 h 977923"/>
                    <a:gd name="connsiteX1951" fmla="*/ 406634 w 1209257"/>
                    <a:gd name="connsiteY1951" fmla="*/ 408394 h 977923"/>
                    <a:gd name="connsiteX1952" fmla="*/ 400326 w 1209257"/>
                    <a:gd name="connsiteY1952" fmla="*/ 401171 h 977923"/>
                    <a:gd name="connsiteX1953" fmla="*/ 406634 w 1209257"/>
                    <a:gd name="connsiteY1953" fmla="*/ 394503 h 977923"/>
                    <a:gd name="connsiteX1954" fmla="*/ 387710 w 1209257"/>
                    <a:gd name="connsiteY1954" fmla="*/ 394503 h 977923"/>
                    <a:gd name="connsiteX1955" fmla="*/ 393533 w 1209257"/>
                    <a:gd name="connsiteY1955" fmla="*/ 401171 h 977923"/>
                    <a:gd name="connsiteX1956" fmla="*/ 387710 w 1209257"/>
                    <a:gd name="connsiteY1956" fmla="*/ 408394 h 977923"/>
                    <a:gd name="connsiteX1957" fmla="*/ 381402 w 1209257"/>
                    <a:gd name="connsiteY1957" fmla="*/ 401171 h 977923"/>
                    <a:gd name="connsiteX1958" fmla="*/ 387710 w 1209257"/>
                    <a:gd name="connsiteY1958" fmla="*/ 394503 h 977923"/>
                    <a:gd name="connsiteX1959" fmla="*/ 368300 w 1209257"/>
                    <a:gd name="connsiteY1959" fmla="*/ 394503 h 977923"/>
                    <a:gd name="connsiteX1960" fmla="*/ 374608 w 1209257"/>
                    <a:gd name="connsiteY1960" fmla="*/ 401171 h 977923"/>
                    <a:gd name="connsiteX1961" fmla="*/ 368300 w 1209257"/>
                    <a:gd name="connsiteY1961" fmla="*/ 408394 h 977923"/>
                    <a:gd name="connsiteX1962" fmla="*/ 362477 w 1209257"/>
                    <a:gd name="connsiteY1962" fmla="*/ 401171 h 977923"/>
                    <a:gd name="connsiteX1963" fmla="*/ 368300 w 1209257"/>
                    <a:gd name="connsiteY1963" fmla="*/ 394503 h 977923"/>
                    <a:gd name="connsiteX1964" fmla="*/ 349376 w 1209257"/>
                    <a:gd name="connsiteY1964" fmla="*/ 394503 h 977923"/>
                    <a:gd name="connsiteX1965" fmla="*/ 355684 w 1209257"/>
                    <a:gd name="connsiteY1965" fmla="*/ 401171 h 977923"/>
                    <a:gd name="connsiteX1966" fmla="*/ 349376 w 1209257"/>
                    <a:gd name="connsiteY1966" fmla="*/ 408394 h 977923"/>
                    <a:gd name="connsiteX1967" fmla="*/ 343068 w 1209257"/>
                    <a:gd name="connsiteY1967" fmla="*/ 401171 h 977923"/>
                    <a:gd name="connsiteX1968" fmla="*/ 349376 w 1209257"/>
                    <a:gd name="connsiteY1968" fmla="*/ 394503 h 977923"/>
                    <a:gd name="connsiteX1969" fmla="*/ 329966 w 1209257"/>
                    <a:gd name="connsiteY1969" fmla="*/ 394503 h 977923"/>
                    <a:gd name="connsiteX1970" fmla="*/ 336274 w 1209257"/>
                    <a:gd name="connsiteY1970" fmla="*/ 401171 h 977923"/>
                    <a:gd name="connsiteX1971" fmla="*/ 329966 w 1209257"/>
                    <a:gd name="connsiteY1971" fmla="*/ 408394 h 977923"/>
                    <a:gd name="connsiteX1972" fmla="*/ 324143 w 1209257"/>
                    <a:gd name="connsiteY1972" fmla="*/ 401171 h 977923"/>
                    <a:gd name="connsiteX1973" fmla="*/ 329966 w 1209257"/>
                    <a:gd name="connsiteY1973" fmla="*/ 394503 h 977923"/>
                    <a:gd name="connsiteX1974" fmla="*/ 311041 w 1209257"/>
                    <a:gd name="connsiteY1974" fmla="*/ 394503 h 977923"/>
                    <a:gd name="connsiteX1975" fmla="*/ 317350 w 1209257"/>
                    <a:gd name="connsiteY1975" fmla="*/ 401171 h 977923"/>
                    <a:gd name="connsiteX1976" fmla="*/ 311041 w 1209257"/>
                    <a:gd name="connsiteY1976" fmla="*/ 408394 h 977923"/>
                    <a:gd name="connsiteX1977" fmla="*/ 304733 w 1209257"/>
                    <a:gd name="connsiteY1977" fmla="*/ 401171 h 977923"/>
                    <a:gd name="connsiteX1978" fmla="*/ 311041 w 1209257"/>
                    <a:gd name="connsiteY1978" fmla="*/ 394503 h 977923"/>
                    <a:gd name="connsiteX1979" fmla="*/ 292117 w 1209257"/>
                    <a:gd name="connsiteY1979" fmla="*/ 394503 h 977923"/>
                    <a:gd name="connsiteX1980" fmla="*/ 297940 w 1209257"/>
                    <a:gd name="connsiteY1980" fmla="*/ 401171 h 977923"/>
                    <a:gd name="connsiteX1981" fmla="*/ 292117 w 1209257"/>
                    <a:gd name="connsiteY1981" fmla="*/ 408394 h 977923"/>
                    <a:gd name="connsiteX1982" fmla="*/ 285809 w 1209257"/>
                    <a:gd name="connsiteY1982" fmla="*/ 401171 h 977923"/>
                    <a:gd name="connsiteX1983" fmla="*/ 292117 w 1209257"/>
                    <a:gd name="connsiteY1983" fmla="*/ 394503 h 977923"/>
                    <a:gd name="connsiteX1984" fmla="*/ 272707 w 1209257"/>
                    <a:gd name="connsiteY1984" fmla="*/ 394503 h 977923"/>
                    <a:gd name="connsiteX1985" fmla="*/ 279015 w 1209257"/>
                    <a:gd name="connsiteY1985" fmla="*/ 401171 h 977923"/>
                    <a:gd name="connsiteX1986" fmla="*/ 272707 w 1209257"/>
                    <a:gd name="connsiteY1986" fmla="*/ 408394 h 977923"/>
                    <a:gd name="connsiteX1987" fmla="*/ 266399 w 1209257"/>
                    <a:gd name="connsiteY1987" fmla="*/ 401171 h 977923"/>
                    <a:gd name="connsiteX1988" fmla="*/ 272707 w 1209257"/>
                    <a:gd name="connsiteY1988" fmla="*/ 394503 h 977923"/>
                    <a:gd name="connsiteX1989" fmla="*/ 253783 w 1209257"/>
                    <a:gd name="connsiteY1989" fmla="*/ 394503 h 977923"/>
                    <a:gd name="connsiteX1990" fmla="*/ 259606 w 1209257"/>
                    <a:gd name="connsiteY1990" fmla="*/ 401171 h 977923"/>
                    <a:gd name="connsiteX1991" fmla="*/ 253783 w 1209257"/>
                    <a:gd name="connsiteY1991" fmla="*/ 408394 h 977923"/>
                    <a:gd name="connsiteX1992" fmla="*/ 247475 w 1209257"/>
                    <a:gd name="connsiteY1992" fmla="*/ 401171 h 977923"/>
                    <a:gd name="connsiteX1993" fmla="*/ 253783 w 1209257"/>
                    <a:gd name="connsiteY1993" fmla="*/ 394503 h 977923"/>
                    <a:gd name="connsiteX1994" fmla="*/ 234373 w 1209257"/>
                    <a:gd name="connsiteY1994" fmla="*/ 394503 h 977923"/>
                    <a:gd name="connsiteX1995" fmla="*/ 240681 w 1209257"/>
                    <a:gd name="connsiteY1995" fmla="*/ 401171 h 977923"/>
                    <a:gd name="connsiteX1996" fmla="*/ 234373 w 1209257"/>
                    <a:gd name="connsiteY1996" fmla="*/ 408394 h 977923"/>
                    <a:gd name="connsiteX1997" fmla="*/ 228550 w 1209257"/>
                    <a:gd name="connsiteY1997" fmla="*/ 401171 h 977923"/>
                    <a:gd name="connsiteX1998" fmla="*/ 234373 w 1209257"/>
                    <a:gd name="connsiteY1998" fmla="*/ 394503 h 977923"/>
                    <a:gd name="connsiteX1999" fmla="*/ 885085 w 1209257"/>
                    <a:gd name="connsiteY1999" fmla="*/ 375611 h 977923"/>
                    <a:gd name="connsiteX2000" fmla="*/ 887996 w 1209257"/>
                    <a:gd name="connsiteY2000" fmla="*/ 379501 h 977923"/>
                    <a:gd name="connsiteX2001" fmla="*/ 885085 w 1209257"/>
                    <a:gd name="connsiteY2001" fmla="*/ 382835 h 977923"/>
                    <a:gd name="connsiteX2002" fmla="*/ 881688 w 1209257"/>
                    <a:gd name="connsiteY2002" fmla="*/ 379501 h 977923"/>
                    <a:gd name="connsiteX2003" fmla="*/ 885085 w 1209257"/>
                    <a:gd name="connsiteY2003" fmla="*/ 375611 h 977923"/>
                    <a:gd name="connsiteX2004" fmla="*/ 1207545 w 1209257"/>
                    <a:gd name="connsiteY2004" fmla="*/ 375316 h 977923"/>
                    <a:gd name="connsiteX2005" fmla="*/ 1208499 w 1209257"/>
                    <a:gd name="connsiteY2005" fmla="*/ 384779 h 977923"/>
                    <a:gd name="connsiteX2006" fmla="*/ 1203890 w 1209257"/>
                    <a:gd name="connsiteY2006" fmla="*/ 379501 h 977923"/>
                    <a:gd name="connsiteX2007" fmla="*/ 1191273 w 1209257"/>
                    <a:gd name="connsiteY2007" fmla="*/ 372278 h 977923"/>
                    <a:gd name="connsiteX2008" fmla="*/ 1197096 w 1209257"/>
                    <a:gd name="connsiteY2008" fmla="*/ 379501 h 977923"/>
                    <a:gd name="connsiteX2009" fmla="*/ 1191273 w 1209257"/>
                    <a:gd name="connsiteY2009" fmla="*/ 386724 h 977923"/>
                    <a:gd name="connsiteX2010" fmla="*/ 1184965 w 1209257"/>
                    <a:gd name="connsiteY2010" fmla="*/ 379501 h 977923"/>
                    <a:gd name="connsiteX2011" fmla="*/ 1191273 w 1209257"/>
                    <a:gd name="connsiteY2011" fmla="*/ 372278 h 977923"/>
                    <a:gd name="connsiteX2012" fmla="*/ 1171864 w 1209257"/>
                    <a:gd name="connsiteY2012" fmla="*/ 372278 h 977923"/>
                    <a:gd name="connsiteX2013" fmla="*/ 1178172 w 1209257"/>
                    <a:gd name="connsiteY2013" fmla="*/ 379501 h 977923"/>
                    <a:gd name="connsiteX2014" fmla="*/ 1171864 w 1209257"/>
                    <a:gd name="connsiteY2014" fmla="*/ 386724 h 977923"/>
                    <a:gd name="connsiteX2015" fmla="*/ 1165556 w 1209257"/>
                    <a:gd name="connsiteY2015" fmla="*/ 379501 h 977923"/>
                    <a:gd name="connsiteX2016" fmla="*/ 1171864 w 1209257"/>
                    <a:gd name="connsiteY2016" fmla="*/ 372278 h 977923"/>
                    <a:gd name="connsiteX2017" fmla="*/ 1152939 w 1209257"/>
                    <a:gd name="connsiteY2017" fmla="*/ 372278 h 977923"/>
                    <a:gd name="connsiteX2018" fmla="*/ 1158762 w 1209257"/>
                    <a:gd name="connsiteY2018" fmla="*/ 379501 h 977923"/>
                    <a:gd name="connsiteX2019" fmla="*/ 1152939 w 1209257"/>
                    <a:gd name="connsiteY2019" fmla="*/ 386724 h 977923"/>
                    <a:gd name="connsiteX2020" fmla="*/ 1146631 w 1209257"/>
                    <a:gd name="connsiteY2020" fmla="*/ 379501 h 977923"/>
                    <a:gd name="connsiteX2021" fmla="*/ 1152939 w 1209257"/>
                    <a:gd name="connsiteY2021" fmla="*/ 372278 h 977923"/>
                    <a:gd name="connsiteX2022" fmla="*/ 1133529 w 1209257"/>
                    <a:gd name="connsiteY2022" fmla="*/ 372278 h 977923"/>
                    <a:gd name="connsiteX2023" fmla="*/ 1139838 w 1209257"/>
                    <a:gd name="connsiteY2023" fmla="*/ 379501 h 977923"/>
                    <a:gd name="connsiteX2024" fmla="*/ 1133529 w 1209257"/>
                    <a:gd name="connsiteY2024" fmla="*/ 386724 h 977923"/>
                    <a:gd name="connsiteX2025" fmla="*/ 1127221 w 1209257"/>
                    <a:gd name="connsiteY2025" fmla="*/ 379501 h 977923"/>
                    <a:gd name="connsiteX2026" fmla="*/ 1133529 w 1209257"/>
                    <a:gd name="connsiteY2026" fmla="*/ 372278 h 977923"/>
                    <a:gd name="connsiteX2027" fmla="*/ 1114605 w 1209257"/>
                    <a:gd name="connsiteY2027" fmla="*/ 372278 h 977923"/>
                    <a:gd name="connsiteX2028" fmla="*/ 1120913 w 1209257"/>
                    <a:gd name="connsiteY2028" fmla="*/ 379501 h 977923"/>
                    <a:gd name="connsiteX2029" fmla="*/ 1114605 w 1209257"/>
                    <a:gd name="connsiteY2029" fmla="*/ 386724 h 977923"/>
                    <a:gd name="connsiteX2030" fmla="*/ 1108297 w 1209257"/>
                    <a:gd name="connsiteY2030" fmla="*/ 379501 h 977923"/>
                    <a:gd name="connsiteX2031" fmla="*/ 1114605 w 1209257"/>
                    <a:gd name="connsiteY2031" fmla="*/ 372278 h 977923"/>
                    <a:gd name="connsiteX2032" fmla="*/ 1095195 w 1209257"/>
                    <a:gd name="connsiteY2032" fmla="*/ 372278 h 977923"/>
                    <a:gd name="connsiteX2033" fmla="*/ 1101503 w 1209257"/>
                    <a:gd name="connsiteY2033" fmla="*/ 379501 h 977923"/>
                    <a:gd name="connsiteX2034" fmla="*/ 1095195 w 1209257"/>
                    <a:gd name="connsiteY2034" fmla="*/ 386724 h 977923"/>
                    <a:gd name="connsiteX2035" fmla="*/ 1089372 w 1209257"/>
                    <a:gd name="connsiteY2035" fmla="*/ 379501 h 977923"/>
                    <a:gd name="connsiteX2036" fmla="*/ 1095195 w 1209257"/>
                    <a:gd name="connsiteY2036" fmla="*/ 372278 h 977923"/>
                    <a:gd name="connsiteX2037" fmla="*/ 1057346 w 1209257"/>
                    <a:gd name="connsiteY2037" fmla="*/ 372278 h 977923"/>
                    <a:gd name="connsiteX2038" fmla="*/ 1063169 w 1209257"/>
                    <a:gd name="connsiteY2038" fmla="*/ 379501 h 977923"/>
                    <a:gd name="connsiteX2039" fmla="*/ 1057346 w 1209257"/>
                    <a:gd name="connsiteY2039" fmla="*/ 386724 h 977923"/>
                    <a:gd name="connsiteX2040" fmla="*/ 1051038 w 1209257"/>
                    <a:gd name="connsiteY2040" fmla="*/ 379501 h 977923"/>
                    <a:gd name="connsiteX2041" fmla="*/ 1057346 w 1209257"/>
                    <a:gd name="connsiteY2041" fmla="*/ 372278 h 977923"/>
                    <a:gd name="connsiteX2042" fmla="*/ 1037936 w 1209257"/>
                    <a:gd name="connsiteY2042" fmla="*/ 372278 h 977923"/>
                    <a:gd name="connsiteX2043" fmla="*/ 1044245 w 1209257"/>
                    <a:gd name="connsiteY2043" fmla="*/ 379501 h 977923"/>
                    <a:gd name="connsiteX2044" fmla="*/ 1037936 w 1209257"/>
                    <a:gd name="connsiteY2044" fmla="*/ 386724 h 977923"/>
                    <a:gd name="connsiteX2045" fmla="*/ 1031628 w 1209257"/>
                    <a:gd name="connsiteY2045" fmla="*/ 379501 h 977923"/>
                    <a:gd name="connsiteX2046" fmla="*/ 1037936 w 1209257"/>
                    <a:gd name="connsiteY2046" fmla="*/ 372278 h 977923"/>
                    <a:gd name="connsiteX2047" fmla="*/ 999602 w 1209257"/>
                    <a:gd name="connsiteY2047" fmla="*/ 372278 h 977923"/>
                    <a:gd name="connsiteX2048" fmla="*/ 1005910 w 1209257"/>
                    <a:gd name="connsiteY2048" fmla="*/ 379501 h 977923"/>
                    <a:gd name="connsiteX2049" fmla="*/ 999602 w 1209257"/>
                    <a:gd name="connsiteY2049" fmla="*/ 386724 h 977923"/>
                    <a:gd name="connsiteX2050" fmla="*/ 993779 w 1209257"/>
                    <a:gd name="connsiteY2050" fmla="*/ 379501 h 977923"/>
                    <a:gd name="connsiteX2051" fmla="*/ 999602 w 1209257"/>
                    <a:gd name="connsiteY2051" fmla="*/ 372278 h 977923"/>
                    <a:gd name="connsiteX2052" fmla="*/ 980678 w 1209257"/>
                    <a:gd name="connsiteY2052" fmla="*/ 372278 h 977923"/>
                    <a:gd name="connsiteX2053" fmla="*/ 986986 w 1209257"/>
                    <a:gd name="connsiteY2053" fmla="*/ 379501 h 977923"/>
                    <a:gd name="connsiteX2054" fmla="*/ 980678 w 1209257"/>
                    <a:gd name="connsiteY2054" fmla="*/ 386724 h 977923"/>
                    <a:gd name="connsiteX2055" fmla="*/ 974370 w 1209257"/>
                    <a:gd name="connsiteY2055" fmla="*/ 379501 h 977923"/>
                    <a:gd name="connsiteX2056" fmla="*/ 980678 w 1209257"/>
                    <a:gd name="connsiteY2056" fmla="*/ 372278 h 977923"/>
                    <a:gd name="connsiteX2057" fmla="*/ 961268 w 1209257"/>
                    <a:gd name="connsiteY2057" fmla="*/ 372278 h 977923"/>
                    <a:gd name="connsiteX2058" fmla="*/ 967576 w 1209257"/>
                    <a:gd name="connsiteY2058" fmla="*/ 379501 h 977923"/>
                    <a:gd name="connsiteX2059" fmla="*/ 961268 w 1209257"/>
                    <a:gd name="connsiteY2059" fmla="*/ 386724 h 977923"/>
                    <a:gd name="connsiteX2060" fmla="*/ 955445 w 1209257"/>
                    <a:gd name="connsiteY2060" fmla="*/ 379501 h 977923"/>
                    <a:gd name="connsiteX2061" fmla="*/ 961268 w 1209257"/>
                    <a:gd name="connsiteY2061" fmla="*/ 372278 h 977923"/>
                    <a:gd name="connsiteX2062" fmla="*/ 942343 w 1209257"/>
                    <a:gd name="connsiteY2062" fmla="*/ 372278 h 977923"/>
                    <a:gd name="connsiteX2063" fmla="*/ 948652 w 1209257"/>
                    <a:gd name="connsiteY2063" fmla="*/ 379501 h 977923"/>
                    <a:gd name="connsiteX2064" fmla="*/ 942343 w 1209257"/>
                    <a:gd name="connsiteY2064" fmla="*/ 386724 h 977923"/>
                    <a:gd name="connsiteX2065" fmla="*/ 936035 w 1209257"/>
                    <a:gd name="connsiteY2065" fmla="*/ 379501 h 977923"/>
                    <a:gd name="connsiteX2066" fmla="*/ 942343 w 1209257"/>
                    <a:gd name="connsiteY2066" fmla="*/ 372278 h 977923"/>
                    <a:gd name="connsiteX2067" fmla="*/ 923419 w 1209257"/>
                    <a:gd name="connsiteY2067" fmla="*/ 372278 h 977923"/>
                    <a:gd name="connsiteX2068" fmla="*/ 929242 w 1209257"/>
                    <a:gd name="connsiteY2068" fmla="*/ 379501 h 977923"/>
                    <a:gd name="connsiteX2069" fmla="*/ 923419 w 1209257"/>
                    <a:gd name="connsiteY2069" fmla="*/ 386724 h 977923"/>
                    <a:gd name="connsiteX2070" fmla="*/ 917111 w 1209257"/>
                    <a:gd name="connsiteY2070" fmla="*/ 379501 h 977923"/>
                    <a:gd name="connsiteX2071" fmla="*/ 923419 w 1209257"/>
                    <a:gd name="connsiteY2071" fmla="*/ 372278 h 977923"/>
                    <a:gd name="connsiteX2072" fmla="*/ 827341 w 1209257"/>
                    <a:gd name="connsiteY2072" fmla="*/ 372278 h 977923"/>
                    <a:gd name="connsiteX2073" fmla="*/ 833649 w 1209257"/>
                    <a:gd name="connsiteY2073" fmla="*/ 379501 h 977923"/>
                    <a:gd name="connsiteX2074" fmla="*/ 827341 w 1209257"/>
                    <a:gd name="connsiteY2074" fmla="*/ 386724 h 977923"/>
                    <a:gd name="connsiteX2075" fmla="*/ 821518 w 1209257"/>
                    <a:gd name="connsiteY2075" fmla="*/ 379501 h 977923"/>
                    <a:gd name="connsiteX2076" fmla="*/ 827341 w 1209257"/>
                    <a:gd name="connsiteY2076" fmla="*/ 372278 h 977923"/>
                    <a:gd name="connsiteX2077" fmla="*/ 808416 w 1209257"/>
                    <a:gd name="connsiteY2077" fmla="*/ 372278 h 977923"/>
                    <a:gd name="connsiteX2078" fmla="*/ 814724 w 1209257"/>
                    <a:gd name="connsiteY2078" fmla="*/ 379501 h 977923"/>
                    <a:gd name="connsiteX2079" fmla="*/ 808416 w 1209257"/>
                    <a:gd name="connsiteY2079" fmla="*/ 386724 h 977923"/>
                    <a:gd name="connsiteX2080" fmla="*/ 802108 w 1209257"/>
                    <a:gd name="connsiteY2080" fmla="*/ 379501 h 977923"/>
                    <a:gd name="connsiteX2081" fmla="*/ 808416 w 1209257"/>
                    <a:gd name="connsiteY2081" fmla="*/ 372278 h 977923"/>
                    <a:gd name="connsiteX2082" fmla="*/ 789492 w 1209257"/>
                    <a:gd name="connsiteY2082" fmla="*/ 372278 h 977923"/>
                    <a:gd name="connsiteX2083" fmla="*/ 795315 w 1209257"/>
                    <a:gd name="connsiteY2083" fmla="*/ 379501 h 977923"/>
                    <a:gd name="connsiteX2084" fmla="*/ 789492 w 1209257"/>
                    <a:gd name="connsiteY2084" fmla="*/ 386724 h 977923"/>
                    <a:gd name="connsiteX2085" fmla="*/ 783184 w 1209257"/>
                    <a:gd name="connsiteY2085" fmla="*/ 379501 h 977923"/>
                    <a:gd name="connsiteX2086" fmla="*/ 789492 w 1209257"/>
                    <a:gd name="connsiteY2086" fmla="*/ 372278 h 977923"/>
                    <a:gd name="connsiteX2087" fmla="*/ 463893 w 1209257"/>
                    <a:gd name="connsiteY2087" fmla="*/ 372278 h 977923"/>
                    <a:gd name="connsiteX2088" fmla="*/ 470201 w 1209257"/>
                    <a:gd name="connsiteY2088" fmla="*/ 379501 h 977923"/>
                    <a:gd name="connsiteX2089" fmla="*/ 463893 w 1209257"/>
                    <a:gd name="connsiteY2089" fmla="*/ 386724 h 977923"/>
                    <a:gd name="connsiteX2090" fmla="*/ 458070 w 1209257"/>
                    <a:gd name="connsiteY2090" fmla="*/ 379501 h 977923"/>
                    <a:gd name="connsiteX2091" fmla="*/ 463893 w 1209257"/>
                    <a:gd name="connsiteY2091" fmla="*/ 372278 h 977923"/>
                    <a:gd name="connsiteX2092" fmla="*/ 444969 w 1209257"/>
                    <a:gd name="connsiteY2092" fmla="*/ 372278 h 977923"/>
                    <a:gd name="connsiteX2093" fmla="*/ 451277 w 1209257"/>
                    <a:gd name="connsiteY2093" fmla="*/ 379501 h 977923"/>
                    <a:gd name="connsiteX2094" fmla="*/ 444969 w 1209257"/>
                    <a:gd name="connsiteY2094" fmla="*/ 386724 h 977923"/>
                    <a:gd name="connsiteX2095" fmla="*/ 438661 w 1209257"/>
                    <a:gd name="connsiteY2095" fmla="*/ 379501 h 977923"/>
                    <a:gd name="connsiteX2096" fmla="*/ 444969 w 1209257"/>
                    <a:gd name="connsiteY2096" fmla="*/ 372278 h 977923"/>
                    <a:gd name="connsiteX2097" fmla="*/ 426044 w 1209257"/>
                    <a:gd name="connsiteY2097" fmla="*/ 372278 h 977923"/>
                    <a:gd name="connsiteX2098" fmla="*/ 431867 w 1209257"/>
                    <a:gd name="connsiteY2098" fmla="*/ 379501 h 977923"/>
                    <a:gd name="connsiteX2099" fmla="*/ 426044 w 1209257"/>
                    <a:gd name="connsiteY2099" fmla="*/ 386724 h 977923"/>
                    <a:gd name="connsiteX2100" fmla="*/ 419736 w 1209257"/>
                    <a:gd name="connsiteY2100" fmla="*/ 379501 h 977923"/>
                    <a:gd name="connsiteX2101" fmla="*/ 426044 w 1209257"/>
                    <a:gd name="connsiteY2101" fmla="*/ 372278 h 977923"/>
                    <a:gd name="connsiteX2102" fmla="*/ 406634 w 1209257"/>
                    <a:gd name="connsiteY2102" fmla="*/ 372278 h 977923"/>
                    <a:gd name="connsiteX2103" fmla="*/ 412943 w 1209257"/>
                    <a:gd name="connsiteY2103" fmla="*/ 379501 h 977923"/>
                    <a:gd name="connsiteX2104" fmla="*/ 406634 w 1209257"/>
                    <a:gd name="connsiteY2104" fmla="*/ 386724 h 977923"/>
                    <a:gd name="connsiteX2105" fmla="*/ 400326 w 1209257"/>
                    <a:gd name="connsiteY2105" fmla="*/ 379501 h 977923"/>
                    <a:gd name="connsiteX2106" fmla="*/ 406634 w 1209257"/>
                    <a:gd name="connsiteY2106" fmla="*/ 372278 h 977923"/>
                    <a:gd name="connsiteX2107" fmla="*/ 387710 w 1209257"/>
                    <a:gd name="connsiteY2107" fmla="*/ 372278 h 977923"/>
                    <a:gd name="connsiteX2108" fmla="*/ 393533 w 1209257"/>
                    <a:gd name="connsiteY2108" fmla="*/ 379501 h 977923"/>
                    <a:gd name="connsiteX2109" fmla="*/ 387710 w 1209257"/>
                    <a:gd name="connsiteY2109" fmla="*/ 386724 h 977923"/>
                    <a:gd name="connsiteX2110" fmla="*/ 381402 w 1209257"/>
                    <a:gd name="connsiteY2110" fmla="*/ 379501 h 977923"/>
                    <a:gd name="connsiteX2111" fmla="*/ 387710 w 1209257"/>
                    <a:gd name="connsiteY2111" fmla="*/ 372278 h 977923"/>
                    <a:gd name="connsiteX2112" fmla="*/ 368300 w 1209257"/>
                    <a:gd name="connsiteY2112" fmla="*/ 372278 h 977923"/>
                    <a:gd name="connsiteX2113" fmla="*/ 374608 w 1209257"/>
                    <a:gd name="connsiteY2113" fmla="*/ 379501 h 977923"/>
                    <a:gd name="connsiteX2114" fmla="*/ 368300 w 1209257"/>
                    <a:gd name="connsiteY2114" fmla="*/ 386724 h 977923"/>
                    <a:gd name="connsiteX2115" fmla="*/ 362477 w 1209257"/>
                    <a:gd name="connsiteY2115" fmla="*/ 379501 h 977923"/>
                    <a:gd name="connsiteX2116" fmla="*/ 368300 w 1209257"/>
                    <a:gd name="connsiteY2116" fmla="*/ 372278 h 977923"/>
                    <a:gd name="connsiteX2117" fmla="*/ 349376 w 1209257"/>
                    <a:gd name="connsiteY2117" fmla="*/ 372278 h 977923"/>
                    <a:gd name="connsiteX2118" fmla="*/ 355684 w 1209257"/>
                    <a:gd name="connsiteY2118" fmla="*/ 379501 h 977923"/>
                    <a:gd name="connsiteX2119" fmla="*/ 349376 w 1209257"/>
                    <a:gd name="connsiteY2119" fmla="*/ 386724 h 977923"/>
                    <a:gd name="connsiteX2120" fmla="*/ 343068 w 1209257"/>
                    <a:gd name="connsiteY2120" fmla="*/ 379501 h 977923"/>
                    <a:gd name="connsiteX2121" fmla="*/ 349376 w 1209257"/>
                    <a:gd name="connsiteY2121" fmla="*/ 372278 h 977923"/>
                    <a:gd name="connsiteX2122" fmla="*/ 329966 w 1209257"/>
                    <a:gd name="connsiteY2122" fmla="*/ 372278 h 977923"/>
                    <a:gd name="connsiteX2123" fmla="*/ 336274 w 1209257"/>
                    <a:gd name="connsiteY2123" fmla="*/ 379501 h 977923"/>
                    <a:gd name="connsiteX2124" fmla="*/ 329966 w 1209257"/>
                    <a:gd name="connsiteY2124" fmla="*/ 386724 h 977923"/>
                    <a:gd name="connsiteX2125" fmla="*/ 324143 w 1209257"/>
                    <a:gd name="connsiteY2125" fmla="*/ 379501 h 977923"/>
                    <a:gd name="connsiteX2126" fmla="*/ 329966 w 1209257"/>
                    <a:gd name="connsiteY2126" fmla="*/ 372278 h 977923"/>
                    <a:gd name="connsiteX2127" fmla="*/ 311041 w 1209257"/>
                    <a:gd name="connsiteY2127" fmla="*/ 372278 h 977923"/>
                    <a:gd name="connsiteX2128" fmla="*/ 317350 w 1209257"/>
                    <a:gd name="connsiteY2128" fmla="*/ 379501 h 977923"/>
                    <a:gd name="connsiteX2129" fmla="*/ 311041 w 1209257"/>
                    <a:gd name="connsiteY2129" fmla="*/ 386724 h 977923"/>
                    <a:gd name="connsiteX2130" fmla="*/ 304733 w 1209257"/>
                    <a:gd name="connsiteY2130" fmla="*/ 379501 h 977923"/>
                    <a:gd name="connsiteX2131" fmla="*/ 311041 w 1209257"/>
                    <a:gd name="connsiteY2131" fmla="*/ 372278 h 977923"/>
                    <a:gd name="connsiteX2132" fmla="*/ 292117 w 1209257"/>
                    <a:gd name="connsiteY2132" fmla="*/ 372278 h 977923"/>
                    <a:gd name="connsiteX2133" fmla="*/ 297940 w 1209257"/>
                    <a:gd name="connsiteY2133" fmla="*/ 379501 h 977923"/>
                    <a:gd name="connsiteX2134" fmla="*/ 292117 w 1209257"/>
                    <a:gd name="connsiteY2134" fmla="*/ 386724 h 977923"/>
                    <a:gd name="connsiteX2135" fmla="*/ 285809 w 1209257"/>
                    <a:gd name="connsiteY2135" fmla="*/ 379501 h 977923"/>
                    <a:gd name="connsiteX2136" fmla="*/ 292117 w 1209257"/>
                    <a:gd name="connsiteY2136" fmla="*/ 372278 h 977923"/>
                    <a:gd name="connsiteX2137" fmla="*/ 272707 w 1209257"/>
                    <a:gd name="connsiteY2137" fmla="*/ 372278 h 977923"/>
                    <a:gd name="connsiteX2138" fmla="*/ 279015 w 1209257"/>
                    <a:gd name="connsiteY2138" fmla="*/ 379501 h 977923"/>
                    <a:gd name="connsiteX2139" fmla="*/ 272707 w 1209257"/>
                    <a:gd name="connsiteY2139" fmla="*/ 386724 h 977923"/>
                    <a:gd name="connsiteX2140" fmla="*/ 266399 w 1209257"/>
                    <a:gd name="connsiteY2140" fmla="*/ 379501 h 977923"/>
                    <a:gd name="connsiteX2141" fmla="*/ 272707 w 1209257"/>
                    <a:gd name="connsiteY2141" fmla="*/ 372278 h 977923"/>
                    <a:gd name="connsiteX2142" fmla="*/ 253783 w 1209257"/>
                    <a:gd name="connsiteY2142" fmla="*/ 372278 h 977923"/>
                    <a:gd name="connsiteX2143" fmla="*/ 259606 w 1209257"/>
                    <a:gd name="connsiteY2143" fmla="*/ 379501 h 977923"/>
                    <a:gd name="connsiteX2144" fmla="*/ 253783 w 1209257"/>
                    <a:gd name="connsiteY2144" fmla="*/ 386724 h 977923"/>
                    <a:gd name="connsiteX2145" fmla="*/ 247475 w 1209257"/>
                    <a:gd name="connsiteY2145" fmla="*/ 379501 h 977923"/>
                    <a:gd name="connsiteX2146" fmla="*/ 253783 w 1209257"/>
                    <a:gd name="connsiteY2146" fmla="*/ 372278 h 977923"/>
                    <a:gd name="connsiteX2147" fmla="*/ 234373 w 1209257"/>
                    <a:gd name="connsiteY2147" fmla="*/ 372278 h 977923"/>
                    <a:gd name="connsiteX2148" fmla="*/ 240681 w 1209257"/>
                    <a:gd name="connsiteY2148" fmla="*/ 379501 h 977923"/>
                    <a:gd name="connsiteX2149" fmla="*/ 234373 w 1209257"/>
                    <a:gd name="connsiteY2149" fmla="*/ 386724 h 977923"/>
                    <a:gd name="connsiteX2150" fmla="*/ 228550 w 1209257"/>
                    <a:gd name="connsiteY2150" fmla="*/ 379501 h 977923"/>
                    <a:gd name="connsiteX2151" fmla="*/ 234373 w 1209257"/>
                    <a:gd name="connsiteY2151" fmla="*/ 372278 h 977923"/>
                    <a:gd name="connsiteX2152" fmla="*/ 215448 w 1209257"/>
                    <a:gd name="connsiteY2152" fmla="*/ 372278 h 977923"/>
                    <a:gd name="connsiteX2153" fmla="*/ 221757 w 1209257"/>
                    <a:gd name="connsiteY2153" fmla="*/ 379501 h 977923"/>
                    <a:gd name="connsiteX2154" fmla="*/ 215448 w 1209257"/>
                    <a:gd name="connsiteY2154" fmla="*/ 386724 h 977923"/>
                    <a:gd name="connsiteX2155" fmla="*/ 209140 w 1209257"/>
                    <a:gd name="connsiteY2155" fmla="*/ 379501 h 977923"/>
                    <a:gd name="connsiteX2156" fmla="*/ 215448 w 1209257"/>
                    <a:gd name="connsiteY2156" fmla="*/ 372278 h 977923"/>
                    <a:gd name="connsiteX2157" fmla="*/ 1205550 w 1209257"/>
                    <a:gd name="connsiteY2157" fmla="*/ 355521 h 977923"/>
                    <a:gd name="connsiteX2158" fmla="*/ 1205966 w 1209257"/>
                    <a:gd name="connsiteY2158" fmla="*/ 359653 h 977923"/>
                    <a:gd name="connsiteX2159" fmla="*/ 1203890 w 1209257"/>
                    <a:gd name="connsiteY2159" fmla="*/ 357275 h 977923"/>
                    <a:gd name="connsiteX2160" fmla="*/ 1191273 w 1209257"/>
                    <a:gd name="connsiteY2160" fmla="*/ 350608 h 977923"/>
                    <a:gd name="connsiteX2161" fmla="*/ 1197096 w 1209257"/>
                    <a:gd name="connsiteY2161" fmla="*/ 357275 h 977923"/>
                    <a:gd name="connsiteX2162" fmla="*/ 1191273 w 1209257"/>
                    <a:gd name="connsiteY2162" fmla="*/ 364499 h 977923"/>
                    <a:gd name="connsiteX2163" fmla="*/ 1184965 w 1209257"/>
                    <a:gd name="connsiteY2163" fmla="*/ 357275 h 977923"/>
                    <a:gd name="connsiteX2164" fmla="*/ 1191273 w 1209257"/>
                    <a:gd name="connsiteY2164" fmla="*/ 350608 h 977923"/>
                    <a:gd name="connsiteX2165" fmla="*/ 1171864 w 1209257"/>
                    <a:gd name="connsiteY2165" fmla="*/ 350608 h 977923"/>
                    <a:gd name="connsiteX2166" fmla="*/ 1178172 w 1209257"/>
                    <a:gd name="connsiteY2166" fmla="*/ 357275 h 977923"/>
                    <a:gd name="connsiteX2167" fmla="*/ 1171864 w 1209257"/>
                    <a:gd name="connsiteY2167" fmla="*/ 364499 h 977923"/>
                    <a:gd name="connsiteX2168" fmla="*/ 1165556 w 1209257"/>
                    <a:gd name="connsiteY2168" fmla="*/ 357275 h 977923"/>
                    <a:gd name="connsiteX2169" fmla="*/ 1171864 w 1209257"/>
                    <a:gd name="connsiteY2169" fmla="*/ 350608 h 977923"/>
                    <a:gd name="connsiteX2170" fmla="*/ 1152939 w 1209257"/>
                    <a:gd name="connsiteY2170" fmla="*/ 350608 h 977923"/>
                    <a:gd name="connsiteX2171" fmla="*/ 1158762 w 1209257"/>
                    <a:gd name="connsiteY2171" fmla="*/ 357275 h 977923"/>
                    <a:gd name="connsiteX2172" fmla="*/ 1152939 w 1209257"/>
                    <a:gd name="connsiteY2172" fmla="*/ 364499 h 977923"/>
                    <a:gd name="connsiteX2173" fmla="*/ 1146631 w 1209257"/>
                    <a:gd name="connsiteY2173" fmla="*/ 357275 h 977923"/>
                    <a:gd name="connsiteX2174" fmla="*/ 1152939 w 1209257"/>
                    <a:gd name="connsiteY2174" fmla="*/ 350608 h 977923"/>
                    <a:gd name="connsiteX2175" fmla="*/ 1133529 w 1209257"/>
                    <a:gd name="connsiteY2175" fmla="*/ 350608 h 977923"/>
                    <a:gd name="connsiteX2176" fmla="*/ 1139838 w 1209257"/>
                    <a:gd name="connsiteY2176" fmla="*/ 357275 h 977923"/>
                    <a:gd name="connsiteX2177" fmla="*/ 1133529 w 1209257"/>
                    <a:gd name="connsiteY2177" fmla="*/ 364499 h 977923"/>
                    <a:gd name="connsiteX2178" fmla="*/ 1127221 w 1209257"/>
                    <a:gd name="connsiteY2178" fmla="*/ 357275 h 977923"/>
                    <a:gd name="connsiteX2179" fmla="*/ 1133529 w 1209257"/>
                    <a:gd name="connsiteY2179" fmla="*/ 350608 h 977923"/>
                    <a:gd name="connsiteX2180" fmla="*/ 1114605 w 1209257"/>
                    <a:gd name="connsiteY2180" fmla="*/ 350608 h 977923"/>
                    <a:gd name="connsiteX2181" fmla="*/ 1120913 w 1209257"/>
                    <a:gd name="connsiteY2181" fmla="*/ 357275 h 977923"/>
                    <a:gd name="connsiteX2182" fmla="*/ 1114605 w 1209257"/>
                    <a:gd name="connsiteY2182" fmla="*/ 364499 h 977923"/>
                    <a:gd name="connsiteX2183" fmla="*/ 1108297 w 1209257"/>
                    <a:gd name="connsiteY2183" fmla="*/ 357275 h 977923"/>
                    <a:gd name="connsiteX2184" fmla="*/ 1114605 w 1209257"/>
                    <a:gd name="connsiteY2184" fmla="*/ 350608 h 977923"/>
                    <a:gd name="connsiteX2185" fmla="*/ 1095195 w 1209257"/>
                    <a:gd name="connsiteY2185" fmla="*/ 350608 h 977923"/>
                    <a:gd name="connsiteX2186" fmla="*/ 1101503 w 1209257"/>
                    <a:gd name="connsiteY2186" fmla="*/ 357275 h 977923"/>
                    <a:gd name="connsiteX2187" fmla="*/ 1095195 w 1209257"/>
                    <a:gd name="connsiteY2187" fmla="*/ 364499 h 977923"/>
                    <a:gd name="connsiteX2188" fmla="*/ 1089372 w 1209257"/>
                    <a:gd name="connsiteY2188" fmla="*/ 357275 h 977923"/>
                    <a:gd name="connsiteX2189" fmla="*/ 1095195 w 1209257"/>
                    <a:gd name="connsiteY2189" fmla="*/ 350608 h 977923"/>
                    <a:gd name="connsiteX2190" fmla="*/ 1076271 w 1209257"/>
                    <a:gd name="connsiteY2190" fmla="*/ 350608 h 977923"/>
                    <a:gd name="connsiteX2191" fmla="*/ 1082579 w 1209257"/>
                    <a:gd name="connsiteY2191" fmla="*/ 357275 h 977923"/>
                    <a:gd name="connsiteX2192" fmla="*/ 1076271 w 1209257"/>
                    <a:gd name="connsiteY2192" fmla="*/ 364499 h 977923"/>
                    <a:gd name="connsiteX2193" fmla="*/ 1069963 w 1209257"/>
                    <a:gd name="connsiteY2193" fmla="*/ 357275 h 977923"/>
                    <a:gd name="connsiteX2194" fmla="*/ 1076271 w 1209257"/>
                    <a:gd name="connsiteY2194" fmla="*/ 350608 h 977923"/>
                    <a:gd name="connsiteX2195" fmla="*/ 1037936 w 1209257"/>
                    <a:gd name="connsiteY2195" fmla="*/ 350608 h 977923"/>
                    <a:gd name="connsiteX2196" fmla="*/ 1044245 w 1209257"/>
                    <a:gd name="connsiteY2196" fmla="*/ 357275 h 977923"/>
                    <a:gd name="connsiteX2197" fmla="*/ 1037936 w 1209257"/>
                    <a:gd name="connsiteY2197" fmla="*/ 364499 h 977923"/>
                    <a:gd name="connsiteX2198" fmla="*/ 1031628 w 1209257"/>
                    <a:gd name="connsiteY2198" fmla="*/ 357275 h 977923"/>
                    <a:gd name="connsiteX2199" fmla="*/ 1037936 w 1209257"/>
                    <a:gd name="connsiteY2199" fmla="*/ 350608 h 977923"/>
                    <a:gd name="connsiteX2200" fmla="*/ 1019012 w 1209257"/>
                    <a:gd name="connsiteY2200" fmla="*/ 350608 h 977923"/>
                    <a:gd name="connsiteX2201" fmla="*/ 1024835 w 1209257"/>
                    <a:gd name="connsiteY2201" fmla="*/ 357275 h 977923"/>
                    <a:gd name="connsiteX2202" fmla="*/ 1019012 w 1209257"/>
                    <a:gd name="connsiteY2202" fmla="*/ 364499 h 977923"/>
                    <a:gd name="connsiteX2203" fmla="*/ 1012704 w 1209257"/>
                    <a:gd name="connsiteY2203" fmla="*/ 357275 h 977923"/>
                    <a:gd name="connsiteX2204" fmla="*/ 1019012 w 1209257"/>
                    <a:gd name="connsiteY2204" fmla="*/ 350608 h 977923"/>
                    <a:gd name="connsiteX2205" fmla="*/ 961268 w 1209257"/>
                    <a:gd name="connsiteY2205" fmla="*/ 350608 h 977923"/>
                    <a:gd name="connsiteX2206" fmla="*/ 967576 w 1209257"/>
                    <a:gd name="connsiteY2206" fmla="*/ 357275 h 977923"/>
                    <a:gd name="connsiteX2207" fmla="*/ 961268 w 1209257"/>
                    <a:gd name="connsiteY2207" fmla="*/ 364499 h 977923"/>
                    <a:gd name="connsiteX2208" fmla="*/ 955445 w 1209257"/>
                    <a:gd name="connsiteY2208" fmla="*/ 357275 h 977923"/>
                    <a:gd name="connsiteX2209" fmla="*/ 961268 w 1209257"/>
                    <a:gd name="connsiteY2209" fmla="*/ 350608 h 977923"/>
                    <a:gd name="connsiteX2210" fmla="*/ 942343 w 1209257"/>
                    <a:gd name="connsiteY2210" fmla="*/ 350608 h 977923"/>
                    <a:gd name="connsiteX2211" fmla="*/ 948652 w 1209257"/>
                    <a:gd name="connsiteY2211" fmla="*/ 357275 h 977923"/>
                    <a:gd name="connsiteX2212" fmla="*/ 942343 w 1209257"/>
                    <a:gd name="connsiteY2212" fmla="*/ 364499 h 977923"/>
                    <a:gd name="connsiteX2213" fmla="*/ 936035 w 1209257"/>
                    <a:gd name="connsiteY2213" fmla="*/ 357275 h 977923"/>
                    <a:gd name="connsiteX2214" fmla="*/ 942343 w 1209257"/>
                    <a:gd name="connsiteY2214" fmla="*/ 350608 h 977923"/>
                    <a:gd name="connsiteX2215" fmla="*/ 923419 w 1209257"/>
                    <a:gd name="connsiteY2215" fmla="*/ 350608 h 977923"/>
                    <a:gd name="connsiteX2216" fmla="*/ 929242 w 1209257"/>
                    <a:gd name="connsiteY2216" fmla="*/ 357275 h 977923"/>
                    <a:gd name="connsiteX2217" fmla="*/ 923419 w 1209257"/>
                    <a:gd name="connsiteY2217" fmla="*/ 364499 h 977923"/>
                    <a:gd name="connsiteX2218" fmla="*/ 917111 w 1209257"/>
                    <a:gd name="connsiteY2218" fmla="*/ 357275 h 977923"/>
                    <a:gd name="connsiteX2219" fmla="*/ 923419 w 1209257"/>
                    <a:gd name="connsiteY2219" fmla="*/ 350608 h 977923"/>
                    <a:gd name="connsiteX2220" fmla="*/ 904009 w 1209257"/>
                    <a:gd name="connsiteY2220" fmla="*/ 350608 h 977923"/>
                    <a:gd name="connsiteX2221" fmla="*/ 910317 w 1209257"/>
                    <a:gd name="connsiteY2221" fmla="*/ 357275 h 977923"/>
                    <a:gd name="connsiteX2222" fmla="*/ 904009 w 1209257"/>
                    <a:gd name="connsiteY2222" fmla="*/ 364499 h 977923"/>
                    <a:gd name="connsiteX2223" fmla="*/ 897701 w 1209257"/>
                    <a:gd name="connsiteY2223" fmla="*/ 357275 h 977923"/>
                    <a:gd name="connsiteX2224" fmla="*/ 904009 w 1209257"/>
                    <a:gd name="connsiteY2224" fmla="*/ 350608 h 977923"/>
                    <a:gd name="connsiteX2225" fmla="*/ 865675 w 1209257"/>
                    <a:gd name="connsiteY2225" fmla="*/ 350608 h 977923"/>
                    <a:gd name="connsiteX2226" fmla="*/ 871983 w 1209257"/>
                    <a:gd name="connsiteY2226" fmla="*/ 357275 h 977923"/>
                    <a:gd name="connsiteX2227" fmla="*/ 865675 w 1209257"/>
                    <a:gd name="connsiteY2227" fmla="*/ 364499 h 977923"/>
                    <a:gd name="connsiteX2228" fmla="*/ 859852 w 1209257"/>
                    <a:gd name="connsiteY2228" fmla="*/ 357275 h 977923"/>
                    <a:gd name="connsiteX2229" fmla="*/ 865675 w 1209257"/>
                    <a:gd name="connsiteY2229" fmla="*/ 350608 h 977923"/>
                    <a:gd name="connsiteX2230" fmla="*/ 846750 w 1209257"/>
                    <a:gd name="connsiteY2230" fmla="*/ 350608 h 977923"/>
                    <a:gd name="connsiteX2231" fmla="*/ 853059 w 1209257"/>
                    <a:gd name="connsiteY2231" fmla="*/ 357275 h 977923"/>
                    <a:gd name="connsiteX2232" fmla="*/ 846750 w 1209257"/>
                    <a:gd name="connsiteY2232" fmla="*/ 364499 h 977923"/>
                    <a:gd name="connsiteX2233" fmla="*/ 840442 w 1209257"/>
                    <a:gd name="connsiteY2233" fmla="*/ 357275 h 977923"/>
                    <a:gd name="connsiteX2234" fmla="*/ 846750 w 1209257"/>
                    <a:gd name="connsiteY2234" fmla="*/ 350608 h 977923"/>
                    <a:gd name="connsiteX2235" fmla="*/ 827341 w 1209257"/>
                    <a:gd name="connsiteY2235" fmla="*/ 350608 h 977923"/>
                    <a:gd name="connsiteX2236" fmla="*/ 833649 w 1209257"/>
                    <a:gd name="connsiteY2236" fmla="*/ 357275 h 977923"/>
                    <a:gd name="connsiteX2237" fmla="*/ 827341 w 1209257"/>
                    <a:gd name="connsiteY2237" fmla="*/ 364499 h 977923"/>
                    <a:gd name="connsiteX2238" fmla="*/ 821518 w 1209257"/>
                    <a:gd name="connsiteY2238" fmla="*/ 357275 h 977923"/>
                    <a:gd name="connsiteX2239" fmla="*/ 827341 w 1209257"/>
                    <a:gd name="connsiteY2239" fmla="*/ 350608 h 977923"/>
                    <a:gd name="connsiteX2240" fmla="*/ 502227 w 1209257"/>
                    <a:gd name="connsiteY2240" fmla="*/ 350608 h 977923"/>
                    <a:gd name="connsiteX2241" fmla="*/ 508536 w 1209257"/>
                    <a:gd name="connsiteY2241" fmla="*/ 357275 h 977923"/>
                    <a:gd name="connsiteX2242" fmla="*/ 502227 w 1209257"/>
                    <a:gd name="connsiteY2242" fmla="*/ 364499 h 977923"/>
                    <a:gd name="connsiteX2243" fmla="*/ 495919 w 1209257"/>
                    <a:gd name="connsiteY2243" fmla="*/ 357275 h 977923"/>
                    <a:gd name="connsiteX2244" fmla="*/ 502227 w 1209257"/>
                    <a:gd name="connsiteY2244" fmla="*/ 350608 h 977923"/>
                    <a:gd name="connsiteX2245" fmla="*/ 483303 w 1209257"/>
                    <a:gd name="connsiteY2245" fmla="*/ 350608 h 977923"/>
                    <a:gd name="connsiteX2246" fmla="*/ 489611 w 1209257"/>
                    <a:gd name="connsiteY2246" fmla="*/ 357275 h 977923"/>
                    <a:gd name="connsiteX2247" fmla="*/ 483303 w 1209257"/>
                    <a:gd name="connsiteY2247" fmla="*/ 364499 h 977923"/>
                    <a:gd name="connsiteX2248" fmla="*/ 476995 w 1209257"/>
                    <a:gd name="connsiteY2248" fmla="*/ 357275 h 977923"/>
                    <a:gd name="connsiteX2249" fmla="*/ 483303 w 1209257"/>
                    <a:gd name="connsiteY2249" fmla="*/ 350608 h 977923"/>
                    <a:gd name="connsiteX2250" fmla="*/ 463893 w 1209257"/>
                    <a:gd name="connsiteY2250" fmla="*/ 350608 h 977923"/>
                    <a:gd name="connsiteX2251" fmla="*/ 470201 w 1209257"/>
                    <a:gd name="connsiteY2251" fmla="*/ 357275 h 977923"/>
                    <a:gd name="connsiteX2252" fmla="*/ 463893 w 1209257"/>
                    <a:gd name="connsiteY2252" fmla="*/ 364499 h 977923"/>
                    <a:gd name="connsiteX2253" fmla="*/ 458070 w 1209257"/>
                    <a:gd name="connsiteY2253" fmla="*/ 357275 h 977923"/>
                    <a:gd name="connsiteX2254" fmla="*/ 463893 w 1209257"/>
                    <a:gd name="connsiteY2254" fmla="*/ 350608 h 977923"/>
                    <a:gd name="connsiteX2255" fmla="*/ 444969 w 1209257"/>
                    <a:gd name="connsiteY2255" fmla="*/ 350608 h 977923"/>
                    <a:gd name="connsiteX2256" fmla="*/ 451277 w 1209257"/>
                    <a:gd name="connsiteY2256" fmla="*/ 357275 h 977923"/>
                    <a:gd name="connsiteX2257" fmla="*/ 444969 w 1209257"/>
                    <a:gd name="connsiteY2257" fmla="*/ 364499 h 977923"/>
                    <a:gd name="connsiteX2258" fmla="*/ 438661 w 1209257"/>
                    <a:gd name="connsiteY2258" fmla="*/ 357275 h 977923"/>
                    <a:gd name="connsiteX2259" fmla="*/ 444969 w 1209257"/>
                    <a:gd name="connsiteY2259" fmla="*/ 350608 h 977923"/>
                    <a:gd name="connsiteX2260" fmla="*/ 406634 w 1209257"/>
                    <a:gd name="connsiteY2260" fmla="*/ 350608 h 977923"/>
                    <a:gd name="connsiteX2261" fmla="*/ 412943 w 1209257"/>
                    <a:gd name="connsiteY2261" fmla="*/ 357275 h 977923"/>
                    <a:gd name="connsiteX2262" fmla="*/ 406634 w 1209257"/>
                    <a:gd name="connsiteY2262" fmla="*/ 364499 h 977923"/>
                    <a:gd name="connsiteX2263" fmla="*/ 400326 w 1209257"/>
                    <a:gd name="connsiteY2263" fmla="*/ 357275 h 977923"/>
                    <a:gd name="connsiteX2264" fmla="*/ 406634 w 1209257"/>
                    <a:gd name="connsiteY2264" fmla="*/ 350608 h 977923"/>
                    <a:gd name="connsiteX2265" fmla="*/ 387710 w 1209257"/>
                    <a:gd name="connsiteY2265" fmla="*/ 350608 h 977923"/>
                    <a:gd name="connsiteX2266" fmla="*/ 393533 w 1209257"/>
                    <a:gd name="connsiteY2266" fmla="*/ 357275 h 977923"/>
                    <a:gd name="connsiteX2267" fmla="*/ 387710 w 1209257"/>
                    <a:gd name="connsiteY2267" fmla="*/ 364499 h 977923"/>
                    <a:gd name="connsiteX2268" fmla="*/ 381402 w 1209257"/>
                    <a:gd name="connsiteY2268" fmla="*/ 357275 h 977923"/>
                    <a:gd name="connsiteX2269" fmla="*/ 387710 w 1209257"/>
                    <a:gd name="connsiteY2269" fmla="*/ 350608 h 977923"/>
                    <a:gd name="connsiteX2270" fmla="*/ 368300 w 1209257"/>
                    <a:gd name="connsiteY2270" fmla="*/ 350608 h 977923"/>
                    <a:gd name="connsiteX2271" fmla="*/ 374608 w 1209257"/>
                    <a:gd name="connsiteY2271" fmla="*/ 357275 h 977923"/>
                    <a:gd name="connsiteX2272" fmla="*/ 368300 w 1209257"/>
                    <a:gd name="connsiteY2272" fmla="*/ 364499 h 977923"/>
                    <a:gd name="connsiteX2273" fmla="*/ 362477 w 1209257"/>
                    <a:gd name="connsiteY2273" fmla="*/ 357275 h 977923"/>
                    <a:gd name="connsiteX2274" fmla="*/ 368300 w 1209257"/>
                    <a:gd name="connsiteY2274" fmla="*/ 350608 h 977923"/>
                    <a:gd name="connsiteX2275" fmla="*/ 349376 w 1209257"/>
                    <a:gd name="connsiteY2275" fmla="*/ 350608 h 977923"/>
                    <a:gd name="connsiteX2276" fmla="*/ 355684 w 1209257"/>
                    <a:gd name="connsiteY2276" fmla="*/ 357275 h 977923"/>
                    <a:gd name="connsiteX2277" fmla="*/ 349376 w 1209257"/>
                    <a:gd name="connsiteY2277" fmla="*/ 364499 h 977923"/>
                    <a:gd name="connsiteX2278" fmla="*/ 343068 w 1209257"/>
                    <a:gd name="connsiteY2278" fmla="*/ 357275 h 977923"/>
                    <a:gd name="connsiteX2279" fmla="*/ 349376 w 1209257"/>
                    <a:gd name="connsiteY2279" fmla="*/ 350608 h 977923"/>
                    <a:gd name="connsiteX2280" fmla="*/ 329966 w 1209257"/>
                    <a:gd name="connsiteY2280" fmla="*/ 350608 h 977923"/>
                    <a:gd name="connsiteX2281" fmla="*/ 336274 w 1209257"/>
                    <a:gd name="connsiteY2281" fmla="*/ 357275 h 977923"/>
                    <a:gd name="connsiteX2282" fmla="*/ 329966 w 1209257"/>
                    <a:gd name="connsiteY2282" fmla="*/ 364499 h 977923"/>
                    <a:gd name="connsiteX2283" fmla="*/ 324143 w 1209257"/>
                    <a:gd name="connsiteY2283" fmla="*/ 357275 h 977923"/>
                    <a:gd name="connsiteX2284" fmla="*/ 329966 w 1209257"/>
                    <a:gd name="connsiteY2284" fmla="*/ 350608 h 977923"/>
                    <a:gd name="connsiteX2285" fmla="*/ 311041 w 1209257"/>
                    <a:gd name="connsiteY2285" fmla="*/ 350608 h 977923"/>
                    <a:gd name="connsiteX2286" fmla="*/ 317350 w 1209257"/>
                    <a:gd name="connsiteY2286" fmla="*/ 357275 h 977923"/>
                    <a:gd name="connsiteX2287" fmla="*/ 311041 w 1209257"/>
                    <a:gd name="connsiteY2287" fmla="*/ 364499 h 977923"/>
                    <a:gd name="connsiteX2288" fmla="*/ 304733 w 1209257"/>
                    <a:gd name="connsiteY2288" fmla="*/ 357275 h 977923"/>
                    <a:gd name="connsiteX2289" fmla="*/ 311041 w 1209257"/>
                    <a:gd name="connsiteY2289" fmla="*/ 350608 h 977923"/>
                    <a:gd name="connsiteX2290" fmla="*/ 292117 w 1209257"/>
                    <a:gd name="connsiteY2290" fmla="*/ 350608 h 977923"/>
                    <a:gd name="connsiteX2291" fmla="*/ 297940 w 1209257"/>
                    <a:gd name="connsiteY2291" fmla="*/ 357275 h 977923"/>
                    <a:gd name="connsiteX2292" fmla="*/ 292117 w 1209257"/>
                    <a:gd name="connsiteY2292" fmla="*/ 364499 h 977923"/>
                    <a:gd name="connsiteX2293" fmla="*/ 285809 w 1209257"/>
                    <a:gd name="connsiteY2293" fmla="*/ 357275 h 977923"/>
                    <a:gd name="connsiteX2294" fmla="*/ 292117 w 1209257"/>
                    <a:gd name="connsiteY2294" fmla="*/ 350608 h 977923"/>
                    <a:gd name="connsiteX2295" fmla="*/ 272707 w 1209257"/>
                    <a:gd name="connsiteY2295" fmla="*/ 350608 h 977923"/>
                    <a:gd name="connsiteX2296" fmla="*/ 279015 w 1209257"/>
                    <a:gd name="connsiteY2296" fmla="*/ 357275 h 977923"/>
                    <a:gd name="connsiteX2297" fmla="*/ 272707 w 1209257"/>
                    <a:gd name="connsiteY2297" fmla="*/ 364499 h 977923"/>
                    <a:gd name="connsiteX2298" fmla="*/ 266399 w 1209257"/>
                    <a:gd name="connsiteY2298" fmla="*/ 357275 h 977923"/>
                    <a:gd name="connsiteX2299" fmla="*/ 272707 w 1209257"/>
                    <a:gd name="connsiteY2299" fmla="*/ 350608 h 977923"/>
                    <a:gd name="connsiteX2300" fmla="*/ 253783 w 1209257"/>
                    <a:gd name="connsiteY2300" fmla="*/ 350608 h 977923"/>
                    <a:gd name="connsiteX2301" fmla="*/ 259606 w 1209257"/>
                    <a:gd name="connsiteY2301" fmla="*/ 357275 h 977923"/>
                    <a:gd name="connsiteX2302" fmla="*/ 253783 w 1209257"/>
                    <a:gd name="connsiteY2302" fmla="*/ 364499 h 977923"/>
                    <a:gd name="connsiteX2303" fmla="*/ 247475 w 1209257"/>
                    <a:gd name="connsiteY2303" fmla="*/ 357275 h 977923"/>
                    <a:gd name="connsiteX2304" fmla="*/ 253783 w 1209257"/>
                    <a:gd name="connsiteY2304" fmla="*/ 350608 h 977923"/>
                    <a:gd name="connsiteX2305" fmla="*/ 234373 w 1209257"/>
                    <a:gd name="connsiteY2305" fmla="*/ 350608 h 977923"/>
                    <a:gd name="connsiteX2306" fmla="*/ 240681 w 1209257"/>
                    <a:gd name="connsiteY2306" fmla="*/ 357275 h 977923"/>
                    <a:gd name="connsiteX2307" fmla="*/ 234373 w 1209257"/>
                    <a:gd name="connsiteY2307" fmla="*/ 364499 h 977923"/>
                    <a:gd name="connsiteX2308" fmla="*/ 228550 w 1209257"/>
                    <a:gd name="connsiteY2308" fmla="*/ 357275 h 977923"/>
                    <a:gd name="connsiteX2309" fmla="*/ 234373 w 1209257"/>
                    <a:gd name="connsiteY2309" fmla="*/ 350608 h 977923"/>
                    <a:gd name="connsiteX2310" fmla="*/ 215448 w 1209257"/>
                    <a:gd name="connsiteY2310" fmla="*/ 350608 h 977923"/>
                    <a:gd name="connsiteX2311" fmla="*/ 221757 w 1209257"/>
                    <a:gd name="connsiteY2311" fmla="*/ 357275 h 977923"/>
                    <a:gd name="connsiteX2312" fmla="*/ 215448 w 1209257"/>
                    <a:gd name="connsiteY2312" fmla="*/ 364499 h 977923"/>
                    <a:gd name="connsiteX2313" fmla="*/ 209140 w 1209257"/>
                    <a:gd name="connsiteY2313" fmla="*/ 357275 h 977923"/>
                    <a:gd name="connsiteX2314" fmla="*/ 215448 w 1209257"/>
                    <a:gd name="connsiteY2314" fmla="*/ 350608 h 977923"/>
                    <a:gd name="connsiteX2315" fmla="*/ 559971 w 1209257"/>
                    <a:gd name="connsiteY2315" fmla="*/ 330605 h 977923"/>
                    <a:gd name="connsiteX2316" fmla="*/ 564339 w 1209257"/>
                    <a:gd name="connsiteY2316" fmla="*/ 335606 h 977923"/>
                    <a:gd name="connsiteX2317" fmla="*/ 559971 w 1209257"/>
                    <a:gd name="connsiteY2317" fmla="*/ 340606 h 977923"/>
                    <a:gd name="connsiteX2318" fmla="*/ 555119 w 1209257"/>
                    <a:gd name="connsiteY2318" fmla="*/ 335606 h 977923"/>
                    <a:gd name="connsiteX2319" fmla="*/ 559971 w 1209257"/>
                    <a:gd name="connsiteY2319" fmla="*/ 330605 h 977923"/>
                    <a:gd name="connsiteX2320" fmla="*/ 502227 w 1209257"/>
                    <a:gd name="connsiteY2320" fmla="*/ 330605 h 977923"/>
                    <a:gd name="connsiteX2321" fmla="*/ 507080 w 1209257"/>
                    <a:gd name="connsiteY2321" fmla="*/ 335606 h 977923"/>
                    <a:gd name="connsiteX2322" fmla="*/ 502227 w 1209257"/>
                    <a:gd name="connsiteY2322" fmla="*/ 340606 h 977923"/>
                    <a:gd name="connsiteX2323" fmla="*/ 497860 w 1209257"/>
                    <a:gd name="connsiteY2323" fmla="*/ 335606 h 977923"/>
                    <a:gd name="connsiteX2324" fmla="*/ 502227 w 1209257"/>
                    <a:gd name="connsiteY2324" fmla="*/ 330605 h 977923"/>
                    <a:gd name="connsiteX2325" fmla="*/ 1191273 w 1209257"/>
                    <a:gd name="connsiteY2325" fmla="*/ 328382 h 977923"/>
                    <a:gd name="connsiteX2326" fmla="*/ 1197096 w 1209257"/>
                    <a:gd name="connsiteY2326" fmla="*/ 335606 h 977923"/>
                    <a:gd name="connsiteX2327" fmla="*/ 1191273 w 1209257"/>
                    <a:gd name="connsiteY2327" fmla="*/ 342829 h 977923"/>
                    <a:gd name="connsiteX2328" fmla="*/ 1184965 w 1209257"/>
                    <a:gd name="connsiteY2328" fmla="*/ 335606 h 977923"/>
                    <a:gd name="connsiteX2329" fmla="*/ 1191273 w 1209257"/>
                    <a:gd name="connsiteY2329" fmla="*/ 328382 h 977923"/>
                    <a:gd name="connsiteX2330" fmla="*/ 1171864 w 1209257"/>
                    <a:gd name="connsiteY2330" fmla="*/ 328382 h 977923"/>
                    <a:gd name="connsiteX2331" fmla="*/ 1178172 w 1209257"/>
                    <a:gd name="connsiteY2331" fmla="*/ 335606 h 977923"/>
                    <a:gd name="connsiteX2332" fmla="*/ 1171864 w 1209257"/>
                    <a:gd name="connsiteY2332" fmla="*/ 342829 h 977923"/>
                    <a:gd name="connsiteX2333" fmla="*/ 1165556 w 1209257"/>
                    <a:gd name="connsiteY2333" fmla="*/ 335606 h 977923"/>
                    <a:gd name="connsiteX2334" fmla="*/ 1171864 w 1209257"/>
                    <a:gd name="connsiteY2334" fmla="*/ 328382 h 977923"/>
                    <a:gd name="connsiteX2335" fmla="*/ 1152939 w 1209257"/>
                    <a:gd name="connsiteY2335" fmla="*/ 328382 h 977923"/>
                    <a:gd name="connsiteX2336" fmla="*/ 1158762 w 1209257"/>
                    <a:gd name="connsiteY2336" fmla="*/ 335606 h 977923"/>
                    <a:gd name="connsiteX2337" fmla="*/ 1152939 w 1209257"/>
                    <a:gd name="connsiteY2337" fmla="*/ 342829 h 977923"/>
                    <a:gd name="connsiteX2338" fmla="*/ 1146631 w 1209257"/>
                    <a:gd name="connsiteY2338" fmla="*/ 335606 h 977923"/>
                    <a:gd name="connsiteX2339" fmla="*/ 1152939 w 1209257"/>
                    <a:gd name="connsiteY2339" fmla="*/ 328382 h 977923"/>
                    <a:gd name="connsiteX2340" fmla="*/ 1133529 w 1209257"/>
                    <a:gd name="connsiteY2340" fmla="*/ 328382 h 977923"/>
                    <a:gd name="connsiteX2341" fmla="*/ 1139838 w 1209257"/>
                    <a:gd name="connsiteY2341" fmla="*/ 335606 h 977923"/>
                    <a:gd name="connsiteX2342" fmla="*/ 1133529 w 1209257"/>
                    <a:gd name="connsiteY2342" fmla="*/ 342829 h 977923"/>
                    <a:gd name="connsiteX2343" fmla="*/ 1127221 w 1209257"/>
                    <a:gd name="connsiteY2343" fmla="*/ 335606 h 977923"/>
                    <a:gd name="connsiteX2344" fmla="*/ 1133529 w 1209257"/>
                    <a:gd name="connsiteY2344" fmla="*/ 328382 h 977923"/>
                    <a:gd name="connsiteX2345" fmla="*/ 1114605 w 1209257"/>
                    <a:gd name="connsiteY2345" fmla="*/ 328382 h 977923"/>
                    <a:gd name="connsiteX2346" fmla="*/ 1120913 w 1209257"/>
                    <a:gd name="connsiteY2346" fmla="*/ 335606 h 977923"/>
                    <a:gd name="connsiteX2347" fmla="*/ 1114605 w 1209257"/>
                    <a:gd name="connsiteY2347" fmla="*/ 342829 h 977923"/>
                    <a:gd name="connsiteX2348" fmla="*/ 1108297 w 1209257"/>
                    <a:gd name="connsiteY2348" fmla="*/ 335606 h 977923"/>
                    <a:gd name="connsiteX2349" fmla="*/ 1114605 w 1209257"/>
                    <a:gd name="connsiteY2349" fmla="*/ 328382 h 977923"/>
                    <a:gd name="connsiteX2350" fmla="*/ 1095195 w 1209257"/>
                    <a:gd name="connsiteY2350" fmla="*/ 328382 h 977923"/>
                    <a:gd name="connsiteX2351" fmla="*/ 1101503 w 1209257"/>
                    <a:gd name="connsiteY2351" fmla="*/ 335606 h 977923"/>
                    <a:gd name="connsiteX2352" fmla="*/ 1095195 w 1209257"/>
                    <a:gd name="connsiteY2352" fmla="*/ 342829 h 977923"/>
                    <a:gd name="connsiteX2353" fmla="*/ 1089372 w 1209257"/>
                    <a:gd name="connsiteY2353" fmla="*/ 335606 h 977923"/>
                    <a:gd name="connsiteX2354" fmla="*/ 1095195 w 1209257"/>
                    <a:gd name="connsiteY2354" fmla="*/ 328382 h 977923"/>
                    <a:gd name="connsiteX2355" fmla="*/ 1076271 w 1209257"/>
                    <a:gd name="connsiteY2355" fmla="*/ 328382 h 977923"/>
                    <a:gd name="connsiteX2356" fmla="*/ 1082579 w 1209257"/>
                    <a:gd name="connsiteY2356" fmla="*/ 335606 h 977923"/>
                    <a:gd name="connsiteX2357" fmla="*/ 1076271 w 1209257"/>
                    <a:gd name="connsiteY2357" fmla="*/ 342829 h 977923"/>
                    <a:gd name="connsiteX2358" fmla="*/ 1069963 w 1209257"/>
                    <a:gd name="connsiteY2358" fmla="*/ 335606 h 977923"/>
                    <a:gd name="connsiteX2359" fmla="*/ 1076271 w 1209257"/>
                    <a:gd name="connsiteY2359" fmla="*/ 328382 h 977923"/>
                    <a:gd name="connsiteX2360" fmla="*/ 1057346 w 1209257"/>
                    <a:gd name="connsiteY2360" fmla="*/ 328382 h 977923"/>
                    <a:gd name="connsiteX2361" fmla="*/ 1063169 w 1209257"/>
                    <a:gd name="connsiteY2361" fmla="*/ 335606 h 977923"/>
                    <a:gd name="connsiteX2362" fmla="*/ 1057346 w 1209257"/>
                    <a:gd name="connsiteY2362" fmla="*/ 342829 h 977923"/>
                    <a:gd name="connsiteX2363" fmla="*/ 1051038 w 1209257"/>
                    <a:gd name="connsiteY2363" fmla="*/ 335606 h 977923"/>
                    <a:gd name="connsiteX2364" fmla="*/ 1057346 w 1209257"/>
                    <a:gd name="connsiteY2364" fmla="*/ 328382 h 977923"/>
                    <a:gd name="connsiteX2365" fmla="*/ 1037936 w 1209257"/>
                    <a:gd name="connsiteY2365" fmla="*/ 328382 h 977923"/>
                    <a:gd name="connsiteX2366" fmla="*/ 1044245 w 1209257"/>
                    <a:gd name="connsiteY2366" fmla="*/ 335606 h 977923"/>
                    <a:gd name="connsiteX2367" fmla="*/ 1037936 w 1209257"/>
                    <a:gd name="connsiteY2367" fmla="*/ 342829 h 977923"/>
                    <a:gd name="connsiteX2368" fmla="*/ 1031628 w 1209257"/>
                    <a:gd name="connsiteY2368" fmla="*/ 335606 h 977923"/>
                    <a:gd name="connsiteX2369" fmla="*/ 1037936 w 1209257"/>
                    <a:gd name="connsiteY2369" fmla="*/ 328382 h 977923"/>
                    <a:gd name="connsiteX2370" fmla="*/ 1019012 w 1209257"/>
                    <a:gd name="connsiteY2370" fmla="*/ 328382 h 977923"/>
                    <a:gd name="connsiteX2371" fmla="*/ 1024835 w 1209257"/>
                    <a:gd name="connsiteY2371" fmla="*/ 335606 h 977923"/>
                    <a:gd name="connsiteX2372" fmla="*/ 1019012 w 1209257"/>
                    <a:gd name="connsiteY2372" fmla="*/ 342829 h 977923"/>
                    <a:gd name="connsiteX2373" fmla="*/ 1012704 w 1209257"/>
                    <a:gd name="connsiteY2373" fmla="*/ 335606 h 977923"/>
                    <a:gd name="connsiteX2374" fmla="*/ 1019012 w 1209257"/>
                    <a:gd name="connsiteY2374" fmla="*/ 328382 h 977923"/>
                    <a:gd name="connsiteX2375" fmla="*/ 999602 w 1209257"/>
                    <a:gd name="connsiteY2375" fmla="*/ 328382 h 977923"/>
                    <a:gd name="connsiteX2376" fmla="*/ 1005910 w 1209257"/>
                    <a:gd name="connsiteY2376" fmla="*/ 335606 h 977923"/>
                    <a:gd name="connsiteX2377" fmla="*/ 999602 w 1209257"/>
                    <a:gd name="connsiteY2377" fmla="*/ 342829 h 977923"/>
                    <a:gd name="connsiteX2378" fmla="*/ 993779 w 1209257"/>
                    <a:gd name="connsiteY2378" fmla="*/ 335606 h 977923"/>
                    <a:gd name="connsiteX2379" fmla="*/ 999602 w 1209257"/>
                    <a:gd name="connsiteY2379" fmla="*/ 328382 h 977923"/>
                    <a:gd name="connsiteX2380" fmla="*/ 980678 w 1209257"/>
                    <a:gd name="connsiteY2380" fmla="*/ 328382 h 977923"/>
                    <a:gd name="connsiteX2381" fmla="*/ 986986 w 1209257"/>
                    <a:gd name="connsiteY2381" fmla="*/ 335606 h 977923"/>
                    <a:gd name="connsiteX2382" fmla="*/ 980678 w 1209257"/>
                    <a:gd name="connsiteY2382" fmla="*/ 342829 h 977923"/>
                    <a:gd name="connsiteX2383" fmla="*/ 974370 w 1209257"/>
                    <a:gd name="connsiteY2383" fmla="*/ 335606 h 977923"/>
                    <a:gd name="connsiteX2384" fmla="*/ 980678 w 1209257"/>
                    <a:gd name="connsiteY2384" fmla="*/ 328382 h 977923"/>
                    <a:gd name="connsiteX2385" fmla="*/ 961268 w 1209257"/>
                    <a:gd name="connsiteY2385" fmla="*/ 328382 h 977923"/>
                    <a:gd name="connsiteX2386" fmla="*/ 967576 w 1209257"/>
                    <a:gd name="connsiteY2386" fmla="*/ 335606 h 977923"/>
                    <a:gd name="connsiteX2387" fmla="*/ 961268 w 1209257"/>
                    <a:gd name="connsiteY2387" fmla="*/ 342829 h 977923"/>
                    <a:gd name="connsiteX2388" fmla="*/ 955445 w 1209257"/>
                    <a:gd name="connsiteY2388" fmla="*/ 335606 h 977923"/>
                    <a:gd name="connsiteX2389" fmla="*/ 961268 w 1209257"/>
                    <a:gd name="connsiteY2389" fmla="*/ 328382 h 977923"/>
                    <a:gd name="connsiteX2390" fmla="*/ 942343 w 1209257"/>
                    <a:gd name="connsiteY2390" fmla="*/ 328382 h 977923"/>
                    <a:gd name="connsiteX2391" fmla="*/ 948652 w 1209257"/>
                    <a:gd name="connsiteY2391" fmla="*/ 335606 h 977923"/>
                    <a:gd name="connsiteX2392" fmla="*/ 942343 w 1209257"/>
                    <a:gd name="connsiteY2392" fmla="*/ 342829 h 977923"/>
                    <a:gd name="connsiteX2393" fmla="*/ 936035 w 1209257"/>
                    <a:gd name="connsiteY2393" fmla="*/ 335606 h 977923"/>
                    <a:gd name="connsiteX2394" fmla="*/ 942343 w 1209257"/>
                    <a:gd name="connsiteY2394" fmla="*/ 328382 h 977923"/>
                    <a:gd name="connsiteX2395" fmla="*/ 923419 w 1209257"/>
                    <a:gd name="connsiteY2395" fmla="*/ 328382 h 977923"/>
                    <a:gd name="connsiteX2396" fmla="*/ 929242 w 1209257"/>
                    <a:gd name="connsiteY2396" fmla="*/ 335606 h 977923"/>
                    <a:gd name="connsiteX2397" fmla="*/ 923419 w 1209257"/>
                    <a:gd name="connsiteY2397" fmla="*/ 342829 h 977923"/>
                    <a:gd name="connsiteX2398" fmla="*/ 917111 w 1209257"/>
                    <a:gd name="connsiteY2398" fmla="*/ 335606 h 977923"/>
                    <a:gd name="connsiteX2399" fmla="*/ 923419 w 1209257"/>
                    <a:gd name="connsiteY2399" fmla="*/ 328382 h 977923"/>
                    <a:gd name="connsiteX2400" fmla="*/ 904009 w 1209257"/>
                    <a:gd name="connsiteY2400" fmla="*/ 328382 h 977923"/>
                    <a:gd name="connsiteX2401" fmla="*/ 910317 w 1209257"/>
                    <a:gd name="connsiteY2401" fmla="*/ 335606 h 977923"/>
                    <a:gd name="connsiteX2402" fmla="*/ 904009 w 1209257"/>
                    <a:gd name="connsiteY2402" fmla="*/ 342829 h 977923"/>
                    <a:gd name="connsiteX2403" fmla="*/ 897701 w 1209257"/>
                    <a:gd name="connsiteY2403" fmla="*/ 335606 h 977923"/>
                    <a:gd name="connsiteX2404" fmla="*/ 904009 w 1209257"/>
                    <a:gd name="connsiteY2404" fmla="*/ 328382 h 977923"/>
                    <a:gd name="connsiteX2405" fmla="*/ 885085 w 1209257"/>
                    <a:gd name="connsiteY2405" fmla="*/ 328382 h 977923"/>
                    <a:gd name="connsiteX2406" fmla="*/ 890908 w 1209257"/>
                    <a:gd name="connsiteY2406" fmla="*/ 335606 h 977923"/>
                    <a:gd name="connsiteX2407" fmla="*/ 885085 w 1209257"/>
                    <a:gd name="connsiteY2407" fmla="*/ 342829 h 977923"/>
                    <a:gd name="connsiteX2408" fmla="*/ 878777 w 1209257"/>
                    <a:gd name="connsiteY2408" fmla="*/ 335606 h 977923"/>
                    <a:gd name="connsiteX2409" fmla="*/ 885085 w 1209257"/>
                    <a:gd name="connsiteY2409" fmla="*/ 328382 h 977923"/>
                    <a:gd name="connsiteX2410" fmla="*/ 865675 w 1209257"/>
                    <a:gd name="connsiteY2410" fmla="*/ 328382 h 977923"/>
                    <a:gd name="connsiteX2411" fmla="*/ 871983 w 1209257"/>
                    <a:gd name="connsiteY2411" fmla="*/ 335606 h 977923"/>
                    <a:gd name="connsiteX2412" fmla="*/ 865675 w 1209257"/>
                    <a:gd name="connsiteY2412" fmla="*/ 342829 h 977923"/>
                    <a:gd name="connsiteX2413" fmla="*/ 859852 w 1209257"/>
                    <a:gd name="connsiteY2413" fmla="*/ 335606 h 977923"/>
                    <a:gd name="connsiteX2414" fmla="*/ 865675 w 1209257"/>
                    <a:gd name="connsiteY2414" fmla="*/ 328382 h 977923"/>
                    <a:gd name="connsiteX2415" fmla="*/ 846750 w 1209257"/>
                    <a:gd name="connsiteY2415" fmla="*/ 328382 h 977923"/>
                    <a:gd name="connsiteX2416" fmla="*/ 853059 w 1209257"/>
                    <a:gd name="connsiteY2416" fmla="*/ 335606 h 977923"/>
                    <a:gd name="connsiteX2417" fmla="*/ 846750 w 1209257"/>
                    <a:gd name="connsiteY2417" fmla="*/ 342829 h 977923"/>
                    <a:gd name="connsiteX2418" fmla="*/ 840442 w 1209257"/>
                    <a:gd name="connsiteY2418" fmla="*/ 335606 h 977923"/>
                    <a:gd name="connsiteX2419" fmla="*/ 846750 w 1209257"/>
                    <a:gd name="connsiteY2419" fmla="*/ 328382 h 977923"/>
                    <a:gd name="connsiteX2420" fmla="*/ 827341 w 1209257"/>
                    <a:gd name="connsiteY2420" fmla="*/ 328382 h 977923"/>
                    <a:gd name="connsiteX2421" fmla="*/ 833649 w 1209257"/>
                    <a:gd name="connsiteY2421" fmla="*/ 335606 h 977923"/>
                    <a:gd name="connsiteX2422" fmla="*/ 827341 w 1209257"/>
                    <a:gd name="connsiteY2422" fmla="*/ 342829 h 977923"/>
                    <a:gd name="connsiteX2423" fmla="*/ 821518 w 1209257"/>
                    <a:gd name="connsiteY2423" fmla="*/ 335606 h 977923"/>
                    <a:gd name="connsiteX2424" fmla="*/ 827341 w 1209257"/>
                    <a:gd name="connsiteY2424" fmla="*/ 328382 h 977923"/>
                    <a:gd name="connsiteX2425" fmla="*/ 808416 w 1209257"/>
                    <a:gd name="connsiteY2425" fmla="*/ 328382 h 977923"/>
                    <a:gd name="connsiteX2426" fmla="*/ 814724 w 1209257"/>
                    <a:gd name="connsiteY2426" fmla="*/ 335606 h 977923"/>
                    <a:gd name="connsiteX2427" fmla="*/ 808416 w 1209257"/>
                    <a:gd name="connsiteY2427" fmla="*/ 342829 h 977923"/>
                    <a:gd name="connsiteX2428" fmla="*/ 802108 w 1209257"/>
                    <a:gd name="connsiteY2428" fmla="*/ 335606 h 977923"/>
                    <a:gd name="connsiteX2429" fmla="*/ 808416 w 1209257"/>
                    <a:gd name="connsiteY2429" fmla="*/ 328382 h 977923"/>
                    <a:gd name="connsiteX2430" fmla="*/ 540562 w 1209257"/>
                    <a:gd name="connsiteY2430" fmla="*/ 328382 h 977923"/>
                    <a:gd name="connsiteX2431" fmla="*/ 546870 w 1209257"/>
                    <a:gd name="connsiteY2431" fmla="*/ 335606 h 977923"/>
                    <a:gd name="connsiteX2432" fmla="*/ 540562 w 1209257"/>
                    <a:gd name="connsiteY2432" fmla="*/ 342829 h 977923"/>
                    <a:gd name="connsiteX2433" fmla="*/ 534254 w 1209257"/>
                    <a:gd name="connsiteY2433" fmla="*/ 335606 h 977923"/>
                    <a:gd name="connsiteX2434" fmla="*/ 540562 w 1209257"/>
                    <a:gd name="connsiteY2434" fmla="*/ 328382 h 977923"/>
                    <a:gd name="connsiteX2435" fmla="*/ 483303 w 1209257"/>
                    <a:gd name="connsiteY2435" fmla="*/ 328382 h 977923"/>
                    <a:gd name="connsiteX2436" fmla="*/ 489611 w 1209257"/>
                    <a:gd name="connsiteY2436" fmla="*/ 335606 h 977923"/>
                    <a:gd name="connsiteX2437" fmla="*/ 483303 w 1209257"/>
                    <a:gd name="connsiteY2437" fmla="*/ 342829 h 977923"/>
                    <a:gd name="connsiteX2438" fmla="*/ 476995 w 1209257"/>
                    <a:gd name="connsiteY2438" fmla="*/ 335606 h 977923"/>
                    <a:gd name="connsiteX2439" fmla="*/ 483303 w 1209257"/>
                    <a:gd name="connsiteY2439" fmla="*/ 328382 h 977923"/>
                    <a:gd name="connsiteX2440" fmla="*/ 463893 w 1209257"/>
                    <a:gd name="connsiteY2440" fmla="*/ 328382 h 977923"/>
                    <a:gd name="connsiteX2441" fmla="*/ 470201 w 1209257"/>
                    <a:gd name="connsiteY2441" fmla="*/ 335606 h 977923"/>
                    <a:gd name="connsiteX2442" fmla="*/ 463893 w 1209257"/>
                    <a:gd name="connsiteY2442" fmla="*/ 342829 h 977923"/>
                    <a:gd name="connsiteX2443" fmla="*/ 458070 w 1209257"/>
                    <a:gd name="connsiteY2443" fmla="*/ 335606 h 977923"/>
                    <a:gd name="connsiteX2444" fmla="*/ 463893 w 1209257"/>
                    <a:gd name="connsiteY2444" fmla="*/ 328382 h 977923"/>
                    <a:gd name="connsiteX2445" fmla="*/ 444969 w 1209257"/>
                    <a:gd name="connsiteY2445" fmla="*/ 328382 h 977923"/>
                    <a:gd name="connsiteX2446" fmla="*/ 451277 w 1209257"/>
                    <a:gd name="connsiteY2446" fmla="*/ 335606 h 977923"/>
                    <a:gd name="connsiteX2447" fmla="*/ 444969 w 1209257"/>
                    <a:gd name="connsiteY2447" fmla="*/ 342829 h 977923"/>
                    <a:gd name="connsiteX2448" fmla="*/ 438661 w 1209257"/>
                    <a:gd name="connsiteY2448" fmla="*/ 335606 h 977923"/>
                    <a:gd name="connsiteX2449" fmla="*/ 444969 w 1209257"/>
                    <a:gd name="connsiteY2449" fmla="*/ 328382 h 977923"/>
                    <a:gd name="connsiteX2450" fmla="*/ 426044 w 1209257"/>
                    <a:gd name="connsiteY2450" fmla="*/ 328382 h 977923"/>
                    <a:gd name="connsiteX2451" fmla="*/ 431867 w 1209257"/>
                    <a:gd name="connsiteY2451" fmla="*/ 335606 h 977923"/>
                    <a:gd name="connsiteX2452" fmla="*/ 426044 w 1209257"/>
                    <a:gd name="connsiteY2452" fmla="*/ 342829 h 977923"/>
                    <a:gd name="connsiteX2453" fmla="*/ 419736 w 1209257"/>
                    <a:gd name="connsiteY2453" fmla="*/ 335606 h 977923"/>
                    <a:gd name="connsiteX2454" fmla="*/ 426044 w 1209257"/>
                    <a:gd name="connsiteY2454" fmla="*/ 328382 h 977923"/>
                    <a:gd name="connsiteX2455" fmla="*/ 406634 w 1209257"/>
                    <a:gd name="connsiteY2455" fmla="*/ 328382 h 977923"/>
                    <a:gd name="connsiteX2456" fmla="*/ 412943 w 1209257"/>
                    <a:gd name="connsiteY2456" fmla="*/ 335606 h 977923"/>
                    <a:gd name="connsiteX2457" fmla="*/ 406634 w 1209257"/>
                    <a:gd name="connsiteY2457" fmla="*/ 342829 h 977923"/>
                    <a:gd name="connsiteX2458" fmla="*/ 400326 w 1209257"/>
                    <a:gd name="connsiteY2458" fmla="*/ 335606 h 977923"/>
                    <a:gd name="connsiteX2459" fmla="*/ 406634 w 1209257"/>
                    <a:gd name="connsiteY2459" fmla="*/ 328382 h 977923"/>
                    <a:gd name="connsiteX2460" fmla="*/ 368300 w 1209257"/>
                    <a:gd name="connsiteY2460" fmla="*/ 328382 h 977923"/>
                    <a:gd name="connsiteX2461" fmla="*/ 374608 w 1209257"/>
                    <a:gd name="connsiteY2461" fmla="*/ 335606 h 977923"/>
                    <a:gd name="connsiteX2462" fmla="*/ 368300 w 1209257"/>
                    <a:gd name="connsiteY2462" fmla="*/ 342829 h 977923"/>
                    <a:gd name="connsiteX2463" fmla="*/ 362477 w 1209257"/>
                    <a:gd name="connsiteY2463" fmla="*/ 335606 h 977923"/>
                    <a:gd name="connsiteX2464" fmla="*/ 368300 w 1209257"/>
                    <a:gd name="connsiteY2464" fmla="*/ 328382 h 977923"/>
                    <a:gd name="connsiteX2465" fmla="*/ 349376 w 1209257"/>
                    <a:gd name="connsiteY2465" fmla="*/ 328382 h 977923"/>
                    <a:gd name="connsiteX2466" fmla="*/ 355684 w 1209257"/>
                    <a:gd name="connsiteY2466" fmla="*/ 335606 h 977923"/>
                    <a:gd name="connsiteX2467" fmla="*/ 349376 w 1209257"/>
                    <a:gd name="connsiteY2467" fmla="*/ 342829 h 977923"/>
                    <a:gd name="connsiteX2468" fmla="*/ 343068 w 1209257"/>
                    <a:gd name="connsiteY2468" fmla="*/ 335606 h 977923"/>
                    <a:gd name="connsiteX2469" fmla="*/ 349376 w 1209257"/>
                    <a:gd name="connsiteY2469" fmla="*/ 328382 h 977923"/>
                    <a:gd name="connsiteX2470" fmla="*/ 329966 w 1209257"/>
                    <a:gd name="connsiteY2470" fmla="*/ 328382 h 977923"/>
                    <a:gd name="connsiteX2471" fmla="*/ 336274 w 1209257"/>
                    <a:gd name="connsiteY2471" fmla="*/ 335606 h 977923"/>
                    <a:gd name="connsiteX2472" fmla="*/ 329966 w 1209257"/>
                    <a:gd name="connsiteY2472" fmla="*/ 342829 h 977923"/>
                    <a:gd name="connsiteX2473" fmla="*/ 324143 w 1209257"/>
                    <a:gd name="connsiteY2473" fmla="*/ 335606 h 977923"/>
                    <a:gd name="connsiteX2474" fmla="*/ 329966 w 1209257"/>
                    <a:gd name="connsiteY2474" fmla="*/ 328382 h 977923"/>
                    <a:gd name="connsiteX2475" fmla="*/ 311041 w 1209257"/>
                    <a:gd name="connsiteY2475" fmla="*/ 328382 h 977923"/>
                    <a:gd name="connsiteX2476" fmla="*/ 317350 w 1209257"/>
                    <a:gd name="connsiteY2476" fmla="*/ 335606 h 977923"/>
                    <a:gd name="connsiteX2477" fmla="*/ 311041 w 1209257"/>
                    <a:gd name="connsiteY2477" fmla="*/ 342829 h 977923"/>
                    <a:gd name="connsiteX2478" fmla="*/ 304733 w 1209257"/>
                    <a:gd name="connsiteY2478" fmla="*/ 335606 h 977923"/>
                    <a:gd name="connsiteX2479" fmla="*/ 311041 w 1209257"/>
                    <a:gd name="connsiteY2479" fmla="*/ 328382 h 977923"/>
                    <a:gd name="connsiteX2480" fmla="*/ 292117 w 1209257"/>
                    <a:gd name="connsiteY2480" fmla="*/ 328382 h 977923"/>
                    <a:gd name="connsiteX2481" fmla="*/ 297940 w 1209257"/>
                    <a:gd name="connsiteY2481" fmla="*/ 335606 h 977923"/>
                    <a:gd name="connsiteX2482" fmla="*/ 292117 w 1209257"/>
                    <a:gd name="connsiteY2482" fmla="*/ 342829 h 977923"/>
                    <a:gd name="connsiteX2483" fmla="*/ 285809 w 1209257"/>
                    <a:gd name="connsiteY2483" fmla="*/ 335606 h 977923"/>
                    <a:gd name="connsiteX2484" fmla="*/ 292117 w 1209257"/>
                    <a:gd name="connsiteY2484" fmla="*/ 328382 h 977923"/>
                    <a:gd name="connsiteX2485" fmla="*/ 272707 w 1209257"/>
                    <a:gd name="connsiteY2485" fmla="*/ 328382 h 977923"/>
                    <a:gd name="connsiteX2486" fmla="*/ 279015 w 1209257"/>
                    <a:gd name="connsiteY2486" fmla="*/ 335606 h 977923"/>
                    <a:gd name="connsiteX2487" fmla="*/ 272707 w 1209257"/>
                    <a:gd name="connsiteY2487" fmla="*/ 342829 h 977923"/>
                    <a:gd name="connsiteX2488" fmla="*/ 266399 w 1209257"/>
                    <a:gd name="connsiteY2488" fmla="*/ 335606 h 977923"/>
                    <a:gd name="connsiteX2489" fmla="*/ 272707 w 1209257"/>
                    <a:gd name="connsiteY2489" fmla="*/ 328382 h 977923"/>
                    <a:gd name="connsiteX2490" fmla="*/ 253783 w 1209257"/>
                    <a:gd name="connsiteY2490" fmla="*/ 328382 h 977923"/>
                    <a:gd name="connsiteX2491" fmla="*/ 259606 w 1209257"/>
                    <a:gd name="connsiteY2491" fmla="*/ 335606 h 977923"/>
                    <a:gd name="connsiteX2492" fmla="*/ 253783 w 1209257"/>
                    <a:gd name="connsiteY2492" fmla="*/ 342829 h 977923"/>
                    <a:gd name="connsiteX2493" fmla="*/ 247475 w 1209257"/>
                    <a:gd name="connsiteY2493" fmla="*/ 335606 h 977923"/>
                    <a:gd name="connsiteX2494" fmla="*/ 253783 w 1209257"/>
                    <a:gd name="connsiteY2494" fmla="*/ 328382 h 977923"/>
                    <a:gd name="connsiteX2495" fmla="*/ 234373 w 1209257"/>
                    <a:gd name="connsiteY2495" fmla="*/ 328382 h 977923"/>
                    <a:gd name="connsiteX2496" fmla="*/ 240681 w 1209257"/>
                    <a:gd name="connsiteY2496" fmla="*/ 335606 h 977923"/>
                    <a:gd name="connsiteX2497" fmla="*/ 234373 w 1209257"/>
                    <a:gd name="connsiteY2497" fmla="*/ 342829 h 977923"/>
                    <a:gd name="connsiteX2498" fmla="*/ 228550 w 1209257"/>
                    <a:gd name="connsiteY2498" fmla="*/ 335606 h 977923"/>
                    <a:gd name="connsiteX2499" fmla="*/ 234373 w 1209257"/>
                    <a:gd name="connsiteY2499" fmla="*/ 328382 h 977923"/>
                    <a:gd name="connsiteX2500" fmla="*/ 215448 w 1209257"/>
                    <a:gd name="connsiteY2500" fmla="*/ 328382 h 977923"/>
                    <a:gd name="connsiteX2501" fmla="*/ 221757 w 1209257"/>
                    <a:gd name="connsiteY2501" fmla="*/ 335606 h 977923"/>
                    <a:gd name="connsiteX2502" fmla="*/ 215448 w 1209257"/>
                    <a:gd name="connsiteY2502" fmla="*/ 342829 h 977923"/>
                    <a:gd name="connsiteX2503" fmla="*/ 209140 w 1209257"/>
                    <a:gd name="connsiteY2503" fmla="*/ 335606 h 977923"/>
                    <a:gd name="connsiteX2504" fmla="*/ 215448 w 1209257"/>
                    <a:gd name="connsiteY2504" fmla="*/ 328382 h 977923"/>
                    <a:gd name="connsiteX2505" fmla="*/ 1191273 w 1209257"/>
                    <a:gd name="connsiteY2505" fmla="*/ 306712 h 977923"/>
                    <a:gd name="connsiteX2506" fmla="*/ 1197096 w 1209257"/>
                    <a:gd name="connsiteY2506" fmla="*/ 313936 h 977923"/>
                    <a:gd name="connsiteX2507" fmla="*/ 1191273 w 1209257"/>
                    <a:gd name="connsiteY2507" fmla="*/ 320603 h 977923"/>
                    <a:gd name="connsiteX2508" fmla="*/ 1184965 w 1209257"/>
                    <a:gd name="connsiteY2508" fmla="*/ 313936 h 977923"/>
                    <a:gd name="connsiteX2509" fmla="*/ 1191273 w 1209257"/>
                    <a:gd name="connsiteY2509" fmla="*/ 306712 h 977923"/>
                    <a:gd name="connsiteX2510" fmla="*/ 1171864 w 1209257"/>
                    <a:gd name="connsiteY2510" fmla="*/ 306712 h 977923"/>
                    <a:gd name="connsiteX2511" fmla="*/ 1178172 w 1209257"/>
                    <a:gd name="connsiteY2511" fmla="*/ 313936 h 977923"/>
                    <a:gd name="connsiteX2512" fmla="*/ 1171864 w 1209257"/>
                    <a:gd name="connsiteY2512" fmla="*/ 320603 h 977923"/>
                    <a:gd name="connsiteX2513" fmla="*/ 1165556 w 1209257"/>
                    <a:gd name="connsiteY2513" fmla="*/ 313936 h 977923"/>
                    <a:gd name="connsiteX2514" fmla="*/ 1171864 w 1209257"/>
                    <a:gd name="connsiteY2514" fmla="*/ 306712 h 977923"/>
                    <a:gd name="connsiteX2515" fmla="*/ 1152939 w 1209257"/>
                    <a:gd name="connsiteY2515" fmla="*/ 306712 h 977923"/>
                    <a:gd name="connsiteX2516" fmla="*/ 1158762 w 1209257"/>
                    <a:gd name="connsiteY2516" fmla="*/ 313936 h 977923"/>
                    <a:gd name="connsiteX2517" fmla="*/ 1152939 w 1209257"/>
                    <a:gd name="connsiteY2517" fmla="*/ 320603 h 977923"/>
                    <a:gd name="connsiteX2518" fmla="*/ 1146631 w 1209257"/>
                    <a:gd name="connsiteY2518" fmla="*/ 313936 h 977923"/>
                    <a:gd name="connsiteX2519" fmla="*/ 1152939 w 1209257"/>
                    <a:gd name="connsiteY2519" fmla="*/ 306712 h 977923"/>
                    <a:gd name="connsiteX2520" fmla="*/ 1133529 w 1209257"/>
                    <a:gd name="connsiteY2520" fmla="*/ 306712 h 977923"/>
                    <a:gd name="connsiteX2521" fmla="*/ 1139838 w 1209257"/>
                    <a:gd name="connsiteY2521" fmla="*/ 313936 h 977923"/>
                    <a:gd name="connsiteX2522" fmla="*/ 1133529 w 1209257"/>
                    <a:gd name="connsiteY2522" fmla="*/ 320603 h 977923"/>
                    <a:gd name="connsiteX2523" fmla="*/ 1127221 w 1209257"/>
                    <a:gd name="connsiteY2523" fmla="*/ 313936 h 977923"/>
                    <a:gd name="connsiteX2524" fmla="*/ 1133529 w 1209257"/>
                    <a:gd name="connsiteY2524" fmla="*/ 306712 h 977923"/>
                    <a:gd name="connsiteX2525" fmla="*/ 1114605 w 1209257"/>
                    <a:gd name="connsiteY2525" fmla="*/ 306712 h 977923"/>
                    <a:gd name="connsiteX2526" fmla="*/ 1120913 w 1209257"/>
                    <a:gd name="connsiteY2526" fmla="*/ 313936 h 977923"/>
                    <a:gd name="connsiteX2527" fmla="*/ 1114605 w 1209257"/>
                    <a:gd name="connsiteY2527" fmla="*/ 320603 h 977923"/>
                    <a:gd name="connsiteX2528" fmla="*/ 1108297 w 1209257"/>
                    <a:gd name="connsiteY2528" fmla="*/ 313936 h 977923"/>
                    <a:gd name="connsiteX2529" fmla="*/ 1114605 w 1209257"/>
                    <a:gd name="connsiteY2529" fmla="*/ 306712 h 977923"/>
                    <a:gd name="connsiteX2530" fmla="*/ 1095195 w 1209257"/>
                    <a:gd name="connsiteY2530" fmla="*/ 306712 h 977923"/>
                    <a:gd name="connsiteX2531" fmla="*/ 1101503 w 1209257"/>
                    <a:gd name="connsiteY2531" fmla="*/ 313936 h 977923"/>
                    <a:gd name="connsiteX2532" fmla="*/ 1095195 w 1209257"/>
                    <a:gd name="connsiteY2532" fmla="*/ 320603 h 977923"/>
                    <a:gd name="connsiteX2533" fmla="*/ 1089372 w 1209257"/>
                    <a:gd name="connsiteY2533" fmla="*/ 313936 h 977923"/>
                    <a:gd name="connsiteX2534" fmla="*/ 1095195 w 1209257"/>
                    <a:gd name="connsiteY2534" fmla="*/ 306712 h 977923"/>
                    <a:gd name="connsiteX2535" fmla="*/ 1076271 w 1209257"/>
                    <a:gd name="connsiteY2535" fmla="*/ 306712 h 977923"/>
                    <a:gd name="connsiteX2536" fmla="*/ 1082579 w 1209257"/>
                    <a:gd name="connsiteY2536" fmla="*/ 313936 h 977923"/>
                    <a:gd name="connsiteX2537" fmla="*/ 1076271 w 1209257"/>
                    <a:gd name="connsiteY2537" fmla="*/ 320603 h 977923"/>
                    <a:gd name="connsiteX2538" fmla="*/ 1069963 w 1209257"/>
                    <a:gd name="connsiteY2538" fmla="*/ 313936 h 977923"/>
                    <a:gd name="connsiteX2539" fmla="*/ 1076271 w 1209257"/>
                    <a:gd name="connsiteY2539" fmla="*/ 306712 h 977923"/>
                    <a:gd name="connsiteX2540" fmla="*/ 1057346 w 1209257"/>
                    <a:gd name="connsiteY2540" fmla="*/ 306712 h 977923"/>
                    <a:gd name="connsiteX2541" fmla="*/ 1063169 w 1209257"/>
                    <a:gd name="connsiteY2541" fmla="*/ 313936 h 977923"/>
                    <a:gd name="connsiteX2542" fmla="*/ 1057346 w 1209257"/>
                    <a:gd name="connsiteY2542" fmla="*/ 320603 h 977923"/>
                    <a:gd name="connsiteX2543" fmla="*/ 1051038 w 1209257"/>
                    <a:gd name="connsiteY2543" fmla="*/ 313936 h 977923"/>
                    <a:gd name="connsiteX2544" fmla="*/ 1057346 w 1209257"/>
                    <a:gd name="connsiteY2544" fmla="*/ 306712 h 977923"/>
                    <a:gd name="connsiteX2545" fmla="*/ 1037936 w 1209257"/>
                    <a:gd name="connsiteY2545" fmla="*/ 306712 h 977923"/>
                    <a:gd name="connsiteX2546" fmla="*/ 1044245 w 1209257"/>
                    <a:gd name="connsiteY2546" fmla="*/ 313936 h 977923"/>
                    <a:gd name="connsiteX2547" fmla="*/ 1037936 w 1209257"/>
                    <a:gd name="connsiteY2547" fmla="*/ 320603 h 977923"/>
                    <a:gd name="connsiteX2548" fmla="*/ 1031628 w 1209257"/>
                    <a:gd name="connsiteY2548" fmla="*/ 313936 h 977923"/>
                    <a:gd name="connsiteX2549" fmla="*/ 1037936 w 1209257"/>
                    <a:gd name="connsiteY2549" fmla="*/ 306712 h 977923"/>
                    <a:gd name="connsiteX2550" fmla="*/ 1019012 w 1209257"/>
                    <a:gd name="connsiteY2550" fmla="*/ 306712 h 977923"/>
                    <a:gd name="connsiteX2551" fmla="*/ 1024835 w 1209257"/>
                    <a:gd name="connsiteY2551" fmla="*/ 313936 h 977923"/>
                    <a:gd name="connsiteX2552" fmla="*/ 1019012 w 1209257"/>
                    <a:gd name="connsiteY2552" fmla="*/ 320603 h 977923"/>
                    <a:gd name="connsiteX2553" fmla="*/ 1012704 w 1209257"/>
                    <a:gd name="connsiteY2553" fmla="*/ 313936 h 977923"/>
                    <a:gd name="connsiteX2554" fmla="*/ 1019012 w 1209257"/>
                    <a:gd name="connsiteY2554" fmla="*/ 306712 h 977923"/>
                    <a:gd name="connsiteX2555" fmla="*/ 999602 w 1209257"/>
                    <a:gd name="connsiteY2555" fmla="*/ 306712 h 977923"/>
                    <a:gd name="connsiteX2556" fmla="*/ 1005910 w 1209257"/>
                    <a:gd name="connsiteY2556" fmla="*/ 313936 h 977923"/>
                    <a:gd name="connsiteX2557" fmla="*/ 999602 w 1209257"/>
                    <a:gd name="connsiteY2557" fmla="*/ 320603 h 977923"/>
                    <a:gd name="connsiteX2558" fmla="*/ 993779 w 1209257"/>
                    <a:gd name="connsiteY2558" fmla="*/ 313936 h 977923"/>
                    <a:gd name="connsiteX2559" fmla="*/ 999602 w 1209257"/>
                    <a:gd name="connsiteY2559" fmla="*/ 306712 h 977923"/>
                    <a:gd name="connsiteX2560" fmla="*/ 980678 w 1209257"/>
                    <a:gd name="connsiteY2560" fmla="*/ 306712 h 977923"/>
                    <a:gd name="connsiteX2561" fmla="*/ 986986 w 1209257"/>
                    <a:gd name="connsiteY2561" fmla="*/ 313936 h 977923"/>
                    <a:gd name="connsiteX2562" fmla="*/ 980678 w 1209257"/>
                    <a:gd name="connsiteY2562" fmla="*/ 320603 h 977923"/>
                    <a:gd name="connsiteX2563" fmla="*/ 974370 w 1209257"/>
                    <a:gd name="connsiteY2563" fmla="*/ 313936 h 977923"/>
                    <a:gd name="connsiteX2564" fmla="*/ 980678 w 1209257"/>
                    <a:gd name="connsiteY2564" fmla="*/ 306712 h 977923"/>
                    <a:gd name="connsiteX2565" fmla="*/ 961268 w 1209257"/>
                    <a:gd name="connsiteY2565" fmla="*/ 306712 h 977923"/>
                    <a:gd name="connsiteX2566" fmla="*/ 967576 w 1209257"/>
                    <a:gd name="connsiteY2566" fmla="*/ 313936 h 977923"/>
                    <a:gd name="connsiteX2567" fmla="*/ 961268 w 1209257"/>
                    <a:gd name="connsiteY2567" fmla="*/ 320603 h 977923"/>
                    <a:gd name="connsiteX2568" fmla="*/ 955445 w 1209257"/>
                    <a:gd name="connsiteY2568" fmla="*/ 313936 h 977923"/>
                    <a:gd name="connsiteX2569" fmla="*/ 961268 w 1209257"/>
                    <a:gd name="connsiteY2569" fmla="*/ 306712 h 977923"/>
                    <a:gd name="connsiteX2570" fmla="*/ 942343 w 1209257"/>
                    <a:gd name="connsiteY2570" fmla="*/ 306712 h 977923"/>
                    <a:gd name="connsiteX2571" fmla="*/ 948652 w 1209257"/>
                    <a:gd name="connsiteY2571" fmla="*/ 313936 h 977923"/>
                    <a:gd name="connsiteX2572" fmla="*/ 942343 w 1209257"/>
                    <a:gd name="connsiteY2572" fmla="*/ 320603 h 977923"/>
                    <a:gd name="connsiteX2573" fmla="*/ 936035 w 1209257"/>
                    <a:gd name="connsiteY2573" fmla="*/ 313936 h 977923"/>
                    <a:gd name="connsiteX2574" fmla="*/ 942343 w 1209257"/>
                    <a:gd name="connsiteY2574" fmla="*/ 306712 h 977923"/>
                    <a:gd name="connsiteX2575" fmla="*/ 923419 w 1209257"/>
                    <a:gd name="connsiteY2575" fmla="*/ 306712 h 977923"/>
                    <a:gd name="connsiteX2576" fmla="*/ 929242 w 1209257"/>
                    <a:gd name="connsiteY2576" fmla="*/ 313936 h 977923"/>
                    <a:gd name="connsiteX2577" fmla="*/ 923419 w 1209257"/>
                    <a:gd name="connsiteY2577" fmla="*/ 320603 h 977923"/>
                    <a:gd name="connsiteX2578" fmla="*/ 917111 w 1209257"/>
                    <a:gd name="connsiteY2578" fmla="*/ 313936 h 977923"/>
                    <a:gd name="connsiteX2579" fmla="*/ 923419 w 1209257"/>
                    <a:gd name="connsiteY2579" fmla="*/ 306712 h 977923"/>
                    <a:gd name="connsiteX2580" fmla="*/ 904009 w 1209257"/>
                    <a:gd name="connsiteY2580" fmla="*/ 306712 h 977923"/>
                    <a:gd name="connsiteX2581" fmla="*/ 910317 w 1209257"/>
                    <a:gd name="connsiteY2581" fmla="*/ 313936 h 977923"/>
                    <a:gd name="connsiteX2582" fmla="*/ 904009 w 1209257"/>
                    <a:gd name="connsiteY2582" fmla="*/ 320603 h 977923"/>
                    <a:gd name="connsiteX2583" fmla="*/ 897701 w 1209257"/>
                    <a:gd name="connsiteY2583" fmla="*/ 313936 h 977923"/>
                    <a:gd name="connsiteX2584" fmla="*/ 904009 w 1209257"/>
                    <a:gd name="connsiteY2584" fmla="*/ 306712 h 977923"/>
                    <a:gd name="connsiteX2585" fmla="*/ 885085 w 1209257"/>
                    <a:gd name="connsiteY2585" fmla="*/ 306712 h 977923"/>
                    <a:gd name="connsiteX2586" fmla="*/ 890908 w 1209257"/>
                    <a:gd name="connsiteY2586" fmla="*/ 313936 h 977923"/>
                    <a:gd name="connsiteX2587" fmla="*/ 885085 w 1209257"/>
                    <a:gd name="connsiteY2587" fmla="*/ 320603 h 977923"/>
                    <a:gd name="connsiteX2588" fmla="*/ 878777 w 1209257"/>
                    <a:gd name="connsiteY2588" fmla="*/ 313936 h 977923"/>
                    <a:gd name="connsiteX2589" fmla="*/ 885085 w 1209257"/>
                    <a:gd name="connsiteY2589" fmla="*/ 306712 h 977923"/>
                    <a:gd name="connsiteX2590" fmla="*/ 865675 w 1209257"/>
                    <a:gd name="connsiteY2590" fmla="*/ 306712 h 977923"/>
                    <a:gd name="connsiteX2591" fmla="*/ 871983 w 1209257"/>
                    <a:gd name="connsiteY2591" fmla="*/ 313936 h 977923"/>
                    <a:gd name="connsiteX2592" fmla="*/ 865675 w 1209257"/>
                    <a:gd name="connsiteY2592" fmla="*/ 320603 h 977923"/>
                    <a:gd name="connsiteX2593" fmla="*/ 859852 w 1209257"/>
                    <a:gd name="connsiteY2593" fmla="*/ 313936 h 977923"/>
                    <a:gd name="connsiteX2594" fmla="*/ 865675 w 1209257"/>
                    <a:gd name="connsiteY2594" fmla="*/ 306712 h 977923"/>
                    <a:gd name="connsiteX2595" fmla="*/ 846750 w 1209257"/>
                    <a:gd name="connsiteY2595" fmla="*/ 306712 h 977923"/>
                    <a:gd name="connsiteX2596" fmla="*/ 853059 w 1209257"/>
                    <a:gd name="connsiteY2596" fmla="*/ 313936 h 977923"/>
                    <a:gd name="connsiteX2597" fmla="*/ 846750 w 1209257"/>
                    <a:gd name="connsiteY2597" fmla="*/ 320603 h 977923"/>
                    <a:gd name="connsiteX2598" fmla="*/ 840442 w 1209257"/>
                    <a:gd name="connsiteY2598" fmla="*/ 313936 h 977923"/>
                    <a:gd name="connsiteX2599" fmla="*/ 846750 w 1209257"/>
                    <a:gd name="connsiteY2599" fmla="*/ 306712 h 977923"/>
                    <a:gd name="connsiteX2600" fmla="*/ 808416 w 1209257"/>
                    <a:gd name="connsiteY2600" fmla="*/ 306712 h 977923"/>
                    <a:gd name="connsiteX2601" fmla="*/ 814724 w 1209257"/>
                    <a:gd name="connsiteY2601" fmla="*/ 313936 h 977923"/>
                    <a:gd name="connsiteX2602" fmla="*/ 808416 w 1209257"/>
                    <a:gd name="connsiteY2602" fmla="*/ 320603 h 977923"/>
                    <a:gd name="connsiteX2603" fmla="*/ 802108 w 1209257"/>
                    <a:gd name="connsiteY2603" fmla="*/ 313936 h 977923"/>
                    <a:gd name="connsiteX2604" fmla="*/ 808416 w 1209257"/>
                    <a:gd name="connsiteY2604" fmla="*/ 306712 h 977923"/>
                    <a:gd name="connsiteX2605" fmla="*/ 521637 w 1209257"/>
                    <a:gd name="connsiteY2605" fmla="*/ 306712 h 977923"/>
                    <a:gd name="connsiteX2606" fmla="*/ 527460 w 1209257"/>
                    <a:gd name="connsiteY2606" fmla="*/ 313936 h 977923"/>
                    <a:gd name="connsiteX2607" fmla="*/ 521637 w 1209257"/>
                    <a:gd name="connsiteY2607" fmla="*/ 320603 h 977923"/>
                    <a:gd name="connsiteX2608" fmla="*/ 515329 w 1209257"/>
                    <a:gd name="connsiteY2608" fmla="*/ 313936 h 977923"/>
                    <a:gd name="connsiteX2609" fmla="*/ 521637 w 1209257"/>
                    <a:gd name="connsiteY2609" fmla="*/ 306712 h 977923"/>
                    <a:gd name="connsiteX2610" fmla="*/ 502227 w 1209257"/>
                    <a:gd name="connsiteY2610" fmla="*/ 306712 h 977923"/>
                    <a:gd name="connsiteX2611" fmla="*/ 508536 w 1209257"/>
                    <a:gd name="connsiteY2611" fmla="*/ 313936 h 977923"/>
                    <a:gd name="connsiteX2612" fmla="*/ 502227 w 1209257"/>
                    <a:gd name="connsiteY2612" fmla="*/ 320603 h 977923"/>
                    <a:gd name="connsiteX2613" fmla="*/ 495919 w 1209257"/>
                    <a:gd name="connsiteY2613" fmla="*/ 313936 h 977923"/>
                    <a:gd name="connsiteX2614" fmla="*/ 502227 w 1209257"/>
                    <a:gd name="connsiteY2614" fmla="*/ 306712 h 977923"/>
                    <a:gd name="connsiteX2615" fmla="*/ 483303 w 1209257"/>
                    <a:gd name="connsiteY2615" fmla="*/ 306712 h 977923"/>
                    <a:gd name="connsiteX2616" fmla="*/ 489611 w 1209257"/>
                    <a:gd name="connsiteY2616" fmla="*/ 313936 h 977923"/>
                    <a:gd name="connsiteX2617" fmla="*/ 483303 w 1209257"/>
                    <a:gd name="connsiteY2617" fmla="*/ 320603 h 977923"/>
                    <a:gd name="connsiteX2618" fmla="*/ 476995 w 1209257"/>
                    <a:gd name="connsiteY2618" fmla="*/ 313936 h 977923"/>
                    <a:gd name="connsiteX2619" fmla="*/ 483303 w 1209257"/>
                    <a:gd name="connsiteY2619" fmla="*/ 306712 h 977923"/>
                    <a:gd name="connsiteX2620" fmla="*/ 463893 w 1209257"/>
                    <a:gd name="connsiteY2620" fmla="*/ 306712 h 977923"/>
                    <a:gd name="connsiteX2621" fmla="*/ 470201 w 1209257"/>
                    <a:gd name="connsiteY2621" fmla="*/ 313936 h 977923"/>
                    <a:gd name="connsiteX2622" fmla="*/ 463893 w 1209257"/>
                    <a:gd name="connsiteY2622" fmla="*/ 320603 h 977923"/>
                    <a:gd name="connsiteX2623" fmla="*/ 458070 w 1209257"/>
                    <a:gd name="connsiteY2623" fmla="*/ 313936 h 977923"/>
                    <a:gd name="connsiteX2624" fmla="*/ 463893 w 1209257"/>
                    <a:gd name="connsiteY2624" fmla="*/ 306712 h 977923"/>
                    <a:gd name="connsiteX2625" fmla="*/ 444969 w 1209257"/>
                    <a:gd name="connsiteY2625" fmla="*/ 306712 h 977923"/>
                    <a:gd name="connsiteX2626" fmla="*/ 451277 w 1209257"/>
                    <a:gd name="connsiteY2626" fmla="*/ 313936 h 977923"/>
                    <a:gd name="connsiteX2627" fmla="*/ 444969 w 1209257"/>
                    <a:gd name="connsiteY2627" fmla="*/ 320603 h 977923"/>
                    <a:gd name="connsiteX2628" fmla="*/ 438661 w 1209257"/>
                    <a:gd name="connsiteY2628" fmla="*/ 313936 h 977923"/>
                    <a:gd name="connsiteX2629" fmla="*/ 444969 w 1209257"/>
                    <a:gd name="connsiteY2629" fmla="*/ 306712 h 977923"/>
                    <a:gd name="connsiteX2630" fmla="*/ 426044 w 1209257"/>
                    <a:gd name="connsiteY2630" fmla="*/ 306712 h 977923"/>
                    <a:gd name="connsiteX2631" fmla="*/ 431867 w 1209257"/>
                    <a:gd name="connsiteY2631" fmla="*/ 313936 h 977923"/>
                    <a:gd name="connsiteX2632" fmla="*/ 426044 w 1209257"/>
                    <a:gd name="connsiteY2632" fmla="*/ 320603 h 977923"/>
                    <a:gd name="connsiteX2633" fmla="*/ 419736 w 1209257"/>
                    <a:gd name="connsiteY2633" fmla="*/ 313936 h 977923"/>
                    <a:gd name="connsiteX2634" fmla="*/ 426044 w 1209257"/>
                    <a:gd name="connsiteY2634" fmla="*/ 306712 h 977923"/>
                    <a:gd name="connsiteX2635" fmla="*/ 406634 w 1209257"/>
                    <a:gd name="connsiteY2635" fmla="*/ 306712 h 977923"/>
                    <a:gd name="connsiteX2636" fmla="*/ 412943 w 1209257"/>
                    <a:gd name="connsiteY2636" fmla="*/ 313936 h 977923"/>
                    <a:gd name="connsiteX2637" fmla="*/ 406634 w 1209257"/>
                    <a:gd name="connsiteY2637" fmla="*/ 320603 h 977923"/>
                    <a:gd name="connsiteX2638" fmla="*/ 400326 w 1209257"/>
                    <a:gd name="connsiteY2638" fmla="*/ 313936 h 977923"/>
                    <a:gd name="connsiteX2639" fmla="*/ 406634 w 1209257"/>
                    <a:gd name="connsiteY2639" fmla="*/ 306712 h 977923"/>
                    <a:gd name="connsiteX2640" fmla="*/ 387710 w 1209257"/>
                    <a:gd name="connsiteY2640" fmla="*/ 306712 h 977923"/>
                    <a:gd name="connsiteX2641" fmla="*/ 393533 w 1209257"/>
                    <a:gd name="connsiteY2641" fmla="*/ 313936 h 977923"/>
                    <a:gd name="connsiteX2642" fmla="*/ 387710 w 1209257"/>
                    <a:gd name="connsiteY2642" fmla="*/ 320603 h 977923"/>
                    <a:gd name="connsiteX2643" fmla="*/ 381402 w 1209257"/>
                    <a:gd name="connsiteY2643" fmla="*/ 313936 h 977923"/>
                    <a:gd name="connsiteX2644" fmla="*/ 387710 w 1209257"/>
                    <a:gd name="connsiteY2644" fmla="*/ 306712 h 977923"/>
                    <a:gd name="connsiteX2645" fmla="*/ 368300 w 1209257"/>
                    <a:gd name="connsiteY2645" fmla="*/ 306712 h 977923"/>
                    <a:gd name="connsiteX2646" fmla="*/ 374608 w 1209257"/>
                    <a:gd name="connsiteY2646" fmla="*/ 313936 h 977923"/>
                    <a:gd name="connsiteX2647" fmla="*/ 368300 w 1209257"/>
                    <a:gd name="connsiteY2647" fmla="*/ 320603 h 977923"/>
                    <a:gd name="connsiteX2648" fmla="*/ 362477 w 1209257"/>
                    <a:gd name="connsiteY2648" fmla="*/ 313936 h 977923"/>
                    <a:gd name="connsiteX2649" fmla="*/ 368300 w 1209257"/>
                    <a:gd name="connsiteY2649" fmla="*/ 306712 h 977923"/>
                    <a:gd name="connsiteX2650" fmla="*/ 349376 w 1209257"/>
                    <a:gd name="connsiteY2650" fmla="*/ 306712 h 977923"/>
                    <a:gd name="connsiteX2651" fmla="*/ 355684 w 1209257"/>
                    <a:gd name="connsiteY2651" fmla="*/ 313936 h 977923"/>
                    <a:gd name="connsiteX2652" fmla="*/ 349376 w 1209257"/>
                    <a:gd name="connsiteY2652" fmla="*/ 320603 h 977923"/>
                    <a:gd name="connsiteX2653" fmla="*/ 343068 w 1209257"/>
                    <a:gd name="connsiteY2653" fmla="*/ 313936 h 977923"/>
                    <a:gd name="connsiteX2654" fmla="*/ 349376 w 1209257"/>
                    <a:gd name="connsiteY2654" fmla="*/ 306712 h 977923"/>
                    <a:gd name="connsiteX2655" fmla="*/ 329966 w 1209257"/>
                    <a:gd name="connsiteY2655" fmla="*/ 306712 h 977923"/>
                    <a:gd name="connsiteX2656" fmla="*/ 336274 w 1209257"/>
                    <a:gd name="connsiteY2656" fmla="*/ 313936 h 977923"/>
                    <a:gd name="connsiteX2657" fmla="*/ 329966 w 1209257"/>
                    <a:gd name="connsiteY2657" fmla="*/ 320603 h 977923"/>
                    <a:gd name="connsiteX2658" fmla="*/ 324143 w 1209257"/>
                    <a:gd name="connsiteY2658" fmla="*/ 313936 h 977923"/>
                    <a:gd name="connsiteX2659" fmla="*/ 329966 w 1209257"/>
                    <a:gd name="connsiteY2659" fmla="*/ 306712 h 977923"/>
                    <a:gd name="connsiteX2660" fmla="*/ 311041 w 1209257"/>
                    <a:gd name="connsiteY2660" fmla="*/ 306712 h 977923"/>
                    <a:gd name="connsiteX2661" fmla="*/ 317350 w 1209257"/>
                    <a:gd name="connsiteY2661" fmla="*/ 313936 h 977923"/>
                    <a:gd name="connsiteX2662" fmla="*/ 311041 w 1209257"/>
                    <a:gd name="connsiteY2662" fmla="*/ 320603 h 977923"/>
                    <a:gd name="connsiteX2663" fmla="*/ 304733 w 1209257"/>
                    <a:gd name="connsiteY2663" fmla="*/ 313936 h 977923"/>
                    <a:gd name="connsiteX2664" fmla="*/ 311041 w 1209257"/>
                    <a:gd name="connsiteY2664" fmla="*/ 306712 h 977923"/>
                    <a:gd name="connsiteX2665" fmla="*/ 292117 w 1209257"/>
                    <a:gd name="connsiteY2665" fmla="*/ 306712 h 977923"/>
                    <a:gd name="connsiteX2666" fmla="*/ 297940 w 1209257"/>
                    <a:gd name="connsiteY2666" fmla="*/ 313936 h 977923"/>
                    <a:gd name="connsiteX2667" fmla="*/ 292117 w 1209257"/>
                    <a:gd name="connsiteY2667" fmla="*/ 320603 h 977923"/>
                    <a:gd name="connsiteX2668" fmla="*/ 285809 w 1209257"/>
                    <a:gd name="connsiteY2668" fmla="*/ 313936 h 977923"/>
                    <a:gd name="connsiteX2669" fmla="*/ 292117 w 1209257"/>
                    <a:gd name="connsiteY2669" fmla="*/ 306712 h 977923"/>
                    <a:gd name="connsiteX2670" fmla="*/ 272707 w 1209257"/>
                    <a:gd name="connsiteY2670" fmla="*/ 306712 h 977923"/>
                    <a:gd name="connsiteX2671" fmla="*/ 279015 w 1209257"/>
                    <a:gd name="connsiteY2671" fmla="*/ 313936 h 977923"/>
                    <a:gd name="connsiteX2672" fmla="*/ 272707 w 1209257"/>
                    <a:gd name="connsiteY2672" fmla="*/ 320603 h 977923"/>
                    <a:gd name="connsiteX2673" fmla="*/ 266399 w 1209257"/>
                    <a:gd name="connsiteY2673" fmla="*/ 313936 h 977923"/>
                    <a:gd name="connsiteX2674" fmla="*/ 272707 w 1209257"/>
                    <a:gd name="connsiteY2674" fmla="*/ 306712 h 977923"/>
                    <a:gd name="connsiteX2675" fmla="*/ 253783 w 1209257"/>
                    <a:gd name="connsiteY2675" fmla="*/ 306712 h 977923"/>
                    <a:gd name="connsiteX2676" fmla="*/ 259606 w 1209257"/>
                    <a:gd name="connsiteY2676" fmla="*/ 313936 h 977923"/>
                    <a:gd name="connsiteX2677" fmla="*/ 253783 w 1209257"/>
                    <a:gd name="connsiteY2677" fmla="*/ 320603 h 977923"/>
                    <a:gd name="connsiteX2678" fmla="*/ 247475 w 1209257"/>
                    <a:gd name="connsiteY2678" fmla="*/ 313936 h 977923"/>
                    <a:gd name="connsiteX2679" fmla="*/ 253783 w 1209257"/>
                    <a:gd name="connsiteY2679" fmla="*/ 306712 h 977923"/>
                    <a:gd name="connsiteX2680" fmla="*/ 234373 w 1209257"/>
                    <a:gd name="connsiteY2680" fmla="*/ 306712 h 977923"/>
                    <a:gd name="connsiteX2681" fmla="*/ 240681 w 1209257"/>
                    <a:gd name="connsiteY2681" fmla="*/ 313936 h 977923"/>
                    <a:gd name="connsiteX2682" fmla="*/ 234373 w 1209257"/>
                    <a:gd name="connsiteY2682" fmla="*/ 320603 h 977923"/>
                    <a:gd name="connsiteX2683" fmla="*/ 228550 w 1209257"/>
                    <a:gd name="connsiteY2683" fmla="*/ 313936 h 977923"/>
                    <a:gd name="connsiteX2684" fmla="*/ 234373 w 1209257"/>
                    <a:gd name="connsiteY2684" fmla="*/ 306712 h 977923"/>
                    <a:gd name="connsiteX2685" fmla="*/ 215448 w 1209257"/>
                    <a:gd name="connsiteY2685" fmla="*/ 306712 h 977923"/>
                    <a:gd name="connsiteX2686" fmla="*/ 221757 w 1209257"/>
                    <a:gd name="connsiteY2686" fmla="*/ 313936 h 977923"/>
                    <a:gd name="connsiteX2687" fmla="*/ 215448 w 1209257"/>
                    <a:gd name="connsiteY2687" fmla="*/ 320603 h 977923"/>
                    <a:gd name="connsiteX2688" fmla="*/ 209140 w 1209257"/>
                    <a:gd name="connsiteY2688" fmla="*/ 313936 h 977923"/>
                    <a:gd name="connsiteX2689" fmla="*/ 215448 w 1209257"/>
                    <a:gd name="connsiteY2689" fmla="*/ 306712 h 977923"/>
                    <a:gd name="connsiteX2690" fmla="*/ 808416 w 1209257"/>
                    <a:gd name="connsiteY2690" fmla="*/ 285042 h 977923"/>
                    <a:gd name="connsiteX2691" fmla="*/ 814239 w 1209257"/>
                    <a:gd name="connsiteY2691" fmla="*/ 291710 h 977923"/>
                    <a:gd name="connsiteX2692" fmla="*/ 808416 w 1209257"/>
                    <a:gd name="connsiteY2692" fmla="*/ 298378 h 977923"/>
                    <a:gd name="connsiteX2693" fmla="*/ 802593 w 1209257"/>
                    <a:gd name="connsiteY2693" fmla="*/ 291710 h 977923"/>
                    <a:gd name="connsiteX2694" fmla="*/ 808416 w 1209257"/>
                    <a:gd name="connsiteY2694" fmla="*/ 285042 h 977923"/>
                    <a:gd name="connsiteX2695" fmla="*/ 1191273 w 1209257"/>
                    <a:gd name="connsiteY2695" fmla="*/ 284487 h 977923"/>
                    <a:gd name="connsiteX2696" fmla="*/ 1197096 w 1209257"/>
                    <a:gd name="connsiteY2696" fmla="*/ 291710 h 977923"/>
                    <a:gd name="connsiteX2697" fmla="*/ 1191273 w 1209257"/>
                    <a:gd name="connsiteY2697" fmla="*/ 298933 h 977923"/>
                    <a:gd name="connsiteX2698" fmla="*/ 1184965 w 1209257"/>
                    <a:gd name="connsiteY2698" fmla="*/ 291710 h 977923"/>
                    <a:gd name="connsiteX2699" fmla="*/ 1191273 w 1209257"/>
                    <a:gd name="connsiteY2699" fmla="*/ 284487 h 977923"/>
                    <a:gd name="connsiteX2700" fmla="*/ 1171864 w 1209257"/>
                    <a:gd name="connsiteY2700" fmla="*/ 284487 h 977923"/>
                    <a:gd name="connsiteX2701" fmla="*/ 1178172 w 1209257"/>
                    <a:gd name="connsiteY2701" fmla="*/ 291710 h 977923"/>
                    <a:gd name="connsiteX2702" fmla="*/ 1171864 w 1209257"/>
                    <a:gd name="connsiteY2702" fmla="*/ 298933 h 977923"/>
                    <a:gd name="connsiteX2703" fmla="*/ 1165556 w 1209257"/>
                    <a:gd name="connsiteY2703" fmla="*/ 291710 h 977923"/>
                    <a:gd name="connsiteX2704" fmla="*/ 1171864 w 1209257"/>
                    <a:gd name="connsiteY2704" fmla="*/ 284487 h 977923"/>
                    <a:gd name="connsiteX2705" fmla="*/ 1152939 w 1209257"/>
                    <a:gd name="connsiteY2705" fmla="*/ 284487 h 977923"/>
                    <a:gd name="connsiteX2706" fmla="*/ 1158762 w 1209257"/>
                    <a:gd name="connsiteY2706" fmla="*/ 291710 h 977923"/>
                    <a:gd name="connsiteX2707" fmla="*/ 1152939 w 1209257"/>
                    <a:gd name="connsiteY2707" fmla="*/ 298933 h 977923"/>
                    <a:gd name="connsiteX2708" fmla="*/ 1146631 w 1209257"/>
                    <a:gd name="connsiteY2708" fmla="*/ 291710 h 977923"/>
                    <a:gd name="connsiteX2709" fmla="*/ 1152939 w 1209257"/>
                    <a:gd name="connsiteY2709" fmla="*/ 284487 h 977923"/>
                    <a:gd name="connsiteX2710" fmla="*/ 1133529 w 1209257"/>
                    <a:gd name="connsiteY2710" fmla="*/ 284487 h 977923"/>
                    <a:gd name="connsiteX2711" fmla="*/ 1139838 w 1209257"/>
                    <a:gd name="connsiteY2711" fmla="*/ 291710 h 977923"/>
                    <a:gd name="connsiteX2712" fmla="*/ 1133529 w 1209257"/>
                    <a:gd name="connsiteY2712" fmla="*/ 298933 h 977923"/>
                    <a:gd name="connsiteX2713" fmla="*/ 1127221 w 1209257"/>
                    <a:gd name="connsiteY2713" fmla="*/ 291710 h 977923"/>
                    <a:gd name="connsiteX2714" fmla="*/ 1133529 w 1209257"/>
                    <a:gd name="connsiteY2714" fmla="*/ 284487 h 977923"/>
                    <a:gd name="connsiteX2715" fmla="*/ 1114605 w 1209257"/>
                    <a:gd name="connsiteY2715" fmla="*/ 284487 h 977923"/>
                    <a:gd name="connsiteX2716" fmla="*/ 1120913 w 1209257"/>
                    <a:gd name="connsiteY2716" fmla="*/ 291710 h 977923"/>
                    <a:gd name="connsiteX2717" fmla="*/ 1114605 w 1209257"/>
                    <a:gd name="connsiteY2717" fmla="*/ 298933 h 977923"/>
                    <a:gd name="connsiteX2718" fmla="*/ 1108297 w 1209257"/>
                    <a:gd name="connsiteY2718" fmla="*/ 291710 h 977923"/>
                    <a:gd name="connsiteX2719" fmla="*/ 1114605 w 1209257"/>
                    <a:gd name="connsiteY2719" fmla="*/ 284487 h 977923"/>
                    <a:gd name="connsiteX2720" fmla="*/ 1095195 w 1209257"/>
                    <a:gd name="connsiteY2720" fmla="*/ 284487 h 977923"/>
                    <a:gd name="connsiteX2721" fmla="*/ 1101503 w 1209257"/>
                    <a:gd name="connsiteY2721" fmla="*/ 291710 h 977923"/>
                    <a:gd name="connsiteX2722" fmla="*/ 1095195 w 1209257"/>
                    <a:gd name="connsiteY2722" fmla="*/ 298933 h 977923"/>
                    <a:gd name="connsiteX2723" fmla="*/ 1089372 w 1209257"/>
                    <a:gd name="connsiteY2723" fmla="*/ 291710 h 977923"/>
                    <a:gd name="connsiteX2724" fmla="*/ 1095195 w 1209257"/>
                    <a:gd name="connsiteY2724" fmla="*/ 284487 h 977923"/>
                    <a:gd name="connsiteX2725" fmla="*/ 1076271 w 1209257"/>
                    <a:gd name="connsiteY2725" fmla="*/ 284487 h 977923"/>
                    <a:gd name="connsiteX2726" fmla="*/ 1082579 w 1209257"/>
                    <a:gd name="connsiteY2726" fmla="*/ 291710 h 977923"/>
                    <a:gd name="connsiteX2727" fmla="*/ 1076271 w 1209257"/>
                    <a:gd name="connsiteY2727" fmla="*/ 298933 h 977923"/>
                    <a:gd name="connsiteX2728" fmla="*/ 1069963 w 1209257"/>
                    <a:gd name="connsiteY2728" fmla="*/ 291710 h 977923"/>
                    <a:gd name="connsiteX2729" fmla="*/ 1076271 w 1209257"/>
                    <a:gd name="connsiteY2729" fmla="*/ 284487 h 977923"/>
                    <a:gd name="connsiteX2730" fmla="*/ 1057346 w 1209257"/>
                    <a:gd name="connsiteY2730" fmla="*/ 284487 h 977923"/>
                    <a:gd name="connsiteX2731" fmla="*/ 1063169 w 1209257"/>
                    <a:gd name="connsiteY2731" fmla="*/ 291710 h 977923"/>
                    <a:gd name="connsiteX2732" fmla="*/ 1057346 w 1209257"/>
                    <a:gd name="connsiteY2732" fmla="*/ 298933 h 977923"/>
                    <a:gd name="connsiteX2733" fmla="*/ 1051038 w 1209257"/>
                    <a:gd name="connsiteY2733" fmla="*/ 291710 h 977923"/>
                    <a:gd name="connsiteX2734" fmla="*/ 1057346 w 1209257"/>
                    <a:gd name="connsiteY2734" fmla="*/ 284487 h 977923"/>
                    <a:gd name="connsiteX2735" fmla="*/ 1037936 w 1209257"/>
                    <a:gd name="connsiteY2735" fmla="*/ 284487 h 977923"/>
                    <a:gd name="connsiteX2736" fmla="*/ 1044245 w 1209257"/>
                    <a:gd name="connsiteY2736" fmla="*/ 291710 h 977923"/>
                    <a:gd name="connsiteX2737" fmla="*/ 1037936 w 1209257"/>
                    <a:gd name="connsiteY2737" fmla="*/ 298933 h 977923"/>
                    <a:gd name="connsiteX2738" fmla="*/ 1031628 w 1209257"/>
                    <a:gd name="connsiteY2738" fmla="*/ 291710 h 977923"/>
                    <a:gd name="connsiteX2739" fmla="*/ 1037936 w 1209257"/>
                    <a:gd name="connsiteY2739" fmla="*/ 284487 h 977923"/>
                    <a:gd name="connsiteX2740" fmla="*/ 1019012 w 1209257"/>
                    <a:gd name="connsiteY2740" fmla="*/ 284487 h 977923"/>
                    <a:gd name="connsiteX2741" fmla="*/ 1024835 w 1209257"/>
                    <a:gd name="connsiteY2741" fmla="*/ 291710 h 977923"/>
                    <a:gd name="connsiteX2742" fmla="*/ 1019012 w 1209257"/>
                    <a:gd name="connsiteY2742" fmla="*/ 298933 h 977923"/>
                    <a:gd name="connsiteX2743" fmla="*/ 1012704 w 1209257"/>
                    <a:gd name="connsiteY2743" fmla="*/ 291710 h 977923"/>
                    <a:gd name="connsiteX2744" fmla="*/ 1019012 w 1209257"/>
                    <a:gd name="connsiteY2744" fmla="*/ 284487 h 977923"/>
                    <a:gd name="connsiteX2745" fmla="*/ 999602 w 1209257"/>
                    <a:gd name="connsiteY2745" fmla="*/ 284487 h 977923"/>
                    <a:gd name="connsiteX2746" fmla="*/ 1005910 w 1209257"/>
                    <a:gd name="connsiteY2746" fmla="*/ 291710 h 977923"/>
                    <a:gd name="connsiteX2747" fmla="*/ 999602 w 1209257"/>
                    <a:gd name="connsiteY2747" fmla="*/ 298933 h 977923"/>
                    <a:gd name="connsiteX2748" fmla="*/ 993779 w 1209257"/>
                    <a:gd name="connsiteY2748" fmla="*/ 291710 h 977923"/>
                    <a:gd name="connsiteX2749" fmla="*/ 999602 w 1209257"/>
                    <a:gd name="connsiteY2749" fmla="*/ 284487 h 977923"/>
                    <a:gd name="connsiteX2750" fmla="*/ 980678 w 1209257"/>
                    <a:gd name="connsiteY2750" fmla="*/ 284487 h 977923"/>
                    <a:gd name="connsiteX2751" fmla="*/ 986986 w 1209257"/>
                    <a:gd name="connsiteY2751" fmla="*/ 291710 h 977923"/>
                    <a:gd name="connsiteX2752" fmla="*/ 980678 w 1209257"/>
                    <a:gd name="connsiteY2752" fmla="*/ 298933 h 977923"/>
                    <a:gd name="connsiteX2753" fmla="*/ 974370 w 1209257"/>
                    <a:gd name="connsiteY2753" fmla="*/ 291710 h 977923"/>
                    <a:gd name="connsiteX2754" fmla="*/ 980678 w 1209257"/>
                    <a:gd name="connsiteY2754" fmla="*/ 284487 h 977923"/>
                    <a:gd name="connsiteX2755" fmla="*/ 961268 w 1209257"/>
                    <a:gd name="connsiteY2755" fmla="*/ 284487 h 977923"/>
                    <a:gd name="connsiteX2756" fmla="*/ 967576 w 1209257"/>
                    <a:gd name="connsiteY2756" fmla="*/ 291710 h 977923"/>
                    <a:gd name="connsiteX2757" fmla="*/ 961268 w 1209257"/>
                    <a:gd name="connsiteY2757" fmla="*/ 298933 h 977923"/>
                    <a:gd name="connsiteX2758" fmla="*/ 955445 w 1209257"/>
                    <a:gd name="connsiteY2758" fmla="*/ 291710 h 977923"/>
                    <a:gd name="connsiteX2759" fmla="*/ 961268 w 1209257"/>
                    <a:gd name="connsiteY2759" fmla="*/ 284487 h 977923"/>
                    <a:gd name="connsiteX2760" fmla="*/ 942343 w 1209257"/>
                    <a:gd name="connsiteY2760" fmla="*/ 284487 h 977923"/>
                    <a:gd name="connsiteX2761" fmla="*/ 948652 w 1209257"/>
                    <a:gd name="connsiteY2761" fmla="*/ 291710 h 977923"/>
                    <a:gd name="connsiteX2762" fmla="*/ 942343 w 1209257"/>
                    <a:gd name="connsiteY2762" fmla="*/ 298933 h 977923"/>
                    <a:gd name="connsiteX2763" fmla="*/ 936035 w 1209257"/>
                    <a:gd name="connsiteY2763" fmla="*/ 291710 h 977923"/>
                    <a:gd name="connsiteX2764" fmla="*/ 942343 w 1209257"/>
                    <a:gd name="connsiteY2764" fmla="*/ 284487 h 977923"/>
                    <a:gd name="connsiteX2765" fmla="*/ 923419 w 1209257"/>
                    <a:gd name="connsiteY2765" fmla="*/ 284487 h 977923"/>
                    <a:gd name="connsiteX2766" fmla="*/ 929242 w 1209257"/>
                    <a:gd name="connsiteY2766" fmla="*/ 291710 h 977923"/>
                    <a:gd name="connsiteX2767" fmla="*/ 923419 w 1209257"/>
                    <a:gd name="connsiteY2767" fmla="*/ 298933 h 977923"/>
                    <a:gd name="connsiteX2768" fmla="*/ 917111 w 1209257"/>
                    <a:gd name="connsiteY2768" fmla="*/ 291710 h 977923"/>
                    <a:gd name="connsiteX2769" fmla="*/ 923419 w 1209257"/>
                    <a:gd name="connsiteY2769" fmla="*/ 284487 h 977923"/>
                    <a:gd name="connsiteX2770" fmla="*/ 904009 w 1209257"/>
                    <a:gd name="connsiteY2770" fmla="*/ 284487 h 977923"/>
                    <a:gd name="connsiteX2771" fmla="*/ 910317 w 1209257"/>
                    <a:gd name="connsiteY2771" fmla="*/ 291710 h 977923"/>
                    <a:gd name="connsiteX2772" fmla="*/ 904009 w 1209257"/>
                    <a:gd name="connsiteY2772" fmla="*/ 298933 h 977923"/>
                    <a:gd name="connsiteX2773" fmla="*/ 897701 w 1209257"/>
                    <a:gd name="connsiteY2773" fmla="*/ 291710 h 977923"/>
                    <a:gd name="connsiteX2774" fmla="*/ 904009 w 1209257"/>
                    <a:gd name="connsiteY2774" fmla="*/ 284487 h 977923"/>
                    <a:gd name="connsiteX2775" fmla="*/ 885085 w 1209257"/>
                    <a:gd name="connsiteY2775" fmla="*/ 284487 h 977923"/>
                    <a:gd name="connsiteX2776" fmla="*/ 890908 w 1209257"/>
                    <a:gd name="connsiteY2776" fmla="*/ 291710 h 977923"/>
                    <a:gd name="connsiteX2777" fmla="*/ 885085 w 1209257"/>
                    <a:gd name="connsiteY2777" fmla="*/ 298933 h 977923"/>
                    <a:gd name="connsiteX2778" fmla="*/ 878777 w 1209257"/>
                    <a:gd name="connsiteY2778" fmla="*/ 291710 h 977923"/>
                    <a:gd name="connsiteX2779" fmla="*/ 885085 w 1209257"/>
                    <a:gd name="connsiteY2779" fmla="*/ 284487 h 977923"/>
                    <a:gd name="connsiteX2780" fmla="*/ 865675 w 1209257"/>
                    <a:gd name="connsiteY2780" fmla="*/ 284487 h 977923"/>
                    <a:gd name="connsiteX2781" fmla="*/ 871983 w 1209257"/>
                    <a:gd name="connsiteY2781" fmla="*/ 291710 h 977923"/>
                    <a:gd name="connsiteX2782" fmla="*/ 865675 w 1209257"/>
                    <a:gd name="connsiteY2782" fmla="*/ 298933 h 977923"/>
                    <a:gd name="connsiteX2783" fmla="*/ 859852 w 1209257"/>
                    <a:gd name="connsiteY2783" fmla="*/ 291710 h 977923"/>
                    <a:gd name="connsiteX2784" fmla="*/ 865675 w 1209257"/>
                    <a:gd name="connsiteY2784" fmla="*/ 284487 h 977923"/>
                    <a:gd name="connsiteX2785" fmla="*/ 789492 w 1209257"/>
                    <a:gd name="connsiteY2785" fmla="*/ 284487 h 977923"/>
                    <a:gd name="connsiteX2786" fmla="*/ 795315 w 1209257"/>
                    <a:gd name="connsiteY2786" fmla="*/ 291710 h 977923"/>
                    <a:gd name="connsiteX2787" fmla="*/ 789492 w 1209257"/>
                    <a:gd name="connsiteY2787" fmla="*/ 298933 h 977923"/>
                    <a:gd name="connsiteX2788" fmla="*/ 783184 w 1209257"/>
                    <a:gd name="connsiteY2788" fmla="*/ 291710 h 977923"/>
                    <a:gd name="connsiteX2789" fmla="*/ 789492 w 1209257"/>
                    <a:gd name="connsiteY2789" fmla="*/ 284487 h 977923"/>
                    <a:gd name="connsiteX2790" fmla="*/ 521637 w 1209257"/>
                    <a:gd name="connsiteY2790" fmla="*/ 284487 h 977923"/>
                    <a:gd name="connsiteX2791" fmla="*/ 527460 w 1209257"/>
                    <a:gd name="connsiteY2791" fmla="*/ 291710 h 977923"/>
                    <a:gd name="connsiteX2792" fmla="*/ 521637 w 1209257"/>
                    <a:gd name="connsiteY2792" fmla="*/ 298933 h 977923"/>
                    <a:gd name="connsiteX2793" fmla="*/ 515329 w 1209257"/>
                    <a:gd name="connsiteY2793" fmla="*/ 291710 h 977923"/>
                    <a:gd name="connsiteX2794" fmla="*/ 521637 w 1209257"/>
                    <a:gd name="connsiteY2794" fmla="*/ 284487 h 977923"/>
                    <a:gd name="connsiteX2795" fmla="*/ 502227 w 1209257"/>
                    <a:gd name="connsiteY2795" fmla="*/ 284487 h 977923"/>
                    <a:gd name="connsiteX2796" fmla="*/ 508536 w 1209257"/>
                    <a:gd name="connsiteY2796" fmla="*/ 291710 h 977923"/>
                    <a:gd name="connsiteX2797" fmla="*/ 502227 w 1209257"/>
                    <a:gd name="connsiteY2797" fmla="*/ 298933 h 977923"/>
                    <a:gd name="connsiteX2798" fmla="*/ 495919 w 1209257"/>
                    <a:gd name="connsiteY2798" fmla="*/ 291710 h 977923"/>
                    <a:gd name="connsiteX2799" fmla="*/ 502227 w 1209257"/>
                    <a:gd name="connsiteY2799" fmla="*/ 284487 h 977923"/>
                    <a:gd name="connsiteX2800" fmla="*/ 483303 w 1209257"/>
                    <a:gd name="connsiteY2800" fmla="*/ 284487 h 977923"/>
                    <a:gd name="connsiteX2801" fmla="*/ 489611 w 1209257"/>
                    <a:gd name="connsiteY2801" fmla="*/ 291710 h 977923"/>
                    <a:gd name="connsiteX2802" fmla="*/ 483303 w 1209257"/>
                    <a:gd name="connsiteY2802" fmla="*/ 298933 h 977923"/>
                    <a:gd name="connsiteX2803" fmla="*/ 476995 w 1209257"/>
                    <a:gd name="connsiteY2803" fmla="*/ 291710 h 977923"/>
                    <a:gd name="connsiteX2804" fmla="*/ 483303 w 1209257"/>
                    <a:gd name="connsiteY2804" fmla="*/ 284487 h 977923"/>
                    <a:gd name="connsiteX2805" fmla="*/ 463893 w 1209257"/>
                    <a:gd name="connsiteY2805" fmla="*/ 284487 h 977923"/>
                    <a:gd name="connsiteX2806" fmla="*/ 470201 w 1209257"/>
                    <a:gd name="connsiteY2806" fmla="*/ 291710 h 977923"/>
                    <a:gd name="connsiteX2807" fmla="*/ 463893 w 1209257"/>
                    <a:gd name="connsiteY2807" fmla="*/ 298933 h 977923"/>
                    <a:gd name="connsiteX2808" fmla="*/ 458070 w 1209257"/>
                    <a:gd name="connsiteY2808" fmla="*/ 291710 h 977923"/>
                    <a:gd name="connsiteX2809" fmla="*/ 463893 w 1209257"/>
                    <a:gd name="connsiteY2809" fmla="*/ 284487 h 977923"/>
                    <a:gd name="connsiteX2810" fmla="*/ 444969 w 1209257"/>
                    <a:gd name="connsiteY2810" fmla="*/ 284487 h 977923"/>
                    <a:gd name="connsiteX2811" fmla="*/ 451277 w 1209257"/>
                    <a:gd name="connsiteY2811" fmla="*/ 291710 h 977923"/>
                    <a:gd name="connsiteX2812" fmla="*/ 444969 w 1209257"/>
                    <a:gd name="connsiteY2812" fmla="*/ 298933 h 977923"/>
                    <a:gd name="connsiteX2813" fmla="*/ 438661 w 1209257"/>
                    <a:gd name="connsiteY2813" fmla="*/ 291710 h 977923"/>
                    <a:gd name="connsiteX2814" fmla="*/ 444969 w 1209257"/>
                    <a:gd name="connsiteY2814" fmla="*/ 284487 h 977923"/>
                    <a:gd name="connsiteX2815" fmla="*/ 406634 w 1209257"/>
                    <a:gd name="connsiteY2815" fmla="*/ 284487 h 977923"/>
                    <a:gd name="connsiteX2816" fmla="*/ 412943 w 1209257"/>
                    <a:gd name="connsiteY2816" fmla="*/ 291710 h 977923"/>
                    <a:gd name="connsiteX2817" fmla="*/ 406634 w 1209257"/>
                    <a:gd name="connsiteY2817" fmla="*/ 298933 h 977923"/>
                    <a:gd name="connsiteX2818" fmla="*/ 400326 w 1209257"/>
                    <a:gd name="connsiteY2818" fmla="*/ 291710 h 977923"/>
                    <a:gd name="connsiteX2819" fmla="*/ 406634 w 1209257"/>
                    <a:gd name="connsiteY2819" fmla="*/ 284487 h 977923"/>
                    <a:gd name="connsiteX2820" fmla="*/ 387710 w 1209257"/>
                    <a:gd name="connsiteY2820" fmla="*/ 284487 h 977923"/>
                    <a:gd name="connsiteX2821" fmla="*/ 393533 w 1209257"/>
                    <a:gd name="connsiteY2821" fmla="*/ 291710 h 977923"/>
                    <a:gd name="connsiteX2822" fmla="*/ 387710 w 1209257"/>
                    <a:gd name="connsiteY2822" fmla="*/ 298933 h 977923"/>
                    <a:gd name="connsiteX2823" fmla="*/ 381402 w 1209257"/>
                    <a:gd name="connsiteY2823" fmla="*/ 291710 h 977923"/>
                    <a:gd name="connsiteX2824" fmla="*/ 387710 w 1209257"/>
                    <a:gd name="connsiteY2824" fmla="*/ 284487 h 977923"/>
                    <a:gd name="connsiteX2825" fmla="*/ 368300 w 1209257"/>
                    <a:gd name="connsiteY2825" fmla="*/ 284487 h 977923"/>
                    <a:gd name="connsiteX2826" fmla="*/ 374608 w 1209257"/>
                    <a:gd name="connsiteY2826" fmla="*/ 291710 h 977923"/>
                    <a:gd name="connsiteX2827" fmla="*/ 368300 w 1209257"/>
                    <a:gd name="connsiteY2827" fmla="*/ 298933 h 977923"/>
                    <a:gd name="connsiteX2828" fmla="*/ 362477 w 1209257"/>
                    <a:gd name="connsiteY2828" fmla="*/ 291710 h 977923"/>
                    <a:gd name="connsiteX2829" fmla="*/ 368300 w 1209257"/>
                    <a:gd name="connsiteY2829" fmla="*/ 284487 h 977923"/>
                    <a:gd name="connsiteX2830" fmla="*/ 349376 w 1209257"/>
                    <a:gd name="connsiteY2830" fmla="*/ 284487 h 977923"/>
                    <a:gd name="connsiteX2831" fmla="*/ 355684 w 1209257"/>
                    <a:gd name="connsiteY2831" fmla="*/ 291710 h 977923"/>
                    <a:gd name="connsiteX2832" fmla="*/ 349376 w 1209257"/>
                    <a:gd name="connsiteY2832" fmla="*/ 298933 h 977923"/>
                    <a:gd name="connsiteX2833" fmla="*/ 343068 w 1209257"/>
                    <a:gd name="connsiteY2833" fmla="*/ 291710 h 977923"/>
                    <a:gd name="connsiteX2834" fmla="*/ 349376 w 1209257"/>
                    <a:gd name="connsiteY2834" fmla="*/ 284487 h 977923"/>
                    <a:gd name="connsiteX2835" fmla="*/ 329966 w 1209257"/>
                    <a:gd name="connsiteY2835" fmla="*/ 284487 h 977923"/>
                    <a:gd name="connsiteX2836" fmla="*/ 336274 w 1209257"/>
                    <a:gd name="connsiteY2836" fmla="*/ 291710 h 977923"/>
                    <a:gd name="connsiteX2837" fmla="*/ 329966 w 1209257"/>
                    <a:gd name="connsiteY2837" fmla="*/ 298933 h 977923"/>
                    <a:gd name="connsiteX2838" fmla="*/ 324143 w 1209257"/>
                    <a:gd name="connsiteY2838" fmla="*/ 291710 h 977923"/>
                    <a:gd name="connsiteX2839" fmla="*/ 329966 w 1209257"/>
                    <a:gd name="connsiteY2839" fmla="*/ 284487 h 977923"/>
                    <a:gd name="connsiteX2840" fmla="*/ 311041 w 1209257"/>
                    <a:gd name="connsiteY2840" fmla="*/ 284487 h 977923"/>
                    <a:gd name="connsiteX2841" fmla="*/ 317350 w 1209257"/>
                    <a:gd name="connsiteY2841" fmla="*/ 291710 h 977923"/>
                    <a:gd name="connsiteX2842" fmla="*/ 311041 w 1209257"/>
                    <a:gd name="connsiteY2842" fmla="*/ 298933 h 977923"/>
                    <a:gd name="connsiteX2843" fmla="*/ 304733 w 1209257"/>
                    <a:gd name="connsiteY2843" fmla="*/ 291710 h 977923"/>
                    <a:gd name="connsiteX2844" fmla="*/ 311041 w 1209257"/>
                    <a:gd name="connsiteY2844" fmla="*/ 284487 h 977923"/>
                    <a:gd name="connsiteX2845" fmla="*/ 292117 w 1209257"/>
                    <a:gd name="connsiteY2845" fmla="*/ 284487 h 977923"/>
                    <a:gd name="connsiteX2846" fmla="*/ 297940 w 1209257"/>
                    <a:gd name="connsiteY2846" fmla="*/ 291710 h 977923"/>
                    <a:gd name="connsiteX2847" fmla="*/ 292117 w 1209257"/>
                    <a:gd name="connsiteY2847" fmla="*/ 298933 h 977923"/>
                    <a:gd name="connsiteX2848" fmla="*/ 285809 w 1209257"/>
                    <a:gd name="connsiteY2848" fmla="*/ 291710 h 977923"/>
                    <a:gd name="connsiteX2849" fmla="*/ 292117 w 1209257"/>
                    <a:gd name="connsiteY2849" fmla="*/ 284487 h 977923"/>
                    <a:gd name="connsiteX2850" fmla="*/ 272707 w 1209257"/>
                    <a:gd name="connsiteY2850" fmla="*/ 284487 h 977923"/>
                    <a:gd name="connsiteX2851" fmla="*/ 279015 w 1209257"/>
                    <a:gd name="connsiteY2851" fmla="*/ 291710 h 977923"/>
                    <a:gd name="connsiteX2852" fmla="*/ 272707 w 1209257"/>
                    <a:gd name="connsiteY2852" fmla="*/ 298933 h 977923"/>
                    <a:gd name="connsiteX2853" fmla="*/ 266399 w 1209257"/>
                    <a:gd name="connsiteY2853" fmla="*/ 291710 h 977923"/>
                    <a:gd name="connsiteX2854" fmla="*/ 272707 w 1209257"/>
                    <a:gd name="connsiteY2854" fmla="*/ 284487 h 977923"/>
                    <a:gd name="connsiteX2855" fmla="*/ 253783 w 1209257"/>
                    <a:gd name="connsiteY2855" fmla="*/ 284487 h 977923"/>
                    <a:gd name="connsiteX2856" fmla="*/ 259606 w 1209257"/>
                    <a:gd name="connsiteY2856" fmla="*/ 291710 h 977923"/>
                    <a:gd name="connsiteX2857" fmla="*/ 253783 w 1209257"/>
                    <a:gd name="connsiteY2857" fmla="*/ 298933 h 977923"/>
                    <a:gd name="connsiteX2858" fmla="*/ 247475 w 1209257"/>
                    <a:gd name="connsiteY2858" fmla="*/ 291710 h 977923"/>
                    <a:gd name="connsiteX2859" fmla="*/ 253783 w 1209257"/>
                    <a:gd name="connsiteY2859" fmla="*/ 284487 h 977923"/>
                    <a:gd name="connsiteX2860" fmla="*/ 234373 w 1209257"/>
                    <a:gd name="connsiteY2860" fmla="*/ 284487 h 977923"/>
                    <a:gd name="connsiteX2861" fmla="*/ 240681 w 1209257"/>
                    <a:gd name="connsiteY2861" fmla="*/ 291710 h 977923"/>
                    <a:gd name="connsiteX2862" fmla="*/ 234373 w 1209257"/>
                    <a:gd name="connsiteY2862" fmla="*/ 298933 h 977923"/>
                    <a:gd name="connsiteX2863" fmla="*/ 228550 w 1209257"/>
                    <a:gd name="connsiteY2863" fmla="*/ 291710 h 977923"/>
                    <a:gd name="connsiteX2864" fmla="*/ 234373 w 1209257"/>
                    <a:gd name="connsiteY2864" fmla="*/ 284487 h 977923"/>
                    <a:gd name="connsiteX2865" fmla="*/ 215448 w 1209257"/>
                    <a:gd name="connsiteY2865" fmla="*/ 284487 h 977923"/>
                    <a:gd name="connsiteX2866" fmla="*/ 221757 w 1209257"/>
                    <a:gd name="connsiteY2866" fmla="*/ 291710 h 977923"/>
                    <a:gd name="connsiteX2867" fmla="*/ 215448 w 1209257"/>
                    <a:gd name="connsiteY2867" fmla="*/ 298933 h 977923"/>
                    <a:gd name="connsiteX2868" fmla="*/ 209140 w 1209257"/>
                    <a:gd name="connsiteY2868" fmla="*/ 291710 h 977923"/>
                    <a:gd name="connsiteX2869" fmla="*/ 215448 w 1209257"/>
                    <a:gd name="connsiteY2869" fmla="*/ 284487 h 977923"/>
                    <a:gd name="connsiteX2870" fmla="*/ 196039 w 1209257"/>
                    <a:gd name="connsiteY2870" fmla="*/ 284487 h 977923"/>
                    <a:gd name="connsiteX2871" fmla="*/ 202347 w 1209257"/>
                    <a:gd name="connsiteY2871" fmla="*/ 291710 h 977923"/>
                    <a:gd name="connsiteX2872" fmla="*/ 196039 w 1209257"/>
                    <a:gd name="connsiteY2872" fmla="*/ 298933 h 977923"/>
                    <a:gd name="connsiteX2873" fmla="*/ 190216 w 1209257"/>
                    <a:gd name="connsiteY2873" fmla="*/ 291710 h 977923"/>
                    <a:gd name="connsiteX2874" fmla="*/ 196039 w 1209257"/>
                    <a:gd name="connsiteY2874" fmla="*/ 284487 h 977923"/>
                    <a:gd name="connsiteX2875" fmla="*/ 808416 w 1209257"/>
                    <a:gd name="connsiteY2875" fmla="*/ 265595 h 977923"/>
                    <a:gd name="connsiteX2876" fmla="*/ 811813 w 1209257"/>
                    <a:gd name="connsiteY2876" fmla="*/ 270040 h 977923"/>
                    <a:gd name="connsiteX2877" fmla="*/ 808416 w 1209257"/>
                    <a:gd name="connsiteY2877" fmla="*/ 273930 h 977923"/>
                    <a:gd name="connsiteX2878" fmla="*/ 805020 w 1209257"/>
                    <a:gd name="connsiteY2878" fmla="*/ 270040 h 977923"/>
                    <a:gd name="connsiteX2879" fmla="*/ 808416 w 1209257"/>
                    <a:gd name="connsiteY2879" fmla="*/ 265595 h 977923"/>
                    <a:gd name="connsiteX2880" fmla="*/ 43187 w 1209257"/>
                    <a:gd name="connsiteY2880" fmla="*/ 265595 h 977923"/>
                    <a:gd name="connsiteX2881" fmla="*/ 46584 w 1209257"/>
                    <a:gd name="connsiteY2881" fmla="*/ 270040 h 977923"/>
                    <a:gd name="connsiteX2882" fmla="*/ 43187 w 1209257"/>
                    <a:gd name="connsiteY2882" fmla="*/ 273930 h 977923"/>
                    <a:gd name="connsiteX2883" fmla="*/ 39790 w 1209257"/>
                    <a:gd name="connsiteY2883" fmla="*/ 270040 h 977923"/>
                    <a:gd name="connsiteX2884" fmla="*/ 43187 w 1209257"/>
                    <a:gd name="connsiteY2884" fmla="*/ 265595 h 977923"/>
                    <a:gd name="connsiteX2885" fmla="*/ 158190 w 1209257"/>
                    <a:gd name="connsiteY2885" fmla="*/ 264484 h 977923"/>
                    <a:gd name="connsiteX2886" fmla="*/ 163042 w 1209257"/>
                    <a:gd name="connsiteY2886" fmla="*/ 270040 h 977923"/>
                    <a:gd name="connsiteX2887" fmla="*/ 158190 w 1209257"/>
                    <a:gd name="connsiteY2887" fmla="*/ 275597 h 977923"/>
                    <a:gd name="connsiteX2888" fmla="*/ 153337 w 1209257"/>
                    <a:gd name="connsiteY2888" fmla="*/ 270040 h 977923"/>
                    <a:gd name="connsiteX2889" fmla="*/ 158190 w 1209257"/>
                    <a:gd name="connsiteY2889" fmla="*/ 264484 h 977923"/>
                    <a:gd name="connsiteX2890" fmla="*/ 1190788 w 1209257"/>
                    <a:gd name="connsiteY2890" fmla="*/ 262817 h 977923"/>
                    <a:gd name="connsiteX2891" fmla="*/ 1196911 w 1209257"/>
                    <a:gd name="connsiteY2891" fmla="*/ 269828 h 977923"/>
                    <a:gd name="connsiteX2892" fmla="*/ 1196949 w 1209257"/>
                    <a:gd name="connsiteY2892" fmla="*/ 270208 h 977923"/>
                    <a:gd name="connsiteX2893" fmla="*/ 1190788 w 1209257"/>
                    <a:gd name="connsiteY2893" fmla="*/ 277264 h 977923"/>
                    <a:gd name="connsiteX2894" fmla="*/ 1184965 w 1209257"/>
                    <a:gd name="connsiteY2894" fmla="*/ 270040 h 977923"/>
                    <a:gd name="connsiteX2895" fmla="*/ 1190788 w 1209257"/>
                    <a:gd name="connsiteY2895" fmla="*/ 262817 h 977923"/>
                    <a:gd name="connsiteX2896" fmla="*/ 1171864 w 1209257"/>
                    <a:gd name="connsiteY2896" fmla="*/ 262817 h 977923"/>
                    <a:gd name="connsiteX2897" fmla="*/ 1178172 w 1209257"/>
                    <a:gd name="connsiteY2897" fmla="*/ 270040 h 977923"/>
                    <a:gd name="connsiteX2898" fmla="*/ 1171864 w 1209257"/>
                    <a:gd name="connsiteY2898" fmla="*/ 277264 h 977923"/>
                    <a:gd name="connsiteX2899" fmla="*/ 1165556 w 1209257"/>
                    <a:gd name="connsiteY2899" fmla="*/ 270040 h 977923"/>
                    <a:gd name="connsiteX2900" fmla="*/ 1171864 w 1209257"/>
                    <a:gd name="connsiteY2900" fmla="*/ 262817 h 977923"/>
                    <a:gd name="connsiteX2901" fmla="*/ 1152939 w 1209257"/>
                    <a:gd name="connsiteY2901" fmla="*/ 262817 h 977923"/>
                    <a:gd name="connsiteX2902" fmla="*/ 1158762 w 1209257"/>
                    <a:gd name="connsiteY2902" fmla="*/ 270040 h 977923"/>
                    <a:gd name="connsiteX2903" fmla="*/ 1152939 w 1209257"/>
                    <a:gd name="connsiteY2903" fmla="*/ 277264 h 977923"/>
                    <a:gd name="connsiteX2904" fmla="*/ 1146631 w 1209257"/>
                    <a:gd name="connsiteY2904" fmla="*/ 270040 h 977923"/>
                    <a:gd name="connsiteX2905" fmla="*/ 1152939 w 1209257"/>
                    <a:gd name="connsiteY2905" fmla="*/ 262817 h 977923"/>
                    <a:gd name="connsiteX2906" fmla="*/ 1133529 w 1209257"/>
                    <a:gd name="connsiteY2906" fmla="*/ 262817 h 977923"/>
                    <a:gd name="connsiteX2907" fmla="*/ 1139838 w 1209257"/>
                    <a:gd name="connsiteY2907" fmla="*/ 270040 h 977923"/>
                    <a:gd name="connsiteX2908" fmla="*/ 1133529 w 1209257"/>
                    <a:gd name="connsiteY2908" fmla="*/ 277264 h 977923"/>
                    <a:gd name="connsiteX2909" fmla="*/ 1127221 w 1209257"/>
                    <a:gd name="connsiteY2909" fmla="*/ 270040 h 977923"/>
                    <a:gd name="connsiteX2910" fmla="*/ 1133529 w 1209257"/>
                    <a:gd name="connsiteY2910" fmla="*/ 262817 h 977923"/>
                    <a:gd name="connsiteX2911" fmla="*/ 1114605 w 1209257"/>
                    <a:gd name="connsiteY2911" fmla="*/ 262817 h 977923"/>
                    <a:gd name="connsiteX2912" fmla="*/ 1120913 w 1209257"/>
                    <a:gd name="connsiteY2912" fmla="*/ 270040 h 977923"/>
                    <a:gd name="connsiteX2913" fmla="*/ 1114605 w 1209257"/>
                    <a:gd name="connsiteY2913" fmla="*/ 277264 h 977923"/>
                    <a:gd name="connsiteX2914" fmla="*/ 1108297 w 1209257"/>
                    <a:gd name="connsiteY2914" fmla="*/ 270040 h 977923"/>
                    <a:gd name="connsiteX2915" fmla="*/ 1114605 w 1209257"/>
                    <a:gd name="connsiteY2915" fmla="*/ 262817 h 977923"/>
                    <a:gd name="connsiteX2916" fmla="*/ 1095195 w 1209257"/>
                    <a:gd name="connsiteY2916" fmla="*/ 262817 h 977923"/>
                    <a:gd name="connsiteX2917" fmla="*/ 1101503 w 1209257"/>
                    <a:gd name="connsiteY2917" fmla="*/ 270040 h 977923"/>
                    <a:gd name="connsiteX2918" fmla="*/ 1095195 w 1209257"/>
                    <a:gd name="connsiteY2918" fmla="*/ 277264 h 977923"/>
                    <a:gd name="connsiteX2919" fmla="*/ 1089372 w 1209257"/>
                    <a:gd name="connsiteY2919" fmla="*/ 270040 h 977923"/>
                    <a:gd name="connsiteX2920" fmla="*/ 1095195 w 1209257"/>
                    <a:gd name="connsiteY2920" fmla="*/ 262817 h 977923"/>
                    <a:gd name="connsiteX2921" fmla="*/ 1076271 w 1209257"/>
                    <a:gd name="connsiteY2921" fmla="*/ 262817 h 977923"/>
                    <a:gd name="connsiteX2922" fmla="*/ 1082579 w 1209257"/>
                    <a:gd name="connsiteY2922" fmla="*/ 270040 h 977923"/>
                    <a:gd name="connsiteX2923" fmla="*/ 1076271 w 1209257"/>
                    <a:gd name="connsiteY2923" fmla="*/ 277264 h 977923"/>
                    <a:gd name="connsiteX2924" fmla="*/ 1069963 w 1209257"/>
                    <a:gd name="connsiteY2924" fmla="*/ 270040 h 977923"/>
                    <a:gd name="connsiteX2925" fmla="*/ 1076271 w 1209257"/>
                    <a:gd name="connsiteY2925" fmla="*/ 262817 h 977923"/>
                    <a:gd name="connsiteX2926" fmla="*/ 1057346 w 1209257"/>
                    <a:gd name="connsiteY2926" fmla="*/ 262817 h 977923"/>
                    <a:gd name="connsiteX2927" fmla="*/ 1063169 w 1209257"/>
                    <a:gd name="connsiteY2927" fmla="*/ 270040 h 977923"/>
                    <a:gd name="connsiteX2928" fmla="*/ 1057346 w 1209257"/>
                    <a:gd name="connsiteY2928" fmla="*/ 277264 h 977923"/>
                    <a:gd name="connsiteX2929" fmla="*/ 1051038 w 1209257"/>
                    <a:gd name="connsiteY2929" fmla="*/ 270040 h 977923"/>
                    <a:gd name="connsiteX2930" fmla="*/ 1057346 w 1209257"/>
                    <a:gd name="connsiteY2930" fmla="*/ 262817 h 977923"/>
                    <a:gd name="connsiteX2931" fmla="*/ 1037936 w 1209257"/>
                    <a:gd name="connsiteY2931" fmla="*/ 262817 h 977923"/>
                    <a:gd name="connsiteX2932" fmla="*/ 1044245 w 1209257"/>
                    <a:gd name="connsiteY2932" fmla="*/ 270040 h 977923"/>
                    <a:gd name="connsiteX2933" fmla="*/ 1037936 w 1209257"/>
                    <a:gd name="connsiteY2933" fmla="*/ 277264 h 977923"/>
                    <a:gd name="connsiteX2934" fmla="*/ 1031628 w 1209257"/>
                    <a:gd name="connsiteY2934" fmla="*/ 270040 h 977923"/>
                    <a:gd name="connsiteX2935" fmla="*/ 1037936 w 1209257"/>
                    <a:gd name="connsiteY2935" fmla="*/ 262817 h 977923"/>
                    <a:gd name="connsiteX2936" fmla="*/ 1019012 w 1209257"/>
                    <a:gd name="connsiteY2936" fmla="*/ 262817 h 977923"/>
                    <a:gd name="connsiteX2937" fmla="*/ 1024835 w 1209257"/>
                    <a:gd name="connsiteY2937" fmla="*/ 270040 h 977923"/>
                    <a:gd name="connsiteX2938" fmla="*/ 1019012 w 1209257"/>
                    <a:gd name="connsiteY2938" fmla="*/ 277264 h 977923"/>
                    <a:gd name="connsiteX2939" fmla="*/ 1012704 w 1209257"/>
                    <a:gd name="connsiteY2939" fmla="*/ 270040 h 977923"/>
                    <a:gd name="connsiteX2940" fmla="*/ 1019012 w 1209257"/>
                    <a:gd name="connsiteY2940" fmla="*/ 262817 h 977923"/>
                    <a:gd name="connsiteX2941" fmla="*/ 999602 w 1209257"/>
                    <a:gd name="connsiteY2941" fmla="*/ 262817 h 977923"/>
                    <a:gd name="connsiteX2942" fmla="*/ 1005910 w 1209257"/>
                    <a:gd name="connsiteY2942" fmla="*/ 270040 h 977923"/>
                    <a:gd name="connsiteX2943" fmla="*/ 999602 w 1209257"/>
                    <a:gd name="connsiteY2943" fmla="*/ 277264 h 977923"/>
                    <a:gd name="connsiteX2944" fmla="*/ 993779 w 1209257"/>
                    <a:gd name="connsiteY2944" fmla="*/ 270040 h 977923"/>
                    <a:gd name="connsiteX2945" fmla="*/ 999602 w 1209257"/>
                    <a:gd name="connsiteY2945" fmla="*/ 262817 h 977923"/>
                    <a:gd name="connsiteX2946" fmla="*/ 980678 w 1209257"/>
                    <a:gd name="connsiteY2946" fmla="*/ 262817 h 977923"/>
                    <a:gd name="connsiteX2947" fmla="*/ 986986 w 1209257"/>
                    <a:gd name="connsiteY2947" fmla="*/ 270040 h 977923"/>
                    <a:gd name="connsiteX2948" fmla="*/ 980678 w 1209257"/>
                    <a:gd name="connsiteY2948" fmla="*/ 277264 h 977923"/>
                    <a:gd name="connsiteX2949" fmla="*/ 974370 w 1209257"/>
                    <a:gd name="connsiteY2949" fmla="*/ 270040 h 977923"/>
                    <a:gd name="connsiteX2950" fmla="*/ 980678 w 1209257"/>
                    <a:gd name="connsiteY2950" fmla="*/ 262817 h 977923"/>
                    <a:gd name="connsiteX2951" fmla="*/ 961268 w 1209257"/>
                    <a:gd name="connsiteY2951" fmla="*/ 262817 h 977923"/>
                    <a:gd name="connsiteX2952" fmla="*/ 967576 w 1209257"/>
                    <a:gd name="connsiteY2952" fmla="*/ 270040 h 977923"/>
                    <a:gd name="connsiteX2953" fmla="*/ 961268 w 1209257"/>
                    <a:gd name="connsiteY2953" fmla="*/ 277264 h 977923"/>
                    <a:gd name="connsiteX2954" fmla="*/ 955445 w 1209257"/>
                    <a:gd name="connsiteY2954" fmla="*/ 270040 h 977923"/>
                    <a:gd name="connsiteX2955" fmla="*/ 961268 w 1209257"/>
                    <a:gd name="connsiteY2955" fmla="*/ 262817 h 977923"/>
                    <a:gd name="connsiteX2956" fmla="*/ 942343 w 1209257"/>
                    <a:gd name="connsiteY2956" fmla="*/ 262817 h 977923"/>
                    <a:gd name="connsiteX2957" fmla="*/ 948652 w 1209257"/>
                    <a:gd name="connsiteY2957" fmla="*/ 270040 h 977923"/>
                    <a:gd name="connsiteX2958" fmla="*/ 942343 w 1209257"/>
                    <a:gd name="connsiteY2958" fmla="*/ 277264 h 977923"/>
                    <a:gd name="connsiteX2959" fmla="*/ 936035 w 1209257"/>
                    <a:gd name="connsiteY2959" fmla="*/ 270040 h 977923"/>
                    <a:gd name="connsiteX2960" fmla="*/ 942343 w 1209257"/>
                    <a:gd name="connsiteY2960" fmla="*/ 262817 h 977923"/>
                    <a:gd name="connsiteX2961" fmla="*/ 904009 w 1209257"/>
                    <a:gd name="connsiteY2961" fmla="*/ 262817 h 977923"/>
                    <a:gd name="connsiteX2962" fmla="*/ 910317 w 1209257"/>
                    <a:gd name="connsiteY2962" fmla="*/ 270040 h 977923"/>
                    <a:gd name="connsiteX2963" fmla="*/ 904009 w 1209257"/>
                    <a:gd name="connsiteY2963" fmla="*/ 276708 h 977923"/>
                    <a:gd name="connsiteX2964" fmla="*/ 897701 w 1209257"/>
                    <a:gd name="connsiteY2964" fmla="*/ 270040 h 977923"/>
                    <a:gd name="connsiteX2965" fmla="*/ 904009 w 1209257"/>
                    <a:gd name="connsiteY2965" fmla="*/ 262817 h 977923"/>
                    <a:gd name="connsiteX2966" fmla="*/ 865675 w 1209257"/>
                    <a:gd name="connsiteY2966" fmla="*/ 262817 h 977923"/>
                    <a:gd name="connsiteX2967" fmla="*/ 871983 w 1209257"/>
                    <a:gd name="connsiteY2967" fmla="*/ 270040 h 977923"/>
                    <a:gd name="connsiteX2968" fmla="*/ 865675 w 1209257"/>
                    <a:gd name="connsiteY2968" fmla="*/ 277264 h 977923"/>
                    <a:gd name="connsiteX2969" fmla="*/ 859852 w 1209257"/>
                    <a:gd name="connsiteY2969" fmla="*/ 270040 h 977923"/>
                    <a:gd name="connsiteX2970" fmla="*/ 865675 w 1209257"/>
                    <a:gd name="connsiteY2970" fmla="*/ 262817 h 977923"/>
                    <a:gd name="connsiteX2971" fmla="*/ 502227 w 1209257"/>
                    <a:gd name="connsiteY2971" fmla="*/ 262817 h 977923"/>
                    <a:gd name="connsiteX2972" fmla="*/ 508536 w 1209257"/>
                    <a:gd name="connsiteY2972" fmla="*/ 270040 h 977923"/>
                    <a:gd name="connsiteX2973" fmla="*/ 502227 w 1209257"/>
                    <a:gd name="connsiteY2973" fmla="*/ 277264 h 977923"/>
                    <a:gd name="connsiteX2974" fmla="*/ 495919 w 1209257"/>
                    <a:gd name="connsiteY2974" fmla="*/ 270040 h 977923"/>
                    <a:gd name="connsiteX2975" fmla="*/ 502227 w 1209257"/>
                    <a:gd name="connsiteY2975" fmla="*/ 262817 h 977923"/>
                    <a:gd name="connsiteX2976" fmla="*/ 483303 w 1209257"/>
                    <a:gd name="connsiteY2976" fmla="*/ 262817 h 977923"/>
                    <a:gd name="connsiteX2977" fmla="*/ 489611 w 1209257"/>
                    <a:gd name="connsiteY2977" fmla="*/ 270040 h 977923"/>
                    <a:gd name="connsiteX2978" fmla="*/ 483303 w 1209257"/>
                    <a:gd name="connsiteY2978" fmla="*/ 277264 h 977923"/>
                    <a:gd name="connsiteX2979" fmla="*/ 476995 w 1209257"/>
                    <a:gd name="connsiteY2979" fmla="*/ 270040 h 977923"/>
                    <a:gd name="connsiteX2980" fmla="*/ 483303 w 1209257"/>
                    <a:gd name="connsiteY2980" fmla="*/ 262817 h 977923"/>
                    <a:gd name="connsiteX2981" fmla="*/ 463893 w 1209257"/>
                    <a:gd name="connsiteY2981" fmla="*/ 262817 h 977923"/>
                    <a:gd name="connsiteX2982" fmla="*/ 470201 w 1209257"/>
                    <a:gd name="connsiteY2982" fmla="*/ 270040 h 977923"/>
                    <a:gd name="connsiteX2983" fmla="*/ 463893 w 1209257"/>
                    <a:gd name="connsiteY2983" fmla="*/ 277264 h 977923"/>
                    <a:gd name="connsiteX2984" fmla="*/ 458070 w 1209257"/>
                    <a:gd name="connsiteY2984" fmla="*/ 270040 h 977923"/>
                    <a:gd name="connsiteX2985" fmla="*/ 463893 w 1209257"/>
                    <a:gd name="connsiteY2985" fmla="*/ 262817 h 977923"/>
                    <a:gd name="connsiteX2986" fmla="*/ 387710 w 1209257"/>
                    <a:gd name="connsiteY2986" fmla="*/ 262817 h 977923"/>
                    <a:gd name="connsiteX2987" fmla="*/ 393533 w 1209257"/>
                    <a:gd name="connsiteY2987" fmla="*/ 270040 h 977923"/>
                    <a:gd name="connsiteX2988" fmla="*/ 387710 w 1209257"/>
                    <a:gd name="connsiteY2988" fmla="*/ 277264 h 977923"/>
                    <a:gd name="connsiteX2989" fmla="*/ 381402 w 1209257"/>
                    <a:gd name="connsiteY2989" fmla="*/ 270040 h 977923"/>
                    <a:gd name="connsiteX2990" fmla="*/ 387710 w 1209257"/>
                    <a:gd name="connsiteY2990" fmla="*/ 262817 h 977923"/>
                    <a:gd name="connsiteX2991" fmla="*/ 368300 w 1209257"/>
                    <a:gd name="connsiteY2991" fmla="*/ 262817 h 977923"/>
                    <a:gd name="connsiteX2992" fmla="*/ 374608 w 1209257"/>
                    <a:gd name="connsiteY2992" fmla="*/ 270040 h 977923"/>
                    <a:gd name="connsiteX2993" fmla="*/ 368300 w 1209257"/>
                    <a:gd name="connsiteY2993" fmla="*/ 277264 h 977923"/>
                    <a:gd name="connsiteX2994" fmla="*/ 362477 w 1209257"/>
                    <a:gd name="connsiteY2994" fmla="*/ 270040 h 977923"/>
                    <a:gd name="connsiteX2995" fmla="*/ 368300 w 1209257"/>
                    <a:gd name="connsiteY2995" fmla="*/ 262817 h 977923"/>
                    <a:gd name="connsiteX2996" fmla="*/ 349376 w 1209257"/>
                    <a:gd name="connsiteY2996" fmla="*/ 262817 h 977923"/>
                    <a:gd name="connsiteX2997" fmla="*/ 355684 w 1209257"/>
                    <a:gd name="connsiteY2997" fmla="*/ 270040 h 977923"/>
                    <a:gd name="connsiteX2998" fmla="*/ 349376 w 1209257"/>
                    <a:gd name="connsiteY2998" fmla="*/ 277264 h 977923"/>
                    <a:gd name="connsiteX2999" fmla="*/ 343068 w 1209257"/>
                    <a:gd name="connsiteY2999" fmla="*/ 270040 h 977923"/>
                    <a:gd name="connsiteX3000" fmla="*/ 349376 w 1209257"/>
                    <a:gd name="connsiteY3000" fmla="*/ 262817 h 977923"/>
                    <a:gd name="connsiteX3001" fmla="*/ 329966 w 1209257"/>
                    <a:gd name="connsiteY3001" fmla="*/ 262817 h 977923"/>
                    <a:gd name="connsiteX3002" fmla="*/ 336274 w 1209257"/>
                    <a:gd name="connsiteY3002" fmla="*/ 270040 h 977923"/>
                    <a:gd name="connsiteX3003" fmla="*/ 329966 w 1209257"/>
                    <a:gd name="connsiteY3003" fmla="*/ 277264 h 977923"/>
                    <a:gd name="connsiteX3004" fmla="*/ 324143 w 1209257"/>
                    <a:gd name="connsiteY3004" fmla="*/ 270040 h 977923"/>
                    <a:gd name="connsiteX3005" fmla="*/ 329966 w 1209257"/>
                    <a:gd name="connsiteY3005" fmla="*/ 262817 h 977923"/>
                    <a:gd name="connsiteX3006" fmla="*/ 311041 w 1209257"/>
                    <a:gd name="connsiteY3006" fmla="*/ 262817 h 977923"/>
                    <a:gd name="connsiteX3007" fmla="*/ 317350 w 1209257"/>
                    <a:gd name="connsiteY3007" fmla="*/ 270040 h 977923"/>
                    <a:gd name="connsiteX3008" fmla="*/ 311041 w 1209257"/>
                    <a:gd name="connsiteY3008" fmla="*/ 277264 h 977923"/>
                    <a:gd name="connsiteX3009" fmla="*/ 304733 w 1209257"/>
                    <a:gd name="connsiteY3009" fmla="*/ 270040 h 977923"/>
                    <a:gd name="connsiteX3010" fmla="*/ 311041 w 1209257"/>
                    <a:gd name="connsiteY3010" fmla="*/ 262817 h 977923"/>
                    <a:gd name="connsiteX3011" fmla="*/ 292117 w 1209257"/>
                    <a:gd name="connsiteY3011" fmla="*/ 262817 h 977923"/>
                    <a:gd name="connsiteX3012" fmla="*/ 297940 w 1209257"/>
                    <a:gd name="connsiteY3012" fmla="*/ 270040 h 977923"/>
                    <a:gd name="connsiteX3013" fmla="*/ 292117 w 1209257"/>
                    <a:gd name="connsiteY3013" fmla="*/ 277264 h 977923"/>
                    <a:gd name="connsiteX3014" fmla="*/ 285809 w 1209257"/>
                    <a:gd name="connsiteY3014" fmla="*/ 270040 h 977923"/>
                    <a:gd name="connsiteX3015" fmla="*/ 292117 w 1209257"/>
                    <a:gd name="connsiteY3015" fmla="*/ 262817 h 977923"/>
                    <a:gd name="connsiteX3016" fmla="*/ 272707 w 1209257"/>
                    <a:gd name="connsiteY3016" fmla="*/ 262817 h 977923"/>
                    <a:gd name="connsiteX3017" fmla="*/ 279015 w 1209257"/>
                    <a:gd name="connsiteY3017" fmla="*/ 270040 h 977923"/>
                    <a:gd name="connsiteX3018" fmla="*/ 272707 w 1209257"/>
                    <a:gd name="connsiteY3018" fmla="*/ 277264 h 977923"/>
                    <a:gd name="connsiteX3019" fmla="*/ 266399 w 1209257"/>
                    <a:gd name="connsiteY3019" fmla="*/ 270040 h 977923"/>
                    <a:gd name="connsiteX3020" fmla="*/ 272707 w 1209257"/>
                    <a:gd name="connsiteY3020" fmla="*/ 262817 h 977923"/>
                    <a:gd name="connsiteX3021" fmla="*/ 253783 w 1209257"/>
                    <a:gd name="connsiteY3021" fmla="*/ 262817 h 977923"/>
                    <a:gd name="connsiteX3022" fmla="*/ 259606 w 1209257"/>
                    <a:gd name="connsiteY3022" fmla="*/ 270040 h 977923"/>
                    <a:gd name="connsiteX3023" fmla="*/ 253783 w 1209257"/>
                    <a:gd name="connsiteY3023" fmla="*/ 277264 h 977923"/>
                    <a:gd name="connsiteX3024" fmla="*/ 247475 w 1209257"/>
                    <a:gd name="connsiteY3024" fmla="*/ 270040 h 977923"/>
                    <a:gd name="connsiteX3025" fmla="*/ 253783 w 1209257"/>
                    <a:gd name="connsiteY3025" fmla="*/ 262817 h 977923"/>
                    <a:gd name="connsiteX3026" fmla="*/ 234373 w 1209257"/>
                    <a:gd name="connsiteY3026" fmla="*/ 262817 h 977923"/>
                    <a:gd name="connsiteX3027" fmla="*/ 240681 w 1209257"/>
                    <a:gd name="connsiteY3027" fmla="*/ 270040 h 977923"/>
                    <a:gd name="connsiteX3028" fmla="*/ 234373 w 1209257"/>
                    <a:gd name="connsiteY3028" fmla="*/ 277264 h 977923"/>
                    <a:gd name="connsiteX3029" fmla="*/ 228550 w 1209257"/>
                    <a:gd name="connsiteY3029" fmla="*/ 270040 h 977923"/>
                    <a:gd name="connsiteX3030" fmla="*/ 234373 w 1209257"/>
                    <a:gd name="connsiteY3030" fmla="*/ 262817 h 977923"/>
                    <a:gd name="connsiteX3031" fmla="*/ 215448 w 1209257"/>
                    <a:gd name="connsiteY3031" fmla="*/ 262817 h 977923"/>
                    <a:gd name="connsiteX3032" fmla="*/ 221757 w 1209257"/>
                    <a:gd name="connsiteY3032" fmla="*/ 270040 h 977923"/>
                    <a:gd name="connsiteX3033" fmla="*/ 215448 w 1209257"/>
                    <a:gd name="connsiteY3033" fmla="*/ 277264 h 977923"/>
                    <a:gd name="connsiteX3034" fmla="*/ 209140 w 1209257"/>
                    <a:gd name="connsiteY3034" fmla="*/ 270040 h 977923"/>
                    <a:gd name="connsiteX3035" fmla="*/ 215448 w 1209257"/>
                    <a:gd name="connsiteY3035" fmla="*/ 262817 h 977923"/>
                    <a:gd name="connsiteX3036" fmla="*/ 196039 w 1209257"/>
                    <a:gd name="connsiteY3036" fmla="*/ 262817 h 977923"/>
                    <a:gd name="connsiteX3037" fmla="*/ 202347 w 1209257"/>
                    <a:gd name="connsiteY3037" fmla="*/ 270040 h 977923"/>
                    <a:gd name="connsiteX3038" fmla="*/ 196039 w 1209257"/>
                    <a:gd name="connsiteY3038" fmla="*/ 277264 h 977923"/>
                    <a:gd name="connsiteX3039" fmla="*/ 190216 w 1209257"/>
                    <a:gd name="connsiteY3039" fmla="*/ 270040 h 977923"/>
                    <a:gd name="connsiteX3040" fmla="*/ 196039 w 1209257"/>
                    <a:gd name="connsiteY3040" fmla="*/ 262817 h 977923"/>
                    <a:gd name="connsiteX3041" fmla="*/ 177114 w 1209257"/>
                    <a:gd name="connsiteY3041" fmla="*/ 262817 h 977923"/>
                    <a:gd name="connsiteX3042" fmla="*/ 183422 w 1209257"/>
                    <a:gd name="connsiteY3042" fmla="*/ 270040 h 977923"/>
                    <a:gd name="connsiteX3043" fmla="*/ 177114 w 1209257"/>
                    <a:gd name="connsiteY3043" fmla="*/ 277264 h 977923"/>
                    <a:gd name="connsiteX3044" fmla="*/ 170806 w 1209257"/>
                    <a:gd name="connsiteY3044" fmla="*/ 270040 h 977923"/>
                    <a:gd name="connsiteX3045" fmla="*/ 177114 w 1209257"/>
                    <a:gd name="connsiteY3045" fmla="*/ 262817 h 977923"/>
                    <a:gd name="connsiteX3046" fmla="*/ 1190788 w 1209257"/>
                    <a:gd name="connsiteY3046" fmla="*/ 241147 h 977923"/>
                    <a:gd name="connsiteX3047" fmla="*/ 1191185 w 1209257"/>
                    <a:gd name="connsiteY3047" fmla="*/ 241566 h 977923"/>
                    <a:gd name="connsiteX3048" fmla="*/ 1194166 w 1209257"/>
                    <a:gd name="connsiteY3048" fmla="*/ 251170 h 977923"/>
                    <a:gd name="connsiteX3049" fmla="*/ 1190788 w 1209257"/>
                    <a:gd name="connsiteY3049" fmla="*/ 255038 h 977923"/>
                    <a:gd name="connsiteX3050" fmla="*/ 1184965 w 1209257"/>
                    <a:gd name="connsiteY3050" fmla="*/ 247815 h 977923"/>
                    <a:gd name="connsiteX3051" fmla="*/ 1190788 w 1209257"/>
                    <a:gd name="connsiteY3051" fmla="*/ 241147 h 977923"/>
                    <a:gd name="connsiteX3052" fmla="*/ 1171864 w 1209257"/>
                    <a:gd name="connsiteY3052" fmla="*/ 241147 h 977923"/>
                    <a:gd name="connsiteX3053" fmla="*/ 1178172 w 1209257"/>
                    <a:gd name="connsiteY3053" fmla="*/ 247815 h 977923"/>
                    <a:gd name="connsiteX3054" fmla="*/ 1171864 w 1209257"/>
                    <a:gd name="connsiteY3054" fmla="*/ 255038 h 977923"/>
                    <a:gd name="connsiteX3055" fmla="*/ 1165556 w 1209257"/>
                    <a:gd name="connsiteY3055" fmla="*/ 247815 h 977923"/>
                    <a:gd name="connsiteX3056" fmla="*/ 1171864 w 1209257"/>
                    <a:gd name="connsiteY3056" fmla="*/ 241147 h 977923"/>
                    <a:gd name="connsiteX3057" fmla="*/ 1152939 w 1209257"/>
                    <a:gd name="connsiteY3057" fmla="*/ 241147 h 977923"/>
                    <a:gd name="connsiteX3058" fmla="*/ 1158762 w 1209257"/>
                    <a:gd name="connsiteY3058" fmla="*/ 247815 h 977923"/>
                    <a:gd name="connsiteX3059" fmla="*/ 1152939 w 1209257"/>
                    <a:gd name="connsiteY3059" fmla="*/ 255038 h 977923"/>
                    <a:gd name="connsiteX3060" fmla="*/ 1146631 w 1209257"/>
                    <a:gd name="connsiteY3060" fmla="*/ 247815 h 977923"/>
                    <a:gd name="connsiteX3061" fmla="*/ 1152939 w 1209257"/>
                    <a:gd name="connsiteY3061" fmla="*/ 241147 h 977923"/>
                    <a:gd name="connsiteX3062" fmla="*/ 1133529 w 1209257"/>
                    <a:gd name="connsiteY3062" fmla="*/ 241147 h 977923"/>
                    <a:gd name="connsiteX3063" fmla="*/ 1139838 w 1209257"/>
                    <a:gd name="connsiteY3063" fmla="*/ 247815 h 977923"/>
                    <a:gd name="connsiteX3064" fmla="*/ 1133529 w 1209257"/>
                    <a:gd name="connsiteY3064" fmla="*/ 255038 h 977923"/>
                    <a:gd name="connsiteX3065" fmla="*/ 1127221 w 1209257"/>
                    <a:gd name="connsiteY3065" fmla="*/ 247815 h 977923"/>
                    <a:gd name="connsiteX3066" fmla="*/ 1133529 w 1209257"/>
                    <a:gd name="connsiteY3066" fmla="*/ 241147 h 977923"/>
                    <a:gd name="connsiteX3067" fmla="*/ 1114605 w 1209257"/>
                    <a:gd name="connsiteY3067" fmla="*/ 241147 h 977923"/>
                    <a:gd name="connsiteX3068" fmla="*/ 1120913 w 1209257"/>
                    <a:gd name="connsiteY3068" fmla="*/ 247815 h 977923"/>
                    <a:gd name="connsiteX3069" fmla="*/ 1114605 w 1209257"/>
                    <a:gd name="connsiteY3069" fmla="*/ 255038 h 977923"/>
                    <a:gd name="connsiteX3070" fmla="*/ 1108297 w 1209257"/>
                    <a:gd name="connsiteY3070" fmla="*/ 247815 h 977923"/>
                    <a:gd name="connsiteX3071" fmla="*/ 1114605 w 1209257"/>
                    <a:gd name="connsiteY3071" fmla="*/ 241147 h 977923"/>
                    <a:gd name="connsiteX3072" fmla="*/ 1095195 w 1209257"/>
                    <a:gd name="connsiteY3072" fmla="*/ 241147 h 977923"/>
                    <a:gd name="connsiteX3073" fmla="*/ 1101503 w 1209257"/>
                    <a:gd name="connsiteY3073" fmla="*/ 247815 h 977923"/>
                    <a:gd name="connsiteX3074" fmla="*/ 1095195 w 1209257"/>
                    <a:gd name="connsiteY3074" fmla="*/ 255038 h 977923"/>
                    <a:gd name="connsiteX3075" fmla="*/ 1089372 w 1209257"/>
                    <a:gd name="connsiteY3075" fmla="*/ 247815 h 977923"/>
                    <a:gd name="connsiteX3076" fmla="*/ 1095195 w 1209257"/>
                    <a:gd name="connsiteY3076" fmla="*/ 241147 h 977923"/>
                    <a:gd name="connsiteX3077" fmla="*/ 1076271 w 1209257"/>
                    <a:gd name="connsiteY3077" fmla="*/ 241147 h 977923"/>
                    <a:gd name="connsiteX3078" fmla="*/ 1082579 w 1209257"/>
                    <a:gd name="connsiteY3078" fmla="*/ 247815 h 977923"/>
                    <a:gd name="connsiteX3079" fmla="*/ 1076271 w 1209257"/>
                    <a:gd name="connsiteY3079" fmla="*/ 255038 h 977923"/>
                    <a:gd name="connsiteX3080" fmla="*/ 1069963 w 1209257"/>
                    <a:gd name="connsiteY3080" fmla="*/ 247815 h 977923"/>
                    <a:gd name="connsiteX3081" fmla="*/ 1076271 w 1209257"/>
                    <a:gd name="connsiteY3081" fmla="*/ 241147 h 977923"/>
                    <a:gd name="connsiteX3082" fmla="*/ 1057346 w 1209257"/>
                    <a:gd name="connsiteY3082" fmla="*/ 241147 h 977923"/>
                    <a:gd name="connsiteX3083" fmla="*/ 1063169 w 1209257"/>
                    <a:gd name="connsiteY3083" fmla="*/ 247815 h 977923"/>
                    <a:gd name="connsiteX3084" fmla="*/ 1057346 w 1209257"/>
                    <a:gd name="connsiteY3084" fmla="*/ 255038 h 977923"/>
                    <a:gd name="connsiteX3085" fmla="*/ 1051038 w 1209257"/>
                    <a:gd name="connsiteY3085" fmla="*/ 247815 h 977923"/>
                    <a:gd name="connsiteX3086" fmla="*/ 1057346 w 1209257"/>
                    <a:gd name="connsiteY3086" fmla="*/ 241147 h 977923"/>
                    <a:gd name="connsiteX3087" fmla="*/ 1037936 w 1209257"/>
                    <a:gd name="connsiteY3087" fmla="*/ 241147 h 977923"/>
                    <a:gd name="connsiteX3088" fmla="*/ 1044245 w 1209257"/>
                    <a:gd name="connsiteY3088" fmla="*/ 247815 h 977923"/>
                    <a:gd name="connsiteX3089" fmla="*/ 1037936 w 1209257"/>
                    <a:gd name="connsiteY3089" fmla="*/ 255038 h 977923"/>
                    <a:gd name="connsiteX3090" fmla="*/ 1031628 w 1209257"/>
                    <a:gd name="connsiteY3090" fmla="*/ 247815 h 977923"/>
                    <a:gd name="connsiteX3091" fmla="*/ 1037936 w 1209257"/>
                    <a:gd name="connsiteY3091" fmla="*/ 241147 h 977923"/>
                    <a:gd name="connsiteX3092" fmla="*/ 1019012 w 1209257"/>
                    <a:gd name="connsiteY3092" fmla="*/ 241147 h 977923"/>
                    <a:gd name="connsiteX3093" fmla="*/ 1024835 w 1209257"/>
                    <a:gd name="connsiteY3093" fmla="*/ 247815 h 977923"/>
                    <a:gd name="connsiteX3094" fmla="*/ 1019012 w 1209257"/>
                    <a:gd name="connsiteY3094" fmla="*/ 255038 h 977923"/>
                    <a:gd name="connsiteX3095" fmla="*/ 1012704 w 1209257"/>
                    <a:gd name="connsiteY3095" fmla="*/ 247815 h 977923"/>
                    <a:gd name="connsiteX3096" fmla="*/ 1019012 w 1209257"/>
                    <a:gd name="connsiteY3096" fmla="*/ 241147 h 977923"/>
                    <a:gd name="connsiteX3097" fmla="*/ 999602 w 1209257"/>
                    <a:gd name="connsiteY3097" fmla="*/ 241147 h 977923"/>
                    <a:gd name="connsiteX3098" fmla="*/ 1005910 w 1209257"/>
                    <a:gd name="connsiteY3098" fmla="*/ 247815 h 977923"/>
                    <a:gd name="connsiteX3099" fmla="*/ 999602 w 1209257"/>
                    <a:gd name="connsiteY3099" fmla="*/ 255038 h 977923"/>
                    <a:gd name="connsiteX3100" fmla="*/ 993779 w 1209257"/>
                    <a:gd name="connsiteY3100" fmla="*/ 247815 h 977923"/>
                    <a:gd name="connsiteX3101" fmla="*/ 999602 w 1209257"/>
                    <a:gd name="connsiteY3101" fmla="*/ 241147 h 977923"/>
                    <a:gd name="connsiteX3102" fmla="*/ 980678 w 1209257"/>
                    <a:gd name="connsiteY3102" fmla="*/ 241147 h 977923"/>
                    <a:gd name="connsiteX3103" fmla="*/ 986986 w 1209257"/>
                    <a:gd name="connsiteY3103" fmla="*/ 247815 h 977923"/>
                    <a:gd name="connsiteX3104" fmla="*/ 980678 w 1209257"/>
                    <a:gd name="connsiteY3104" fmla="*/ 255038 h 977923"/>
                    <a:gd name="connsiteX3105" fmla="*/ 974370 w 1209257"/>
                    <a:gd name="connsiteY3105" fmla="*/ 247815 h 977923"/>
                    <a:gd name="connsiteX3106" fmla="*/ 980678 w 1209257"/>
                    <a:gd name="connsiteY3106" fmla="*/ 241147 h 977923"/>
                    <a:gd name="connsiteX3107" fmla="*/ 961268 w 1209257"/>
                    <a:gd name="connsiteY3107" fmla="*/ 241147 h 977923"/>
                    <a:gd name="connsiteX3108" fmla="*/ 967576 w 1209257"/>
                    <a:gd name="connsiteY3108" fmla="*/ 247815 h 977923"/>
                    <a:gd name="connsiteX3109" fmla="*/ 961268 w 1209257"/>
                    <a:gd name="connsiteY3109" fmla="*/ 255038 h 977923"/>
                    <a:gd name="connsiteX3110" fmla="*/ 955445 w 1209257"/>
                    <a:gd name="connsiteY3110" fmla="*/ 247815 h 977923"/>
                    <a:gd name="connsiteX3111" fmla="*/ 961268 w 1209257"/>
                    <a:gd name="connsiteY3111" fmla="*/ 241147 h 977923"/>
                    <a:gd name="connsiteX3112" fmla="*/ 942343 w 1209257"/>
                    <a:gd name="connsiteY3112" fmla="*/ 241147 h 977923"/>
                    <a:gd name="connsiteX3113" fmla="*/ 948652 w 1209257"/>
                    <a:gd name="connsiteY3113" fmla="*/ 247815 h 977923"/>
                    <a:gd name="connsiteX3114" fmla="*/ 942343 w 1209257"/>
                    <a:gd name="connsiteY3114" fmla="*/ 255038 h 977923"/>
                    <a:gd name="connsiteX3115" fmla="*/ 936035 w 1209257"/>
                    <a:gd name="connsiteY3115" fmla="*/ 247815 h 977923"/>
                    <a:gd name="connsiteX3116" fmla="*/ 942343 w 1209257"/>
                    <a:gd name="connsiteY3116" fmla="*/ 241147 h 977923"/>
                    <a:gd name="connsiteX3117" fmla="*/ 904009 w 1209257"/>
                    <a:gd name="connsiteY3117" fmla="*/ 241147 h 977923"/>
                    <a:gd name="connsiteX3118" fmla="*/ 910317 w 1209257"/>
                    <a:gd name="connsiteY3118" fmla="*/ 247815 h 977923"/>
                    <a:gd name="connsiteX3119" fmla="*/ 904009 w 1209257"/>
                    <a:gd name="connsiteY3119" fmla="*/ 255038 h 977923"/>
                    <a:gd name="connsiteX3120" fmla="*/ 897701 w 1209257"/>
                    <a:gd name="connsiteY3120" fmla="*/ 247815 h 977923"/>
                    <a:gd name="connsiteX3121" fmla="*/ 904009 w 1209257"/>
                    <a:gd name="connsiteY3121" fmla="*/ 241147 h 977923"/>
                    <a:gd name="connsiteX3122" fmla="*/ 885085 w 1209257"/>
                    <a:gd name="connsiteY3122" fmla="*/ 241147 h 977923"/>
                    <a:gd name="connsiteX3123" fmla="*/ 890908 w 1209257"/>
                    <a:gd name="connsiteY3123" fmla="*/ 247815 h 977923"/>
                    <a:gd name="connsiteX3124" fmla="*/ 885085 w 1209257"/>
                    <a:gd name="connsiteY3124" fmla="*/ 255038 h 977923"/>
                    <a:gd name="connsiteX3125" fmla="*/ 878777 w 1209257"/>
                    <a:gd name="connsiteY3125" fmla="*/ 247815 h 977923"/>
                    <a:gd name="connsiteX3126" fmla="*/ 885085 w 1209257"/>
                    <a:gd name="connsiteY3126" fmla="*/ 241147 h 977923"/>
                    <a:gd name="connsiteX3127" fmla="*/ 865675 w 1209257"/>
                    <a:gd name="connsiteY3127" fmla="*/ 241147 h 977923"/>
                    <a:gd name="connsiteX3128" fmla="*/ 871983 w 1209257"/>
                    <a:gd name="connsiteY3128" fmla="*/ 247815 h 977923"/>
                    <a:gd name="connsiteX3129" fmla="*/ 865675 w 1209257"/>
                    <a:gd name="connsiteY3129" fmla="*/ 255038 h 977923"/>
                    <a:gd name="connsiteX3130" fmla="*/ 859852 w 1209257"/>
                    <a:gd name="connsiteY3130" fmla="*/ 247815 h 977923"/>
                    <a:gd name="connsiteX3131" fmla="*/ 865675 w 1209257"/>
                    <a:gd name="connsiteY3131" fmla="*/ 241147 h 977923"/>
                    <a:gd name="connsiteX3132" fmla="*/ 502227 w 1209257"/>
                    <a:gd name="connsiteY3132" fmla="*/ 241147 h 977923"/>
                    <a:gd name="connsiteX3133" fmla="*/ 508536 w 1209257"/>
                    <a:gd name="connsiteY3133" fmla="*/ 247815 h 977923"/>
                    <a:gd name="connsiteX3134" fmla="*/ 502227 w 1209257"/>
                    <a:gd name="connsiteY3134" fmla="*/ 255038 h 977923"/>
                    <a:gd name="connsiteX3135" fmla="*/ 495919 w 1209257"/>
                    <a:gd name="connsiteY3135" fmla="*/ 247815 h 977923"/>
                    <a:gd name="connsiteX3136" fmla="*/ 502227 w 1209257"/>
                    <a:gd name="connsiteY3136" fmla="*/ 241147 h 977923"/>
                    <a:gd name="connsiteX3137" fmla="*/ 463893 w 1209257"/>
                    <a:gd name="connsiteY3137" fmla="*/ 241147 h 977923"/>
                    <a:gd name="connsiteX3138" fmla="*/ 470201 w 1209257"/>
                    <a:gd name="connsiteY3138" fmla="*/ 247815 h 977923"/>
                    <a:gd name="connsiteX3139" fmla="*/ 463893 w 1209257"/>
                    <a:gd name="connsiteY3139" fmla="*/ 255038 h 977923"/>
                    <a:gd name="connsiteX3140" fmla="*/ 458070 w 1209257"/>
                    <a:gd name="connsiteY3140" fmla="*/ 247815 h 977923"/>
                    <a:gd name="connsiteX3141" fmla="*/ 463893 w 1209257"/>
                    <a:gd name="connsiteY3141" fmla="*/ 241147 h 977923"/>
                    <a:gd name="connsiteX3142" fmla="*/ 444969 w 1209257"/>
                    <a:gd name="connsiteY3142" fmla="*/ 241147 h 977923"/>
                    <a:gd name="connsiteX3143" fmla="*/ 451277 w 1209257"/>
                    <a:gd name="connsiteY3143" fmla="*/ 247815 h 977923"/>
                    <a:gd name="connsiteX3144" fmla="*/ 444969 w 1209257"/>
                    <a:gd name="connsiteY3144" fmla="*/ 255038 h 977923"/>
                    <a:gd name="connsiteX3145" fmla="*/ 438661 w 1209257"/>
                    <a:gd name="connsiteY3145" fmla="*/ 247815 h 977923"/>
                    <a:gd name="connsiteX3146" fmla="*/ 444969 w 1209257"/>
                    <a:gd name="connsiteY3146" fmla="*/ 241147 h 977923"/>
                    <a:gd name="connsiteX3147" fmla="*/ 349376 w 1209257"/>
                    <a:gd name="connsiteY3147" fmla="*/ 241147 h 977923"/>
                    <a:gd name="connsiteX3148" fmla="*/ 355684 w 1209257"/>
                    <a:gd name="connsiteY3148" fmla="*/ 247815 h 977923"/>
                    <a:gd name="connsiteX3149" fmla="*/ 349376 w 1209257"/>
                    <a:gd name="connsiteY3149" fmla="*/ 255038 h 977923"/>
                    <a:gd name="connsiteX3150" fmla="*/ 343068 w 1209257"/>
                    <a:gd name="connsiteY3150" fmla="*/ 247815 h 977923"/>
                    <a:gd name="connsiteX3151" fmla="*/ 349376 w 1209257"/>
                    <a:gd name="connsiteY3151" fmla="*/ 241147 h 977923"/>
                    <a:gd name="connsiteX3152" fmla="*/ 329966 w 1209257"/>
                    <a:gd name="connsiteY3152" fmla="*/ 241147 h 977923"/>
                    <a:gd name="connsiteX3153" fmla="*/ 336274 w 1209257"/>
                    <a:gd name="connsiteY3153" fmla="*/ 247815 h 977923"/>
                    <a:gd name="connsiteX3154" fmla="*/ 329966 w 1209257"/>
                    <a:gd name="connsiteY3154" fmla="*/ 255038 h 977923"/>
                    <a:gd name="connsiteX3155" fmla="*/ 324143 w 1209257"/>
                    <a:gd name="connsiteY3155" fmla="*/ 247815 h 977923"/>
                    <a:gd name="connsiteX3156" fmla="*/ 329966 w 1209257"/>
                    <a:gd name="connsiteY3156" fmla="*/ 241147 h 977923"/>
                    <a:gd name="connsiteX3157" fmla="*/ 311041 w 1209257"/>
                    <a:gd name="connsiteY3157" fmla="*/ 241147 h 977923"/>
                    <a:gd name="connsiteX3158" fmla="*/ 317350 w 1209257"/>
                    <a:gd name="connsiteY3158" fmla="*/ 247815 h 977923"/>
                    <a:gd name="connsiteX3159" fmla="*/ 311041 w 1209257"/>
                    <a:gd name="connsiteY3159" fmla="*/ 255038 h 977923"/>
                    <a:gd name="connsiteX3160" fmla="*/ 304733 w 1209257"/>
                    <a:gd name="connsiteY3160" fmla="*/ 247815 h 977923"/>
                    <a:gd name="connsiteX3161" fmla="*/ 311041 w 1209257"/>
                    <a:gd name="connsiteY3161" fmla="*/ 241147 h 977923"/>
                    <a:gd name="connsiteX3162" fmla="*/ 292117 w 1209257"/>
                    <a:gd name="connsiteY3162" fmla="*/ 241147 h 977923"/>
                    <a:gd name="connsiteX3163" fmla="*/ 297940 w 1209257"/>
                    <a:gd name="connsiteY3163" fmla="*/ 247815 h 977923"/>
                    <a:gd name="connsiteX3164" fmla="*/ 292117 w 1209257"/>
                    <a:gd name="connsiteY3164" fmla="*/ 255038 h 977923"/>
                    <a:gd name="connsiteX3165" fmla="*/ 285809 w 1209257"/>
                    <a:gd name="connsiteY3165" fmla="*/ 247815 h 977923"/>
                    <a:gd name="connsiteX3166" fmla="*/ 292117 w 1209257"/>
                    <a:gd name="connsiteY3166" fmla="*/ 241147 h 977923"/>
                    <a:gd name="connsiteX3167" fmla="*/ 272707 w 1209257"/>
                    <a:gd name="connsiteY3167" fmla="*/ 241147 h 977923"/>
                    <a:gd name="connsiteX3168" fmla="*/ 279015 w 1209257"/>
                    <a:gd name="connsiteY3168" fmla="*/ 247815 h 977923"/>
                    <a:gd name="connsiteX3169" fmla="*/ 272707 w 1209257"/>
                    <a:gd name="connsiteY3169" fmla="*/ 255038 h 977923"/>
                    <a:gd name="connsiteX3170" fmla="*/ 266399 w 1209257"/>
                    <a:gd name="connsiteY3170" fmla="*/ 247815 h 977923"/>
                    <a:gd name="connsiteX3171" fmla="*/ 272707 w 1209257"/>
                    <a:gd name="connsiteY3171" fmla="*/ 241147 h 977923"/>
                    <a:gd name="connsiteX3172" fmla="*/ 253783 w 1209257"/>
                    <a:gd name="connsiteY3172" fmla="*/ 241147 h 977923"/>
                    <a:gd name="connsiteX3173" fmla="*/ 259606 w 1209257"/>
                    <a:gd name="connsiteY3173" fmla="*/ 247815 h 977923"/>
                    <a:gd name="connsiteX3174" fmla="*/ 253783 w 1209257"/>
                    <a:gd name="connsiteY3174" fmla="*/ 255038 h 977923"/>
                    <a:gd name="connsiteX3175" fmla="*/ 247475 w 1209257"/>
                    <a:gd name="connsiteY3175" fmla="*/ 247815 h 977923"/>
                    <a:gd name="connsiteX3176" fmla="*/ 253783 w 1209257"/>
                    <a:gd name="connsiteY3176" fmla="*/ 241147 h 977923"/>
                    <a:gd name="connsiteX3177" fmla="*/ 234373 w 1209257"/>
                    <a:gd name="connsiteY3177" fmla="*/ 241147 h 977923"/>
                    <a:gd name="connsiteX3178" fmla="*/ 240681 w 1209257"/>
                    <a:gd name="connsiteY3178" fmla="*/ 247815 h 977923"/>
                    <a:gd name="connsiteX3179" fmla="*/ 234373 w 1209257"/>
                    <a:gd name="connsiteY3179" fmla="*/ 255038 h 977923"/>
                    <a:gd name="connsiteX3180" fmla="*/ 228550 w 1209257"/>
                    <a:gd name="connsiteY3180" fmla="*/ 247815 h 977923"/>
                    <a:gd name="connsiteX3181" fmla="*/ 234373 w 1209257"/>
                    <a:gd name="connsiteY3181" fmla="*/ 241147 h 977923"/>
                    <a:gd name="connsiteX3182" fmla="*/ 215448 w 1209257"/>
                    <a:gd name="connsiteY3182" fmla="*/ 241147 h 977923"/>
                    <a:gd name="connsiteX3183" fmla="*/ 221757 w 1209257"/>
                    <a:gd name="connsiteY3183" fmla="*/ 247815 h 977923"/>
                    <a:gd name="connsiteX3184" fmla="*/ 215448 w 1209257"/>
                    <a:gd name="connsiteY3184" fmla="*/ 255038 h 977923"/>
                    <a:gd name="connsiteX3185" fmla="*/ 209140 w 1209257"/>
                    <a:gd name="connsiteY3185" fmla="*/ 247815 h 977923"/>
                    <a:gd name="connsiteX3186" fmla="*/ 215448 w 1209257"/>
                    <a:gd name="connsiteY3186" fmla="*/ 241147 h 977923"/>
                    <a:gd name="connsiteX3187" fmla="*/ 196039 w 1209257"/>
                    <a:gd name="connsiteY3187" fmla="*/ 241147 h 977923"/>
                    <a:gd name="connsiteX3188" fmla="*/ 202347 w 1209257"/>
                    <a:gd name="connsiteY3188" fmla="*/ 247815 h 977923"/>
                    <a:gd name="connsiteX3189" fmla="*/ 196039 w 1209257"/>
                    <a:gd name="connsiteY3189" fmla="*/ 255038 h 977923"/>
                    <a:gd name="connsiteX3190" fmla="*/ 190216 w 1209257"/>
                    <a:gd name="connsiteY3190" fmla="*/ 247815 h 977923"/>
                    <a:gd name="connsiteX3191" fmla="*/ 196039 w 1209257"/>
                    <a:gd name="connsiteY3191" fmla="*/ 241147 h 977923"/>
                    <a:gd name="connsiteX3192" fmla="*/ 177114 w 1209257"/>
                    <a:gd name="connsiteY3192" fmla="*/ 241147 h 977923"/>
                    <a:gd name="connsiteX3193" fmla="*/ 183422 w 1209257"/>
                    <a:gd name="connsiteY3193" fmla="*/ 247815 h 977923"/>
                    <a:gd name="connsiteX3194" fmla="*/ 177114 w 1209257"/>
                    <a:gd name="connsiteY3194" fmla="*/ 255038 h 977923"/>
                    <a:gd name="connsiteX3195" fmla="*/ 170806 w 1209257"/>
                    <a:gd name="connsiteY3195" fmla="*/ 247815 h 977923"/>
                    <a:gd name="connsiteX3196" fmla="*/ 177114 w 1209257"/>
                    <a:gd name="connsiteY3196" fmla="*/ 241147 h 977923"/>
                    <a:gd name="connsiteX3197" fmla="*/ 158190 w 1209257"/>
                    <a:gd name="connsiteY3197" fmla="*/ 241147 h 977923"/>
                    <a:gd name="connsiteX3198" fmla="*/ 164013 w 1209257"/>
                    <a:gd name="connsiteY3198" fmla="*/ 247815 h 977923"/>
                    <a:gd name="connsiteX3199" fmla="*/ 158190 w 1209257"/>
                    <a:gd name="connsiteY3199" fmla="*/ 255038 h 977923"/>
                    <a:gd name="connsiteX3200" fmla="*/ 151882 w 1209257"/>
                    <a:gd name="connsiteY3200" fmla="*/ 247815 h 977923"/>
                    <a:gd name="connsiteX3201" fmla="*/ 158190 w 1209257"/>
                    <a:gd name="connsiteY3201" fmla="*/ 241147 h 977923"/>
                    <a:gd name="connsiteX3202" fmla="*/ 62111 w 1209257"/>
                    <a:gd name="connsiteY3202" fmla="*/ 241147 h 977923"/>
                    <a:gd name="connsiteX3203" fmla="*/ 68420 w 1209257"/>
                    <a:gd name="connsiteY3203" fmla="*/ 247815 h 977923"/>
                    <a:gd name="connsiteX3204" fmla="*/ 62111 w 1209257"/>
                    <a:gd name="connsiteY3204" fmla="*/ 255038 h 977923"/>
                    <a:gd name="connsiteX3205" fmla="*/ 56289 w 1209257"/>
                    <a:gd name="connsiteY3205" fmla="*/ 247815 h 977923"/>
                    <a:gd name="connsiteX3206" fmla="*/ 62111 w 1209257"/>
                    <a:gd name="connsiteY3206" fmla="*/ 241147 h 977923"/>
                    <a:gd name="connsiteX3207" fmla="*/ 43187 w 1209257"/>
                    <a:gd name="connsiteY3207" fmla="*/ 241147 h 977923"/>
                    <a:gd name="connsiteX3208" fmla="*/ 49495 w 1209257"/>
                    <a:gd name="connsiteY3208" fmla="*/ 247815 h 977923"/>
                    <a:gd name="connsiteX3209" fmla="*/ 43187 w 1209257"/>
                    <a:gd name="connsiteY3209" fmla="*/ 255038 h 977923"/>
                    <a:gd name="connsiteX3210" fmla="*/ 36879 w 1209257"/>
                    <a:gd name="connsiteY3210" fmla="*/ 247815 h 977923"/>
                    <a:gd name="connsiteX3211" fmla="*/ 43187 w 1209257"/>
                    <a:gd name="connsiteY3211" fmla="*/ 241147 h 977923"/>
                    <a:gd name="connsiteX3212" fmla="*/ 1185999 w 1209257"/>
                    <a:gd name="connsiteY3212" fmla="*/ 224862 h 977923"/>
                    <a:gd name="connsiteX3213" fmla="*/ 1187294 w 1209257"/>
                    <a:gd name="connsiteY3213" fmla="*/ 229034 h 977923"/>
                    <a:gd name="connsiteX3214" fmla="*/ 1184965 w 1209257"/>
                    <a:gd name="connsiteY3214" fmla="*/ 226145 h 977923"/>
                    <a:gd name="connsiteX3215" fmla="*/ 253783 w 1209257"/>
                    <a:gd name="connsiteY3215" fmla="*/ 220033 h 977923"/>
                    <a:gd name="connsiteX3216" fmla="*/ 258635 w 1209257"/>
                    <a:gd name="connsiteY3216" fmla="*/ 226145 h 977923"/>
                    <a:gd name="connsiteX3217" fmla="*/ 253783 w 1209257"/>
                    <a:gd name="connsiteY3217" fmla="*/ 232257 h 977923"/>
                    <a:gd name="connsiteX3218" fmla="*/ 248445 w 1209257"/>
                    <a:gd name="connsiteY3218" fmla="*/ 226145 h 977923"/>
                    <a:gd name="connsiteX3219" fmla="*/ 253783 w 1209257"/>
                    <a:gd name="connsiteY3219" fmla="*/ 220033 h 977923"/>
                    <a:gd name="connsiteX3220" fmla="*/ 1171864 w 1209257"/>
                    <a:gd name="connsiteY3220" fmla="*/ 218922 h 977923"/>
                    <a:gd name="connsiteX3221" fmla="*/ 1178172 w 1209257"/>
                    <a:gd name="connsiteY3221" fmla="*/ 226145 h 977923"/>
                    <a:gd name="connsiteX3222" fmla="*/ 1171864 w 1209257"/>
                    <a:gd name="connsiteY3222" fmla="*/ 233368 h 977923"/>
                    <a:gd name="connsiteX3223" fmla="*/ 1165556 w 1209257"/>
                    <a:gd name="connsiteY3223" fmla="*/ 226145 h 977923"/>
                    <a:gd name="connsiteX3224" fmla="*/ 1171864 w 1209257"/>
                    <a:gd name="connsiteY3224" fmla="*/ 218922 h 977923"/>
                    <a:gd name="connsiteX3225" fmla="*/ 1152939 w 1209257"/>
                    <a:gd name="connsiteY3225" fmla="*/ 218922 h 977923"/>
                    <a:gd name="connsiteX3226" fmla="*/ 1158762 w 1209257"/>
                    <a:gd name="connsiteY3226" fmla="*/ 226145 h 977923"/>
                    <a:gd name="connsiteX3227" fmla="*/ 1152939 w 1209257"/>
                    <a:gd name="connsiteY3227" fmla="*/ 233368 h 977923"/>
                    <a:gd name="connsiteX3228" fmla="*/ 1146631 w 1209257"/>
                    <a:gd name="connsiteY3228" fmla="*/ 226145 h 977923"/>
                    <a:gd name="connsiteX3229" fmla="*/ 1152939 w 1209257"/>
                    <a:gd name="connsiteY3229" fmla="*/ 218922 h 977923"/>
                    <a:gd name="connsiteX3230" fmla="*/ 1133529 w 1209257"/>
                    <a:gd name="connsiteY3230" fmla="*/ 218922 h 977923"/>
                    <a:gd name="connsiteX3231" fmla="*/ 1139838 w 1209257"/>
                    <a:gd name="connsiteY3231" fmla="*/ 226145 h 977923"/>
                    <a:gd name="connsiteX3232" fmla="*/ 1133529 w 1209257"/>
                    <a:gd name="connsiteY3232" fmla="*/ 233368 h 977923"/>
                    <a:gd name="connsiteX3233" fmla="*/ 1127221 w 1209257"/>
                    <a:gd name="connsiteY3233" fmla="*/ 226145 h 977923"/>
                    <a:gd name="connsiteX3234" fmla="*/ 1133529 w 1209257"/>
                    <a:gd name="connsiteY3234" fmla="*/ 218922 h 977923"/>
                    <a:gd name="connsiteX3235" fmla="*/ 1114605 w 1209257"/>
                    <a:gd name="connsiteY3235" fmla="*/ 218922 h 977923"/>
                    <a:gd name="connsiteX3236" fmla="*/ 1120913 w 1209257"/>
                    <a:gd name="connsiteY3236" fmla="*/ 226145 h 977923"/>
                    <a:gd name="connsiteX3237" fmla="*/ 1114605 w 1209257"/>
                    <a:gd name="connsiteY3237" fmla="*/ 233368 h 977923"/>
                    <a:gd name="connsiteX3238" fmla="*/ 1108297 w 1209257"/>
                    <a:gd name="connsiteY3238" fmla="*/ 226145 h 977923"/>
                    <a:gd name="connsiteX3239" fmla="*/ 1114605 w 1209257"/>
                    <a:gd name="connsiteY3239" fmla="*/ 218922 h 977923"/>
                    <a:gd name="connsiteX3240" fmla="*/ 1095195 w 1209257"/>
                    <a:gd name="connsiteY3240" fmla="*/ 218922 h 977923"/>
                    <a:gd name="connsiteX3241" fmla="*/ 1101503 w 1209257"/>
                    <a:gd name="connsiteY3241" fmla="*/ 226145 h 977923"/>
                    <a:gd name="connsiteX3242" fmla="*/ 1095195 w 1209257"/>
                    <a:gd name="connsiteY3242" fmla="*/ 233368 h 977923"/>
                    <a:gd name="connsiteX3243" fmla="*/ 1089372 w 1209257"/>
                    <a:gd name="connsiteY3243" fmla="*/ 226145 h 977923"/>
                    <a:gd name="connsiteX3244" fmla="*/ 1095195 w 1209257"/>
                    <a:gd name="connsiteY3244" fmla="*/ 218922 h 977923"/>
                    <a:gd name="connsiteX3245" fmla="*/ 1076271 w 1209257"/>
                    <a:gd name="connsiteY3245" fmla="*/ 218922 h 977923"/>
                    <a:gd name="connsiteX3246" fmla="*/ 1082579 w 1209257"/>
                    <a:gd name="connsiteY3246" fmla="*/ 226145 h 977923"/>
                    <a:gd name="connsiteX3247" fmla="*/ 1076271 w 1209257"/>
                    <a:gd name="connsiteY3247" fmla="*/ 233368 h 977923"/>
                    <a:gd name="connsiteX3248" fmla="*/ 1069963 w 1209257"/>
                    <a:gd name="connsiteY3248" fmla="*/ 226145 h 977923"/>
                    <a:gd name="connsiteX3249" fmla="*/ 1076271 w 1209257"/>
                    <a:gd name="connsiteY3249" fmla="*/ 218922 h 977923"/>
                    <a:gd name="connsiteX3250" fmla="*/ 1057346 w 1209257"/>
                    <a:gd name="connsiteY3250" fmla="*/ 218922 h 977923"/>
                    <a:gd name="connsiteX3251" fmla="*/ 1063169 w 1209257"/>
                    <a:gd name="connsiteY3251" fmla="*/ 226145 h 977923"/>
                    <a:gd name="connsiteX3252" fmla="*/ 1057346 w 1209257"/>
                    <a:gd name="connsiteY3252" fmla="*/ 233368 h 977923"/>
                    <a:gd name="connsiteX3253" fmla="*/ 1051038 w 1209257"/>
                    <a:gd name="connsiteY3253" fmla="*/ 226145 h 977923"/>
                    <a:gd name="connsiteX3254" fmla="*/ 1057346 w 1209257"/>
                    <a:gd name="connsiteY3254" fmla="*/ 218922 h 977923"/>
                    <a:gd name="connsiteX3255" fmla="*/ 1037936 w 1209257"/>
                    <a:gd name="connsiteY3255" fmla="*/ 218922 h 977923"/>
                    <a:gd name="connsiteX3256" fmla="*/ 1044245 w 1209257"/>
                    <a:gd name="connsiteY3256" fmla="*/ 226145 h 977923"/>
                    <a:gd name="connsiteX3257" fmla="*/ 1037936 w 1209257"/>
                    <a:gd name="connsiteY3257" fmla="*/ 233368 h 977923"/>
                    <a:gd name="connsiteX3258" fmla="*/ 1031628 w 1209257"/>
                    <a:gd name="connsiteY3258" fmla="*/ 226145 h 977923"/>
                    <a:gd name="connsiteX3259" fmla="*/ 1037936 w 1209257"/>
                    <a:gd name="connsiteY3259" fmla="*/ 218922 h 977923"/>
                    <a:gd name="connsiteX3260" fmla="*/ 1019012 w 1209257"/>
                    <a:gd name="connsiteY3260" fmla="*/ 218922 h 977923"/>
                    <a:gd name="connsiteX3261" fmla="*/ 1024835 w 1209257"/>
                    <a:gd name="connsiteY3261" fmla="*/ 226145 h 977923"/>
                    <a:gd name="connsiteX3262" fmla="*/ 1019012 w 1209257"/>
                    <a:gd name="connsiteY3262" fmla="*/ 233368 h 977923"/>
                    <a:gd name="connsiteX3263" fmla="*/ 1012704 w 1209257"/>
                    <a:gd name="connsiteY3263" fmla="*/ 226145 h 977923"/>
                    <a:gd name="connsiteX3264" fmla="*/ 1019012 w 1209257"/>
                    <a:gd name="connsiteY3264" fmla="*/ 218922 h 977923"/>
                    <a:gd name="connsiteX3265" fmla="*/ 999602 w 1209257"/>
                    <a:gd name="connsiteY3265" fmla="*/ 218922 h 977923"/>
                    <a:gd name="connsiteX3266" fmla="*/ 1005910 w 1209257"/>
                    <a:gd name="connsiteY3266" fmla="*/ 226145 h 977923"/>
                    <a:gd name="connsiteX3267" fmla="*/ 999602 w 1209257"/>
                    <a:gd name="connsiteY3267" fmla="*/ 233368 h 977923"/>
                    <a:gd name="connsiteX3268" fmla="*/ 993779 w 1209257"/>
                    <a:gd name="connsiteY3268" fmla="*/ 226145 h 977923"/>
                    <a:gd name="connsiteX3269" fmla="*/ 999602 w 1209257"/>
                    <a:gd name="connsiteY3269" fmla="*/ 218922 h 977923"/>
                    <a:gd name="connsiteX3270" fmla="*/ 980678 w 1209257"/>
                    <a:gd name="connsiteY3270" fmla="*/ 218922 h 977923"/>
                    <a:gd name="connsiteX3271" fmla="*/ 986986 w 1209257"/>
                    <a:gd name="connsiteY3271" fmla="*/ 226145 h 977923"/>
                    <a:gd name="connsiteX3272" fmla="*/ 980678 w 1209257"/>
                    <a:gd name="connsiteY3272" fmla="*/ 233368 h 977923"/>
                    <a:gd name="connsiteX3273" fmla="*/ 974370 w 1209257"/>
                    <a:gd name="connsiteY3273" fmla="*/ 226145 h 977923"/>
                    <a:gd name="connsiteX3274" fmla="*/ 980678 w 1209257"/>
                    <a:gd name="connsiteY3274" fmla="*/ 218922 h 977923"/>
                    <a:gd name="connsiteX3275" fmla="*/ 961268 w 1209257"/>
                    <a:gd name="connsiteY3275" fmla="*/ 218922 h 977923"/>
                    <a:gd name="connsiteX3276" fmla="*/ 967576 w 1209257"/>
                    <a:gd name="connsiteY3276" fmla="*/ 226145 h 977923"/>
                    <a:gd name="connsiteX3277" fmla="*/ 961268 w 1209257"/>
                    <a:gd name="connsiteY3277" fmla="*/ 233368 h 977923"/>
                    <a:gd name="connsiteX3278" fmla="*/ 955445 w 1209257"/>
                    <a:gd name="connsiteY3278" fmla="*/ 226145 h 977923"/>
                    <a:gd name="connsiteX3279" fmla="*/ 961268 w 1209257"/>
                    <a:gd name="connsiteY3279" fmla="*/ 218922 h 977923"/>
                    <a:gd name="connsiteX3280" fmla="*/ 942343 w 1209257"/>
                    <a:gd name="connsiteY3280" fmla="*/ 218922 h 977923"/>
                    <a:gd name="connsiteX3281" fmla="*/ 948652 w 1209257"/>
                    <a:gd name="connsiteY3281" fmla="*/ 226145 h 977923"/>
                    <a:gd name="connsiteX3282" fmla="*/ 942343 w 1209257"/>
                    <a:gd name="connsiteY3282" fmla="*/ 233368 h 977923"/>
                    <a:gd name="connsiteX3283" fmla="*/ 936035 w 1209257"/>
                    <a:gd name="connsiteY3283" fmla="*/ 226145 h 977923"/>
                    <a:gd name="connsiteX3284" fmla="*/ 942343 w 1209257"/>
                    <a:gd name="connsiteY3284" fmla="*/ 218922 h 977923"/>
                    <a:gd name="connsiteX3285" fmla="*/ 904009 w 1209257"/>
                    <a:gd name="connsiteY3285" fmla="*/ 218922 h 977923"/>
                    <a:gd name="connsiteX3286" fmla="*/ 910317 w 1209257"/>
                    <a:gd name="connsiteY3286" fmla="*/ 226145 h 977923"/>
                    <a:gd name="connsiteX3287" fmla="*/ 904009 w 1209257"/>
                    <a:gd name="connsiteY3287" fmla="*/ 233368 h 977923"/>
                    <a:gd name="connsiteX3288" fmla="*/ 897701 w 1209257"/>
                    <a:gd name="connsiteY3288" fmla="*/ 226145 h 977923"/>
                    <a:gd name="connsiteX3289" fmla="*/ 904009 w 1209257"/>
                    <a:gd name="connsiteY3289" fmla="*/ 218922 h 977923"/>
                    <a:gd name="connsiteX3290" fmla="*/ 885085 w 1209257"/>
                    <a:gd name="connsiteY3290" fmla="*/ 218922 h 977923"/>
                    <a:gd name="connsiteX3291" fmla="*/ 890908 w 1209257"/>
                    <a:gd name="connsiteY3291" fmla="*/ 226145 h 977923"/>
                    <a:gd name="connsiteX3292" fmla="*/ 885085 w 1209257"/>
                    <a:gd name="connsiteY3292" fmla="*/ 233368 h 977923"/>
                    <a:gd name="connsiteX3293" fmla="*/ 878777 w 1209257"/>
                    <a:gd name="connsiteY3293" fmla="*/ 226145 h 977923"/>
                    <a:gd name="connsiteX3294" fmla="*/ 885085 w 1209257"/>
                    <a:gd name="connsiteY3294" fmla="*/ 218922 h 977923"/>
                    <a:gd name="connsiteX3295" fmla="*/ 865675 w 1209257"/>
                    <a:gd name="connsiteY3295" fmla="*/ 218922 h 977923"/>
                    <a:gd name="connsiteX3296" fmla="*/ 871983 w 1209257"/>
                    <a:gd name="connsiteY3296" fmla="*/ 226145 h 977923"/>
                    <a:gd name="connsiteX3297" fmla="*/ 865675 w 1209257"/>
                    <a:gd name="connsiteY3297" fmla="*/ 233368 h 977923"/>
                    <a:gd name="connsiteX3298" fmla="*/ 859852 w 1209257"/>
                    <a:gd name="connsiteY3298" fmla="*/ 226145 h 977923"/>
                    <a:gd name="connsiteX3299" fmla="*/ 865675 w 1209257"/>
                    <a:gd name="connsiteY3299" fmla="*/ 218922 h 977923"/>
                    <a:gd name="connsiteX3300" fmla="*/ 597820 w 1209257"/>
                    <a:gd name="connsiteY3300" fmla="*/ 218922 h 977923"/>
                    <a:gd name="connsiteX3301" fmla="*/ 604129 w 1209257"/>
                    <a:gd name="connsiteY3301" fmla="*/ 226145 h 977923"/>
                    <a:gd name="connsiteX3302" fmla="*/ 597820 w 1209257"/>
                    <a:gd name="connsiteY3302" fmla="*/ 233368 h 977923"/>
                    <a:gd name="connsiteX3303" fmla="*/ 591998 w 1209257"/>
                    <a:gd name="connsiteY3303" fmla="*/ 226145 h 977923"/>
                    <a:gd name="connsiteX3304" fmla="*/ 597820 w 1209257"/>
                    <a:gd name="connsiteY3304" fmla="*/ 218922 h 977923"/>
                    <a:gd name="connsiteX3305" fmla="*/ 463893 w 1209257"/>
                    <a:gd name="connsiteY3305" fmla="*/ 218922 h 977923"/>
                    <a:gd name="connsiteX3306" fmla="*/ 470201 w 1209257"/>
                    <a:gd name="connsiteY3306" fmla="*/ 226145 h 977923"/>
                    <a:gd name="connsiteX3307" fmla="*/ 463893 w 1209257"/>
                    <a:gd name="connsiteY3307" fmla="*/ 233368 h 977923"/>
                    <a:gd name="connsiteX3308" fmla="*/ 458070 w 1209257"/>
                    <a:gd name="connsiteY3308" fmla="*/ 226145 h 977923"/>
                    <a:gd name="connsiteX3309" fmla="*/ 463893 w 1209257"/>
                    <a:gd name="connsiteY3309" fmla="*/ 218922 h 977923"/>
                    <a:gd name="connsiteX3310" fmla="*/ 444969 w 1209257"/>
                    <a:gd name="connsiteY3310" fmla="*/ 218922 h 977923"/>
                    <a:gd name="connsiteX3311" fmla="*/ 451277 w 1209257"/>
                    <a:gd name="connsiteY3311" fmla="*/ 226145 h 977923"/>
                    <a:gd name="connsiteX3312" fmla="*/ 444969 w 1209257"/>
                    <a:gd name="connsiteY3312" fmla="*/ 233368 h 977923"/>
                    <a:gd name="connsiteX3313" fmla="*/ 438661 w 1209257"/>
                    <a:gd name="connsiteY3313" fmla="*/ 226145 h 977923"/>
                    <a:gd name="connsiteX3314" fmla="*/ 444969 w 1209257"/>
                    <a:gd name="connsiteY3314" fmla="*/ 218922 h 977923"/>
                    <a:gd name="connsiteX3315" fmla="*/ 349376 w 1209257"/>
                    <a:gd name="connsiteY3315" fmla="*/ 218922 h 977923"/>
                    <a:gd name="connsiteX3316" fmla="*/ 355684 w 1209257"/>
                    <a:gd name="connsiteY3316" fmla="*/ 226145 h 977923"/>
                    <a:gd name="connsiteX3317" fmla="*/ 349376 w 1209257"/>
                    <a:gd name="connsiteY3317" fmla="*/ 233368 h 977923"/>
                    <a:gd name="connsiteX3318" fmla="*/ 343068 w 1209257"/>
                    <a:gd name="connsiteY3318" fmla="*/ 226145 h 977923"/>
                    <a:gd name="connsiteX3319" fmla="*/ 349376 w 1209257"/>
                    <a:gd name="connsiteY3319" fmla="*/ 218922 h 977923"/>
                    <a:gd name="connsiteX3320" fmla="*/ 329966 w 1209257"/>
                    <a:gd name="connsiteY3320" fmla="*/ 218922 h 977923"/>
                    <a:gd name="connsiteX3321" fmla="*/ 336274 w 1209257"/>
                    <a:gd name="connsiteY3321" fmla="*/ 226145 h 977923"/>
                    <a:gd name="connsiteX3322" fmla="*/ 329966 w 1209257"/>
                    <a:gd name="connsiteY3322" fmla="*/ 233368 h 977923"/>
                    <a:gd name="connsiteX3323" fmla="*/ 324143 w 1209257"/>
                    <a:gd name="connsiteY3323" fmla="*/ 226145 h 977923"/>
                    <a:gd name="connsiteX3324" fmla="*/ 329966 w 1209257"/>
                    <a:gd name="connsiteY3324" fmla="*/ 218922 h 977923"/>
                    <a:gd name="connsiteX3325" fmla="*/ 311041 w 1209257"/>
                    <a:gd name="connsiteY3325" fmla="*/ 218922 h 977923"/>
                    <a:gd name="connsiteX3326" fmla="*/ 317350 w 1209257"/>
                    <a:gd name="connsiteY3326" fmla="*/ 226145 h 977923"/>
                    <a:gd name="connsiteX3327" fmla="*/ 311041 w 1209257"/>
                    <a:gd name="connsiteY3327" fmla="*/ 233368 h 977923"/>
                    <a:gd name="connsiteX3328" fmla="*/ 304733 w 1209257"/>
                    <a:gd name="connsiteY3328" fmla="*/ 226145 h 977923"/>
                    <a:gd name="connsiteX3329" fmla="*/ 311041 w 1209257"/>
                    <a:gd name="connsiteY3329" fmla="*/ 218922 h 977923"/>
                    <a:gd name="connsiteX3330" fmla="*/ 292117 w 1209257"/>
                    <a:gd name="connsiteY3330" fmla="*/ 218922 h 977923"/>
                    <a:gd name="connsiteX3331" fmla="*/ 297940 w 1209257"/>
                    <a:gd name="connsiteY3331" fmla="*/ 226145 h 977923"/>
                    <a:gd name="connsiteX3332" fmla="*/ 292117 w 1209257"/>
                    <a:gd name="connsiteY3332" fmla="*/ 233368 h 977923"/>
                    <a:gd name="connsiteX3333" fmla="*/ 285809 w 1209257"/>
                    <a:gd name="connsiteY3333" fmla="*/ 226145 h 977923"/>
                    <a:gd name="connsiteX3334" fmla="*/ 292117 w 1209257"/>
                    <a:gd name="connsiteY3334" fmla="*/ 218922 h 977923"/>
                    <a:gd name="connsiteX3335" fmla="*/ 272707 w 1209257"/>
                    <a:gd name="connsiteY3335" fmla="*/ 218922 h 977923"/>
                    <a:gd name="connsiteX3336" fmla="*/ 279015 w 1209257"/>
                    <a:gd name="connsiteY3336" fmla="*/ 226145 h 977923"/>
                    <a:gd name="connsiteX3337" fmla="*/ 272707 w 1209257"/>
                    <a:gd name="connsiteY3337" fmla="*/ 233368 h 977923"/>
                    <a:gd name="connsiteX3338" fmla="*/ 266399 w 1209257"/>
                    <a:gd name="connsiteY3338" fmla="*/ 226145 h 977923"/>
                    <a:gd name="connsiteX3339" fmla="*/ 272707 w 1209257"/>
                    <a:gd name="connsiteY3339" fmla="*/ 218922 h 977923"/>
                    <a:gd name="connsiteX3340" fmla="*/ 234373 w 1209257"/>
                    <a:gd name="connsiteY3340" fmla="*/ 218922 h 977923"/>
                    <a:gd name="connsiteX3341" fmla="*/ 240681 w 1209257"/>
                    <a:gd name="connsiteY3341" fmla="*/ 226145 h 977923"/>
                    <a:gd name="connsiteX3342" fmla="*/ 234373 w 1209257"/>
                    <a:gd name="connsiteY3342" fmla="*/ 233368 h 977923"/>
                    <a:gd name="connsiteX3343" fmla="*/ 228550 w 1209257"/>
                    <a:gd name="connsiteY3343" fmla="*/ 226145 h 977923"/>
                    <a:gd name="connsiteX3344" fmla="*/ 234373 w 1209257"/>
                    <a:gd name="connsiteY3344" fmla="*/ 218922 h 977923"/>
                    <a:gd name="connsiteX3345" fmla="*/ 215448 w 1209257"/>
                    <a:gd name="connsiteY3345" fmla="*/ 218922 h 977923"/>
                    <a:gd name="connsiteX3346" fmla="*/ 221757 w 1209257"/>
                    <a:gd name="connsiteY3346" fmla="*/ 226145 h 977923"/>
                    <a:gd name="connsiteX3347" fmla="*/ 215448 w 1209257"/>
                    <a:gd name="connsiteY3347" fmla="*/ 233368 h 977923"/>
                    <a:gd name="connsiteX3348" fmla="*/ 209140 w 1209257"/>
                    <a:gd name="connsiteY3348" fmla="*/ 226145 h 977923"/>
                    <a:gd name="connsiteX3349" fmla="*/ 215448 w 1209257"/>
                    <a:gd name="connsiteY3349" fmla="*/ 218922 h 977923"/>
                    <a:gd name="connsiteX3350" fmla="*/ 196039 w 1209257"/>
                    <a:gd name="connsiteY3350" fmla="*/ 218922 h 977923"/>
                    <a:gd name="connsiteX3351" fmla="*/ 202347 w 1209257"/>
                    <a:gd name="connsiteY3351" fmla="*/ 226145 h 977923"/>
                    <a:gd name="connsiteX3352" fmla="*/ 196039 w 1209257"/>
                    <a:gd name="connsiteY3352" fmla="*/ 233368 h 977923"/>
                    <a:gd name="connsiteX3353" fmla="*/ 190216 w 1209257"/>
                    <a:gd name="connsiteY3353" fmla="*/ 226145 h 977923"/>
                    <a:gd name="connsiteX3354" fmla="*/ 196039 w 1209257"/>
                    <a:gd name="connsiteY3354" fmla="*/ 218922 h 977923"/>
                    <a:gd name="connsiteX3355" fmla="*/ 177114 w 1209257"/>
                    <a:gd name="connsiteY3355" fmla="*/ 218922 h 977923"/>
                    <a:gd name="connsiteX3356" fmla="*/ 183422 w 1209257"/>
                    <a:gd name="connsiteY3356" fmla="*/ 226145 h 977923"/>
                    <a:gd name="connsiteX3357" fmla="*/ 177114 w 1209257"/>
                    <a:gd name="connsiteY3357" fmla="*/ 233368 h 977923"/>
                    <a:gd name="connsiteX3358" fmla="*/ 170806 w 1209257"/>
                    <a:gd name="connsiteY3358" fmla="*/ 226145 h 977923"/>
                    <a:gd name="connsiteX3359" fmla="*/ 177114 w 1209257"/>
                    <a:gd name="connsiteY3359" fmla="*/ 218922 h 977923"/>
                    <a:gd name="connsiteX3360" fmla="*/ 158190 w 1209257"/>
                    <a:gd name="connsiteY3360" fmla="*/ 218922 h 977923"/>
                    <a:gd name="connsiteX3361" fmla="*/ 164013 w 1209257"/>
                    <a:gd name="connsiteY3361" fmla="*/ 226145 h 977923"/>
                    <a:gd name="connsiteX3362" fmla="*/ 158190 w 1209257"/>
                    <a:gd name="connsiteY3362" fmla="*/ 233368 h 977923"/>
                    <a:gd name="connsiteX3363" fmla="*/ 151882 w 1209257"/>
                    <a:gd name="connsiteY3363" fmla="*/ 226145 h 977923"/>
                    <a:gd name="connsiteX3364" fmla="*/ 158190 w 1209257"/>
                    <a:gd name="connsiteY3364" fmla="*/ 218922 h 977923"/>
                    <a:gd name="connsiteX3365" fmla="*/ 138780 w 1209257"/>
                    <a:gd name="connsiteY3365" fmla="*/ 218922 h 977923"/>
                    <a:gd name="connsiteX3366" fmla="*/ 145088 w 1209257"/>
                    <a:gd name="connsiteY3366" fmla="*/ 226145 h 977923"/>
                    <a:gd name="connsiteX3367" fmla="*/ 138780 w 1209257"/>
                    <a:gd name="connsiteY3367" fmla="*/ 233368 h 977923"/>
                    <a:gd name="connsiteX3368" fmla="*/ 132472 w 1209257"/>
                    <a:gd name="connsiteY3368" fmla="*/ 226145 h 977923"/>
                    <a:gd name="connsiteX3369" fmla="*/ 138780 w 1209257"/>
                    <a:gd name="connsiteY3369" fmla="*/ 218922 h 977923"/>
                    <a:gd name="connsiteX3370" fmla="*/ 119855 w 1209257"/>
                    <a:gd name="connsiteY3370" fmla="*/ 218922 h 977923"/>
                    <a:gd name="connsiteX3371" fmla="*/ 126164 w 1209257"/>
                    <a:gd name="connsiteY3371" fmla="*/ 226145 h 977923"/>
                    <a:gd name="connsiteX3372" fmla="*/ 119855 w 1209257"/>
                    <a:gd name="connsiteY3372" fmla="*/ 233368 h 977923"/>
                    <a:gd name="connsiteX3373" fmla="*/ 113547 w 1209257"/>
                    <a:gd name="connsiteY3373" fmla="*/ 226145 h 977923"/>
                    <a:gd name="connsiteX3374" fmla="*/ 119855 w 1209257"/>
                    <a:gd name="connsiteY3374" fmla="*/ 218922 h 977923"/>
                    <a:gd name="connsiteX3375" fmla="*/ 100446 w 1209257"/>
                    <a:gd name="connsiteY3375" fmla="*/ 218922 h 977923"/>
                    <a:gd name="connsiteX3376" fmla="*/ 106754 w 1209257"/>
                    <a:gd name="connsiteY3376" fmla="*/ 226145 h 977923"/>
                    <a:gd name="connsiteX3377" fmla="*/ 100446 w 1209257"/>
                    <a:gd name="connsiteY3377" fmla="*/ 233368 h 977923"/>
                    <a:gd name="connsiteX3378" fmla="*/ 94623 w 1209257"/>
                    <a:gd name="connsiteY3378" fmla="*/ 226145 h 977923"/>
                    <a:gd name="connsiteX3379" fmla="*/ 100446 w 1209257"/>
                    <a:gd name="connsiteY3379" fmla="*/ 218922 h 977923"/>
                    <a:gd name="connsiteX3380" fmla="*/ 81521 w 1209257"/>
                    <a:gd name="connsiteY3380" fmla="*/ 218922 h 977923"/>
                    <a:gd name="connsiteX3381" fmla="*/ 87829 w 1209257"/>
                    <a:gd name="connsiteY3381" fmla="*/ 226145 h 977923"/>
                    <a:gd name="connsiteX3382" fmla="*/ 81521 w 1209257"/>
                    <a:gd name="connsiteY3382" fmla="*/ 233368 h 977923"/>
                    <a:gd name="connsiteX3383" fmla="*/ 75213 w 1209257"/>
                    <a:gd name="connsiteY3383" fmla="*/ 226145 h 977923"/>
                    <a:gd name="connsiteX3384" fmla="*/ 81521 w 1209257"/>
                    <a:gd name="connsiteY3384" fmla="*/ 218922 h 977923"/>
                    <a:gd name="connsiteX3385" fmla="*/ 62111 w 1209257"/>
                    <a:gd name="connsiteY3385" fmla="*/ 218922 h 977923"/>
                    <a:gd name="connsiteX3386" fmla="*/ 68420 w 1209257"/>
                    <a:gd name="connsiteY3386" fmla="*/ 226145 h 977923"/>
                    <a:gd name="connsiteX3387" fmla="*/ 62111 w 1209257"/>
                    <a:gd name="connsiteY3387" fmla="*/ 233368 h 977923"/>
                    <a:gd name="connsiteX3388" fmla="*/ 56289 w 1209257"/>
                    <a:gd name="connsiteY3388" fmla="*/ 226145 h 977923"/>
                    <a:gd name="connsiteX3389" fmla="*/ 62111 w 1209257"/>
                    <a:gd name="connsiteY3389" fmla="*/ 218922 h 977923"/>
                    <a:gd name="connsiteX3390" fmla="*/ 43187 w 1209257"/>
                    <a:gd name="connsiteY3390" fmla="*/ 218922 h 977923"/>
                    <a:gd name="connsiteX3391" fmla="*/ 49495 w 1209257"/>
                    <a:gd name="connsiteY3391" fmla="*/ 226145 h 977923"/>
                    <a:gd name="connsiteX3392" fmla="*/ 43187 w 1209257"/>
                    <a:gd name="connsiteY3392" fmla="*/ 233368 h 977923"/>
                    <a:gd name="connsiteX3393" fmla="*/ 36879 w 1209257"/>
                    <a:gd name="connsiteY3393" fmla="*/ 226145 h 977923"/>
                    <a:gd name="connsiteX3394" fmla="*/ 43187 w 1209257"/>
                    <a:gd name="connsiteY3394" fmla="*/ 218922 h 977923"/>
                    <a:gd name="connsiteX3395" fmla="*/ 24262 w 1209257"/>
                    <a:gd name="connsiteY3395" fmla="*/ 218922 h 977923"/>
                    <a:gd name="connsiteX3396" fmla="*/ 30085 w 1209257"/>
                    <a:gd name="connsiteY3396" fmla="*/ 226145 h 977923"/>
                    <a:gd name="connsiteX3397" fmla="*/ 24262 w 1209257"/>
                    <a:gd name="connsiteY3397" fmla="*/ 233368 h 977923"/>
                    <a:gd name="connsiteX3398" fmla="*/ 17954 w 1209257"/>
                    <a:gd name="connsiteY3398" fmla="*/ 226145 h 977923"/>
                    <a:gd name="connsiteX3399" fmla="*/ 24262 w 1209257"/>
                    <a:gd name="connsiteY3399" fmla="*/ 218922 h 977923"/>
                    <a:gd name="connsiteX3400" fmla="*/ 1171864 w 1209257"/>
                    <a:gd name="connsiteY3400" fmla="*/ 197252 h 977923"/>
                    <a:gd name="connsiteX3401" fmla="*/ 1178172 w 1209257"/>
                    <a:gd name="connsiteY3401" fmla="*/ 203919 h 977923"/>
                    <a:gd name="connsiteX3402" fmla="*/ 1171864 w 1209257"/>
                    <a:gd name="connsiteY3402" fmla="*/ 211143 h 977923"/>
                    <a:gd name="connsiteX3403" fmla="*/ 1165556 w 1209257"/>
                    <a:gd name="connsiteY3403" fmla="*/ 203919 h 977923"/>
                    <a:gd name="connsiteX3404" fmla="*/ 1171864 w 1209257"/>
                    <a:gd name="connsiteY3404" fmla="*/ 197252 h 977923"/>
                    <a:gd name="connsiteX3405" fmla="*/ 1152939 w 1209257"/>
                    <a:gd name="connsiteY3405" fmla="*/ 197252 h 977923"/>
                    <a:gd name="connsiteX3406" fmla="*/ 1158762 w 1209257"/>
                    <a:gd name="connsiteY3406" fmla="*/ 203919 h 977923"/>
                    <a:gd name="connsiteX3407" fmla="*/ 1152939 w 1209257"/>
                    <a:gd name="connsiteY3407" fmla="*/ 211143 h 977923"/>
                    <a:gd name="connsiteX3408" fmla="*/ 1146631 w 1209257"/>
                    <a:gd name="connsiteY3408" fmla="*/ 203919 h 977923"/>
                    <a:gd name="connsiteX3409" fmla="*/ 1152939 w 1209257"/>
                    <a:gd name="connsiteY3409" fmla="*/ 197252 h 977923"/>
                    <a:gd name="connsiteX3410" fmla="*/ 1133529 w 1209257"/>
                    <a:gd name="connsiteY3410" fmla="*/ 197252 h 977923"/>
                    <a:gd name="connsiteX3411" fmla="*/ 1139838 w 1209257"/>
                    <a:gd name="connsiteY3411" fmla="*/ 203919 h 977923"/>
                    <a:gd name="connsiteX3412" fmla="*/ 1133529 w 1209257"/>
                    <a:gd name="connsiteY3412" fmla="*/ 211143 h 977923"/>
                    <a:gd name="connsiteX3413" fmla="*/ 1127221 w 1209257"/>
                    <a:gd name="connsiteY3413" fmla="*/ 203919 h 977923"/>
                    <a:gd name="connsiteX3414" fmla="*/ 1133529 w 1209257"/>
                    <a:gd name="connsiteY3414" fmla="*/ 197252 h 977923"/>
                    <a:gd name="connsiteX3415" fmla="*/ 1114605 w 1209257"/>
                    <a:gd name="connsiteY3415" fmla="*/ 197252 h 977923"/>
                    <a:gd name="connsiteX3416" fmla="*/ 1120913 w 1209257"/>
                    <a:gd name="connsiteY3416" fmla="*/ 203919 h 977923"/>
                    <a:gd name="connsiteX3417" fmla="*/ 1114605 w 1209257"/>
                    <a:gd name="connsiteY3417" fmla="*/ 211143 h 977923"/>
                    <a:gd name="connsiteX3418" fmla="*/ 1108297 w 1209257"/>
                    <a:gd name="connsiteY3418" fmla="*/ 203919 h 977923"/>
                    <a:gd name="connsiteX3419" fmla="*/ 1114605 w 1209257"/>
                    <a:gd name="connsiteY3419" fmla="*/ 197252 h 977923"/>
                    <a:gd name="connsiteX3420" fmla="*/ 1095195 w 1209257"/>
                    <a:gd name="connsiteY3420" fmla="*/ 197252 h 977923"/>
                    <a:gd name="connsiteX3421" fmla="*/ 1101503 w 1209257"/>
                    <a:gd name="connsiteY3421" fmla="*/ 203919 h 977923"/>
                    <a:gd name="connsiteX3422" fmla="*/ 1095195 w 1209257"/>
                    <a:gd name="connsiteY3422" fmla="*/ 211143 h 977923"/>
                    <a:gd name="connsiteX3423" fmla="*/ 1089372 w 1209257"/>
                    <a:gd name="connsiteY3423" fmla="*/ 203919 h 977923"/>
                    <a:gd name="connsiteX3424" fmla="*/ 1095195 w 1209257"/>
                    <a:gd name="connsiteY3424" fmla="*/ 197252 h 977923"/>
                    <a:gd name="connsiteX3425" fmla="*/ 1076271 w 1209257"/>
                    <a:gd name="connsiteY3425" fmla="*/ 197252 h 977923"/>
                    <a:gd name="connsiteX3426" fmla="*/ 1082579 w 1209257"/>
                    <a:gd name="connsiteY3426" fmla="*/ 203919 h 977923"/>
                    <a:gd name="connsiteX3427" fmla="*/ 1076271 w 1209257"/>
                    <a:gd name="connsiteY3427" fmla="*/ 211143 h 977923"/>
                    <a:gd name="connsiteX3428" fmla="*/ 1069963 w 1209257"/>
                    <a:gd name="connsiteY3428" fmla="*/ 203919 h 977923"/>
                    <a:gd name="connsiteX3429" fmla="*/ 1076271 w 1209257"/>
                    <a:gd name="connsiteY3429" fmla="*/ 197252 h 977923"/>
                    <a:gd name="connsiteX3430" fmla="*/ 1057346 w 1209257"/>
                    <a:gd name="connsiteY3430" fmla="*/ 197252 h 977923"/>
                    <a:gd name="connsiteX3431" fmla="*/ 1063169 w 1209257"/>
                    <a:gd name="connsiteY3431" fmla="*/ 203919 h 977923"/>
                    <a:gd name="connsiteX3432" fmla="*/ 1057346 w 1209257"/>
                    <a:gd name="connsiteY3432" fmla="*/ 211143 h 977923"/>
                    <a:gd name="connsiteX3433" fmla="*/ 1051038 w 1209257"/>
                    <a:gd name="connsiteY3433" fmla="*/ 203919 h 977923"/>
                    <a:gd name="connsiteX3434" fmla="*/ 1057346 w 1209257"/>
                    <a:gd name="connsiteY3434" fmla="*/ 197252 h 977923"/>
                    <a:gd name="connsiteX3435" fmla="*/ 1037936 w 1209257"/>
                    <a:gd name="connsiteY3435" fmla="*/ 197252 h 977923"/>
                    <a:gd name="connsiteX3436" fmla="*/ 1044245 w 1209257"/>
                    <a:gd name="connsiteY3436" fmla="*/ 203919 h 977923"/>
                    <a:gd name="connsiteX3437" fmla="*/ 1037936 w 1209257"/>
                    <a:gd name="connsiteY3437" fmla="*/ 211143 h 977923"/>
                    <a:gd name="connsiteX3438" fmla="*/ 1031628 w 1209257"/>
                    <a:gd name="connsiteY3438" fmla="*/ 203919 h 977923"/>
                    <a:gd name="connsiteX3439" fmla="*/ 1037936 w 1209257"/>
                    <a:gd name="connsiteY3439" fmla="*/ 197252 h 977923"/>
                    <a:gd name="connsiteX3440" fmla="*/ 1019012 w 1209257"/>
                    <a:gd name="connsiteY3440" fmla="*/ 197252 h 977923"/>
                    <a:gd name="connsiteX3441" fmla="*/ 1024835 w 1209257"/>
                    <a:gd name="connsiteY3441" fmla="*/ 203919 h 977923"/>
                    <a:gd name="connsiteX3442" fmla="*/ 1019012 w 1209257"/>
                    <a:gd name="connsiteY3442" fmla="*/ 211143 h 977923"/>
                    <a:gd name="connsiteX3443" fmla="*/ 1012704 w 1209257"/>
                    <a:gd name="connsiteY3443" fmla="*/ 203919 h 977923"/>
                    <a:gd name="connsiteX3444" fmla="*/ 1019012 w 1209257"/>
                    <a:gd name="connsiteY3444" fmla="*/ 197252 h 977923"/>
                    <a:gd name="connsiteX3445" fmla="*/ 999602 w 1209257"/>
                    <a:gd name="connsiteY3445" fmla="*/ 197252 h 977923"/>
                    <a:gd name="connsiteX3446" fmla="*/ 1005910 w 1209257"/>
                    <a:gd name="connsiteY3446" fmla="*/ 203919 h 977923"/>
                    <a:gd name="connsiteX3447" fmla="*/ 999602 w 1209257"/>
                    <a:gd name="connsiteY3447" fmla="*/ 211143 h 977923"/>
                    <a:gd name="connsiteX3448" fmla="*/ 993779 w 1209257"/>
                    <a:gd name="connsiteY3448" fmla="*/ 203919 h 977923"/>
                    <a:gd name="connsiteX3449" fmla="*/ 999602 w 1209257"/>
                    <a:gd name="connsiteY3449" fmla="*/ 197252 h 977923"/>
                    <a:gd name="connsiteX3450" fmla="*/ 980678 w 1209257"/>
                    <a:gd name="connsiteY3450" fmla="*/ 197252 h 977923"/>
                    <a:gd name="connsiteX3451" fmla="*/ 986986 w 1209257"/>
                    <a:gd name="connsiteY3451" fmla="*/ 203919 h 977923"/>
                    <a:gd name="connsiteX3452" fmla="*/ 980678 w 1209257"/>
                    <a:gd name="connsiteY3452" fmla="*/ 211143 h 977923"/>
                    <a:gd name="connsiteX3453" fmla="*/ 974370 w 1209257"/>
                    <a:gd name="connsiteY3453" fmla="*/ 203919 h 977923"/>
                    <a:gd name="connsiteX3454" fmla="*/ 980678 w 1209257"/>
                    <a:gd name="connsiteY3454" fmla="*/ 197252 h 977923"/>
                    <a:gd name="connsiteX3455" fmla="*/ 961268 w 1209257"/>
                    <a:gd name="connsiteY3455" fmla="*/ 197252 h 977923"/>
                    <a:gd name="connsiteX3456" fmla="*/ 967576 w 1209257"/>
                    <a:gd name="connsiteY3456" fmla="*/ 203919 h 977923"/>
                    <a:gd name="connsiteX3457" fmla="*/ 961268 w 1209257"/>
                    <a:gd name="connsiteY3457" fmla="*/ 211143 h 977923"/>
                    <a:gd name="connsiteX3458" fmla="*/ 955445 w 1209257"/>
                    <a:gd name="connsiteY3458" fmla="*/ 203919 h 977923"/>
                    <a:gd name="connsiteX3459" fmla="*/ 961268 w 1209257"/>
                    <a:gd name="connsiteY3459" fmla="*/ 197252 h 977923"/>
                    <a:gd name="connsiteX3460" fmla="*/ 942343 w 1209257"/>
                    <a:gd name="connsiteY3460" fmla="*/ 197252 h 977923"/>
                    <a:gd name="connsiteX3461" fmla="*/ 948652 w 1209257"/>
                    <a:gd name="connsiteY3461" fmla="*/ 203919 h 977923"/>
                    <a:gd name="connsiteX3462" fmla="*/ 942343 w 1209257"/>
                    <a:gd name="connsiteY3462" fmla="*/ 211143 h 977923"/>
                    <a:gd name="connsiteX3463" fmla="*/ 936035 w 1209257"/>
                    <a:gd name="connsiteY3463" fmla="*/ 203919 h 977923"/>
                    <a:gd name="connsiteX3464" fmla="*/ 942343 w 1209257"/>
                    <a:gd name="connsiteY3464" fmla="*/ 197252 h 977923"/>
                    <a:gd name="connsiteX3465" fmla="*/ 923419 w 1209257"/>
                    <a:gd name="connsiteY3465" fmla="*/ 197252 h 977923"/>
                    <a:gd name="connsiteX3466" fmla="*/ 929242 w 1209257"/>
                    <a:gd name="connsiteY3466" fmla="*/ 203919 h 977923"/>
                    <a:gd name="connsiteX3467" fmla="*/ 923419 w 1209257"/>
                    <a:gd name="connsiteY3467" fmla="*/ 211143 h 977923"/>
                    <a:gd name="connsiteX3468" fmla="*/ 917111 w 1209257"/>
                    <a:gd name="connsiteY3468" fmla="*/ 203919 h 977923"/>
                    <a:gd name="connsiteX3469" fmla="*/ 923419 w 1209257"/>
                    <a:gd name="connsiteY3469" fmla="*/ 197252 h 977923"/>
                    <a:gd name="connsiteX3470" fmla="*/ 904009 w 1209257"/>
                    <a:gd name="connsiteY3470" fmla="*/ 197252 h 977923"/>
                    <a:gd name="connsiteX3471" fmla="*/ 910317 w 1209257"/>
                    <a:gd name="connsiteY3471" fmla="*/ 203919 h 977923"/>
                    <a:gd name="connsiteX3472" fmla="*/ 904009 w 1209257"/>
                    <a:gd name="connsiteY3472" fmla="*/ 211143 h 977923"/>
                    <a:gd name="connsiteX3473" fmla="*/ 897701 w 1209257"/>
                    <a:gd name="connsiteY3473" fmla="*/ 203919 h 977923"/>
                    <a:gd name="connsiteX3474" fmla="*/ 904009 w 1209257"/>
                    <a:gd name="connsiteY3474" fmla="*/ 197252 h 977923"/>
                    <a:gd name="connsiteX3475" fmla="*/ 885085 w 1209257"/>
                    <a:gd name="connsiteY3475" fmla="*/ 197252 h 977923"/>
                    <a:gd name="connsiteX3476" fmla="*/ 890908 w 1209257"/>
                    <a:gd name="connsiteY3476" fmla="*/ 203919 h 977923"/>
                    <a:gd name="connsiteX3477" fmla="*/ 885085 w 1209257"/>
                    <a:gd name="connsiteY3477" fmla="*/ 211143 h 977923"/>
                    <a:gd name="connsiteX3478" fmla="*/ 878777 w 1209257"/>
                    <a:gd name="connsiteY3478" fmla="*/ 203919 h 977923"/>
                    <a:gd name="connsiteX3479" fmla="*/ 885085 w 1209257"/>
                    <a:gd name="connsiteY3479" fmla="*/ 197252 h 977923"/>
                    <a:gd name="connsiteX3480" fmla="*/ 731748 w 1209257"/>
                    <a:gd name="connsiteY3480" fmla="*/ 197252 h 977923"/>
                    <a:gd name="connsiteX3481" fmla="*/ 738056 w 1209257"/>
                    <a:gd name="connsiteY3481" fmla="*/ 203919 h 977923"/>
                    <a:gd name="connsiteX3482" fmla="*/ 731748 w 1209257"/>
                    <a:gd name="connsiteY3482" fmla="*/ 211143 h 977923"/>
                    <a:gd name="connsiteX3483" fmla="*/ 725925 w 1209257"/>
                    <a:gd name="connsiteY3483" fmla="*/ 203919 h 977923"/>
                    <a:gd name="connsiteX3484" fmla="*/ 731748 w 1209257"/>
                    <a:gd name="connsiteY3484" fmla="*/ 197252 h 977923"/>
                    <a:gd name="connsiteX3485" fmla="*/ 617230 w 1209257"/>
                    <a:gd name="connsiteY3485" fmla="*/ 197252 h 977923"/>
                    <a:gd name="connsiteX3486" fmla="*/ 623538 w 1209257"/>
                    <a:gd name="connsiteY3486" fmla="*/ 203919 h 977923"/>
                    <a:gd name="connsiteX3487" fmla="*/ 617230 w 1209257"/>
                    <a:gd name="connsiteY3487" fmla="*/ 211143 h 977923"/>
                    <a:gd name="connsiteX3488" fmla="*/ 610922 w 1209257"/>
                    <a:gd name="connsiteY3488" fmla="*/ 203919 h 977923"/>
                    <a:gd name="connsiteX3489" fmla="*/ 617230 w 1209257"/>
                    <a:gd name="connsiteY3489" fmla="*/ 197252 h 977923"/>
                    <a:gd name="connsiteX3490" fmla="*/ 597820 w 1209257"/>
                    <a:gd name="connsiteY3490" fmla="*/ 197252 h 977923"/>
                    <a:gd name="connsiteX3491" fmla="*/ 604129 w 1209257"/>
                    <a:gd name="connsiteY3491" fmla="*/ 203919 h 977923"/>
                    <a:gd name="connsiteX3492" fmla="*/ 597820 w 1209257"/>
                    <a:gd name="connsiteY3492" fmla="*/ 211143 h 977923"/>
                    <a:gd name="connsiteX3493" fmla="*/ 591998 w 1209257"/>
                    <a:gd name="connsiteY3493" fmla="*/ 203919 h 977923"/>
                    <a:gd name="connsiteX3494" fmla="*/ 597820 w 1209257"/>
                    <a:gd name="connsiteY3494" fmla="*/ 197252 h 977923"/>
                    <a:gd name="connsiteX3495" fmla="*/ 578896 w 1209257"/>
                    <a:gd name="connsiteY3495" fmla="*/ 197252 h 977923"/>
                    <a:gd name="connsiteX3496" fmla="*/ 585204 w 1209257"/>
                    <a:gd name="connsiteY3496" fmla="*/ 203919 h 977923"/>
                    <a:gd name="connsiteX3497" fmla="*/ 578896 w 1209257"/>
                    <a:gd name="connsiteY3497" fmla="*/ 211143 h 977923"/>
                    <a:gd name="connsiteX3498" fmla="*/ 572588 w 1209257"/>
                    <a:gd name="connsiteY3498" fmla="*/ 203919 h 977923"/>
                    <a:gd name="connsiteX3499" fmla="*/ 578896 w 1209257"/>
                    <a:gd name="connsiteY3499" fmla="*/ 197252 h 977923"/>
                    <a:gd name="connsiteX3500" fmla="*/ 483303 w 1209257"/>
                    <a:gd name="connsiteY3500" fmla="*/ 197252 h 977923"/>
                    <a:gd name="connsiteX3501" fmla="*/ 489611 w 1209257"/>
                    <a:gd name="connsiteY3501" fmla="*/ 203919 h 977923"/>
                    <a:gd name="connsiteX3502" fmla="*/ 483303 w 1209257"/>
                    <a:gd name="connsiteY3502" fmla="*/ 211143 h 977923"/>
                    <a:gd name="connsiteX3503" fmla="*/ 476995 w 1209257"/>
                    <a:gd name="connsiteY3503" fmla="*/ 203919 h 977923"/>
                    <a:gd name="connsiteX3504" fmla="*/ 483303 w 1209257"/>
                    <a:gd name="connsiteY3504" fmla="*/ 197252 h 977923"/>
                    <a:gd name="connsiteX3505" fmla="*/ 463893 w 1209257"/>
                    <a:gd name="connsiteY3505" fmla="*/ 197252 h 977923"/>
                    <a:gd name="connsiteX3506" fmla="*/ 470201 w 1209257"/>
                    <a:gd name="connsiteY3506" fmla="*/ 203919 h 977923"/>
                    <a:gd name="connsiteX3507" fmla="*/ 463893 w 1209257"/>
                    <a:gd name="connsiteY3507" fmla="*/ 211143 h 977923"/>
                    <a:gd name="connsiteX3508" fmla="*/ 458070 w 1209257"/>
                    <a:gd name="connsiteY3508" fmla="*/ 203919 h 977923"/>
                    <a:gd name="connsiteX3509" fmla="*/ 463893 w 1209257"/>
                    <a:gd name="connsiteY3509" fmla="*/ 197252 h 977923"/>
                    <a:gd name="connsiteX3510" fmla="*/ 406634 w 1209257"/>
                    <a:gd name="connsiteY3510" fmla="*/ 197252 h 977923"/>
                    <a:gd name="connsiteX3511" fmla="*/ 412943 w 1209257"/>
                    <a:gd name="connsiteY3511" fmla="*/ 203919 h 977923"/>
                    <a:gd name="connsiteX3512" fmla="*/ 406634 w 1209257"/>
                    <a:gd name="connsiteY3512" fmla="*/ 211143 h 977923"/>
                    <a:gd name="connsiteX3513" fmla="*/ 400326 w 1209257"/>
                    <a:gd name="connsiteY3513" fmla="*/ 203919 h 977923"/>
                    <a:gd name="connsiteX3514" fmla="*/ 406634 w 1209257"/>
                    <a:gd name="connsiteY3514" fmla="*/ 197252 h 977923"/>
                    <a:gd name="connsiteX3515" fmla="*/ 387710 w 1209257"/>
                    <a:gd name="connsiteY3515" fmla="*/ 197252 h 977923"/>
                    <a:gd name="connsiteX3516" fmla="*/ 393533 w 1209257"/>
                    <a:gd name="connsiteY3516" fmla="*/ 203919 h 977923"/>
                    <a:gd name="connsiteX3517" fmla="*/ 387710 w 1209257"/>
                    <a:gd name="connsiteY3517" fmla="*/ 211143 h 977923"/>
                    <a:gd name="connsiteX3518" fmla="*/ 381402 w 1209257"/>
                    <a:gd name="connsiteY3518" fmla="*/ 203919 h 977923"/>
                    <a:gd name="connsiteX3519" fmla="*/ 387710 w 1209257"/>
                    <a:gd name="connsiteY3519" fmla="*/ 197252 h 977923"/>
                    <a:gd name="connsiteX3520" fmla="*/ 368300 w 1209257"/>
                    <a:gd name="connsiteY3520" fmla="*/ 197252 h 977923"/>
                    <a:gd name="connsiteX3521" fmla="*/ 374608 w 1209257"/>
                    <a:gd name="connsiteY3521" fmla="*/ 203919 h 977923"/>
                    <a:gd name="connsiteX3522" fmla="*/ 368300 w 1209257"/>
                    <a:gd name="connsiteY3522" fmla="*/ 211143 h 977923"/>
                    <a:gd name="connsiteX3523" fmla="*/ 362477 w 1209257"/>
                    <a:gd name="connsiteY3523" fmla="*/ 203919 h 977923"/>
                    <a:gd name="connsiteX3524" fmla="*/ 368300 w 1209257"/>
                    <a:gd name="connsiteY3524" fmla="*/ 197252 h 977923"/>
                    <a:gd name="connsiteX3525" fmla="*/ 349376 w 1209257"/>
                    <a:gd name="connsiteY3525" fmla="*/ 197252 h 977923"/>
                    <a:gd name="connsiteX3526" fmla="*/ 355684 w 1209257"/>
                    <a:gd name="connsiteY3526" fmla="*/ 203919 h 977923"/>
                    <a:gd name="connsiteX3527" fmla="*/ 349376 w 1209257"/>
                    <a:gd name="connsiteY3527" fmla="*/ 211143 h 977923"/>
                    <a:gd name="connsiteX3528" fmla="*/ 343068 w 1209257"/>
                    <a:gd name="connsiteY3528" fmla="*/ 203919 h 977923"/>
                    <a:gd name="connsiteX3529" fmla="*/ 349376 w 1209257"/>
                    <a:gd name="connsiteY3529" fmla="*/ 197252 h 977923"/>
                    <a:gd name="connsiteX3530" fmla="*/ 329966 w 1209257"/>
                    <a:gd name="connsiteY3530" fmla="*/ 197252 h 977923"/>
                    <a:gd name="connsiteX3531" fmla="*/ 336274 w 1209257"/>
                    <a:gd name="connsiteY3531" fmla="*/ 203919 h 977923"/>
                    <a:gd name="connsiteX3532" fmla="*/ 329966 w 1209257"/>
                    <a:gd name="connsiteY3532" fmla="*/ 211143 h 977923"/>
                    <a:gd name="connsiteX3533" fmla="*/ 324143 w 1209257"/>
                    <a:gd name="connsiteY3533" fmla="*/ 203919 h 977923"/>
                    <a:gd name="connsiteX3534" fmla="*/ 329966 w 1209257"/>
                    <a:gd name="connsiteY3534" fmla="*/ 197252 h 977923"/>
                    <a:gd name="connsiteX3535" fmla="*/ 311041 w 1209257"/>
                    <a:gd name="connsiteY3535" fmla="*/ 197252 h 977923"/>
                    <a:gd name="connsiteX3536" fmla="*/ 317350 w 1209257"/>
                    <a:gd name="connsiteY3536" fmla="*/ 203919 h 977923"/>
                    <a:gd name="connsiteX3537" fmla="*/ 311041 w 1209257"/>
                    <a:gd name="connsiteY3537" fmla="*/ 211143 h 977923"/>
                    <a:gd name="connsiteX3538" fmla="*/ 304733 w 1209257"/>
                    <a:gd name="connsiteY3538" fmla="*/ 203919 h 977923"/>
                    <a:gd name="connsiteX3539" fmla="*/ 311041 w 1209257"/>
                    <a:gd name="connsiteY3539" fmla="*/ 197252 h 977923"/>
                    <a:gd name="connsiteX3540" fmla="*/ 292117 w 1209257"/>
                    <a:gd name="connsiteY3540" fmla="*/ 197252 h 977923"/>
                    <a:gd name="connsiteX3541" fmla="*/ 297940 w 1209257"/>
                    <a:gd name="connsiteY3541" fmla="*/ 203919 h 977923"/>
                    <a:gd name="connsiteX3542" fmla="*/ 292117 w 1209257"/>
                    <a:gd name="connsiteY3542" fmla="*/ 211143 h 977923"/>
                    <a:gd name="connsiteX3543" fmla="*/ 285809 w 1209257"/>
                    <a:gd name="connsiteY3543" fmla="*/ 203919 h 977923"/>
                    <a:gd name="connsiteX3544" fmla="*/ 292117 w 1209257"/>
                    <a:gd name="connsiteY3544" fmla="*/ 197252 h 977923"/>
                    <a:gd name="connsiteX3545" fmla="*/ 272707 w 1209257"/>
                    <a:gd name="connsiteY3545" fmla="*/ 197252 h 977923"/>
                    <a:gd name="connsiteX3546" fmla="*/ 279015 w 1209257"/>
                    <a:gd name="connsiteY3546" fmla="*/ 203919 h 977923"/>
                    <a:gd name="connsiteX3547" fmla="*/ 272707 w 1209257"/>
                    <a:gd name="connsiteY3547" fmla="*/ 211143 h 977923"/>
                    <a:gd name="connsiteX3548" fmla="*/ 266399 w 1209257"/>
                    <a:gd name="connsiteY3548" fmla="*/ 203919 h 977923"/>
                    <a:gd name="connsiteX3549" fmla="*/ 272707 w 1209257"/>
                    <a:gd name="connsiteY3549" fmla="*/ 197252 h 977923"/>
                    <a:gd name="connsiteX3550" fmla="*/ 253783 w 1209257"/>
                    <a:gd name="connsiteY3550" fmla="*/ 197252 h 977923"/>
                    <a:gd name="connsiteX3551" fmla="*/ 259606 w 1209257"/>
                    <a:gd name="connsiteY3551" fmla="*/ 203919 h 977923"/>
                    <a:gd name="connsiteX3552" fmla="*/ 253783 w 1209257"/>
                    <a:gd name="connsiteY3552" fmla="*/ 211143 h 977923"/>
                    <a:gd name="connsiteX3553" fmla="*/ 247475 w 1209257"/>
                    <a:gd name="connsiteY3553" fmla="*/ 203919 h 977923"/>
                    <a:gd name="connsiteX3554" fmla="*/ 253783 w 1209257"/>
                    <a:gd name="connsiteY3554" fmla="*/ 197252 h 977923"/>
                    <a:gd name="connsiteX3555" fmla="*/ 234373 w 1209257"/>
                    <a:gd name="connsiteY3555" fmla="*/ 197252 h 977923"/>
                    <a:gd name="connsiteX3556" fmla="*/ 240681 w 1209257"/>
                    <a:gd name="connsiteY3556" fmla="*/ 203919 h 977923"/>
                    <a:gd name="connsiteX3557" fmla="*/ 234373 w 1209257"/>
                    <a:gd name="connsiteY3557" fmla="*/ 211143 h 977923"/>
                    <a:gd name="connsiteX3558" fmla="*/ 228550 w 1209257"/>
                    <a:gd name="connsiteY3558" fmla="*/ 203919 h 977923"/>
                    <a:gd name="connsiteX3559" fmla="*/ 234373 w 1209257"/>
                    <a:gd name="connsiteY3559" fmla="*/ 197252 h 977923"/>
                    <a:gd name="connsiteX3560" fmla="*/ 215448 w 1209257"/>
                    <a:gd name="connsiteY3560" fmla="*/ 197252 h 977923"/>
                    <a:gd name="connsiteX3561" fmla="*/ 221757 w 1209257"/>
                    <a:gd name="connsiteY3561" fmla="*/ 203919 h 977923"/>
                    <a:gd name="connsiteX3562" fmla="*/ 215448 w 1209257"/>
                    <a:gd name="connsiteY3562" fmla="*/ 211143 h 977923"/>
                    <a:gd name="connsiteX3563" fmla="*/ 209140 w 1209257"/>
                    <a:gd name="connsiteY3563" fmla="*/ 203919 h 977923"/>
                    <a:gd name="connsiteX3564" fmla="*/ 215448 w 1209257"/>
                    <a:gd name="connsiteY3564" fmla="*/ 197252 h 977923"/>
                    <a:gd name="connsiteX3565" fmla="*/ 196039 w 1209257"/>
                    <a:gd name="connsiteY3565" fmla="*/ 197252 h 977923"/>
                    <a:gd name="connsiteX3566" fmla="*/ 202347 w 1209257"/>
                    <a:gd name="connsiteY3566" fmla="*/ 203919 h 977923"/>
                    <a:gd name="connsiteX3567" fmla="*/ 196039 w 1209257"/>
                    <a:gd name="connsiteY3567" fmla="*/ 211143 h 977923"/>
                    <a:gd name="connsiteX3568" fmla="*/ 190216 w 1209257"/>
                    <a:gd name="connsiteY3568" fmla="*/ 203919 h 977923"/>
                    <a:gd name="connsiteX3569" fmla="*/ 196039 w 1209257"/>
                    <a:gd name="connsiteY3569" fmla="*/ 197252 h 977923"/>
                    <a:gd name="connsiteX3570" fmla="*/ 177114 w 1209257"/>
                    <a:gd name="connsiteY3570" fmla="*/ 197252 h 977923"/>
                    <a:gd name="connsiteX3571" fmla="*/ 183422 w 1209257"/>
                    <a:gd name="connsiteY3571" fmla="*/ 203919 h 977923"/>
                    <a:gd name="connsiteX3572" fmla="*/ 177114 w 1209257"/>
                    <a:gd name="connsiteY3572" fmla="*/ 211143 h 977923"/>
                    <a:gd name="connsiteX3573" fmla="*/ 170806 w 1209257"/>
                    <a:gd name="connsiteY3573" fmla="*/ 203919 h 977923"/>
                    <a:gd name="connsiteX3574" fmla="*/ 177114 w 1209257"/>
                    <a:gd name="connsiteY3574" fmla="*/ 197252 h 977923"/>
                    <a:gd name="connsiteX3575" fmla="*/ 158190 w 1209257"/>
                    <a:gd name="connsiteY3575" fmla="*/ 197252 h 977923"/>
                    <a:gd name="connsiteX3576" fmla="*/ 164013 w 1209257"/>
                    <a:gd name="connsiteY3576" fmla="*/ 203919 h 977923"/>
                    <a:gd name="connsiteX3577" fmla="*/ 158190 w 1209257"/>
                    <a:gd name="connsiteY3577" fmla="*/ 211143 h 977923"/>
                    <a:gd name="connsiteX3578" fmla="*/ 151882 w 1209257"/>
                    <a:gd name="connsiteY3578" fmla="*/ 203919 h 977923"/>
                    <a:gd name="connsiteX3579" fmla="*/ 158190 w 1209257"/>
                    <a:gd name="connsiteY3579" fmla="*/ 197252 h 977923"/>
                    <a:gd name="connsiteX3580" fmla="*/ 138780 w 1209257"/>
                    <a:gd name="connsiteY3580" fmla="*/ 197252 h 977923"/>
                    <a:gd name="connsiteX3581" fmla="*/ 145088 w 1209257"/>
                    <a:gd name="connsiteY3581" fmla="*/ 203919 h 977923"/>
                    <a:gd name="connsiteX3582" fmla="*/ 138780 w 1209257"/>
                    <a:gd name="connsiteY3582" fmla="*/ 211143 h 977923"/>
                    <a:gd name="connsiteX3583" fmla="*/ 132472 w 1209257"/>
                    <a:gd name="connsiteY3583" fmla="*/ 203919 h 977923"/>
                    <a:gd name="connsiteX3584" fmla="*/ 138780 w 1209257"/>
                    <a:gd name="connsiteY3584" fmla="*/ 197252 h 977923"/>
                    <a:gd name="connsiteX3585" fmla="*/ 119855 w 1209257"/>
                    <a:gd name="connsiteY3585" fmla="*/ 197252 h 977923"/>
                    <a:gd name="connsiteX3586" fmla="*/ 125678 w 1209257"/>
                    <a:gd name="connsiteY3586" fmla="*/ 203919 h 977923"/>
                    <a:gd name="connsiteX3587" fmla="*/ 119855 w 1209257"/>
                    <a:gd name="connsiteY3587" fmla="*/ 211143 h 977923"/>
                    <a:gd name="connsiteX3588" fmla="*/ 113547 w 1209257"/>
                    <a:gd name="connsiteY3588" fmla="*/ 203919 h 977923"/>
                    <a:gd name="connsiteX3589" fmla="*/ 119855 w 1209257"/>
                    <a:gd name="connsiteY3589" fmla="*/ 197252 h 977923"/>
                    <a:gd name="connsiteX3590" fmla="*/ 100446 w 1209257"/>
                    <a:gd name="connsiteY3590" fmla="*/ 197252 h 977923"/>
                    <a:gd name="connsiteX3591" fmla="*/ 106754 w 1209257"/>
                    <a:gd name="connsiteY3591" fmla="*/ 203919 h 977923"/>
                    <a:gd name="connsiteX3592" fmla="*/ 100446 w 1209257"/>
                    <a:gd name="connsiteY3592" fmla="*/ 211143 h 977923"/>
                    <a:gd name="connsiteX3593" fmla="*/ 94623 w 1209257"/>
                    <a:gd name="connsiteY3593" fmla="*/ 203919 h 977923"/>
                    <a:gd name="connsiteX3594" fmla="*/ 100446 w 1209257"/>
                    <a:gd name="connsiteY3594" fmla="*/ 197252 h 977923"/>
                    <a:gd name="connsiteX3595" fmla="*/ 81521 w 1209257"/>
                    <a:gd name="connsiteY3595" fmla="*/ 197252 h 977923"/>
                    <a:gd name="connsiteX3596" fmla="*/ 87829 w 1209257"/>
                    <a:gd name="connsiteY3596" fmla="*/ 203919 h 977923"/>
                    <a:gd name="connsiteX3597" fmla="*/ 81521 w 1209257"/>
                    <a:gd name="connsiteY3597" fmla="*/ 211143 h 977923"/>
                    <a:gd name="connsiteX3598" fmla="*/ 75213 w 1209257"/>
                    <a:gd name="connsiteY3598" fmla="*/ 203919 h 977923"/>
                    <a:gd name="connsiteX3599" fmla="*/ 81521 w 1209257"/>
                    <a:gd name="connsiteY3599" fmla="*/ 197252 h 977923"/>
                    <a:gd name="connsiteX3600" fmla="*/ 62111 w 1209257"/>
                    <a:gd name="connsiteY3600" fmla="*/ 197252 h 977923"/>
                    <a:gd name="connsiteX3601" fmla="*/ 68420 w 1209257"/>
                    <a:gd name="connsiteY3601" fmla="*/ 203919 h 977923"/>
                    <a:gd name="connsiteX3602" fmla="*/ 62111 w 1209257"/>
                    <a:gd name="connsiteY3602" fmla="*/ 211143 h 977923"/>
                    <a:gd name="connsiteX3603" fmla="*/ 56289 w 1209257"/>
                    <a:gd name="connsiteY3603" fmla="*/ 203919 h 977923"/>
                    <a:gd name="connsiteX3604" fmla="*/ 62111 w 1209257"/>
                    <a:gd name="connsiteY3604" fmla="*/ 197252 h 977923"/>
                    <a:gd name="connsiteX3605" fmla="*/ 43187 w 1209257"/>
                    <a:gd name="connsiteY3605" fmla="*/ 197252 h 977923"/>
                    <a:gd name="connsiteX3606" fmla="*/ 49495 w 1209257"/>
                    <a:gd name="connsiteY3606" fmla="*/ 203919 h 977923"/>
                    <a:gd name="connsiteX3607" fmla="*/ 43187 w 1209257"/>
                    <a:gd name="connsiteY3607" fmla="*/ 211143 h 977923"/>
                    <a:gd name="connsiteX3608" fmla="*/ 36879 w 1209257"/>
                    <a:gd name="connsiteY3608" fmla="*/ 203919 h 977923"/>
                    <a:gd name="connsiteX3609" fmla="*/ 43187 w 1209257"/>
                    <a:gd name="connsiteY3609" fmla="*/ 197252 h 977923"/>
                    <a:gd name="connsiteX3610" fmla="*/ 559486 w 1209257"/>
                    <a:gd name="connsiteY3610" fmla="*/ 177249 h 977923"/>
                    <a:gd name="connsiteX3611" fmla="*/ 564339 w 1209257"/>
                    <a:gd name="connsiteY3611" fmla="*/ 182249 h 977923"/>
                    <a:gd name="connsiteX3612" fmla="*/ 559486 w 1209257"/>
                    <a:gd name="connsiteY3612" fmla="*/ 187250 h 977923"/>
                    <a:gd name="connsiteX3613" fmla="*/ 555119 w 1209257"/>
                    <a:gd name="connsiteY3613" fmla="*/ 182249 h 977923"/>
                    <a:gd name="connsiteX3614" fmla="*/ 559486 w 1209257"/>
                    <a:gd name="connsiteY3614" fmla="*/ 177249 h 977923"/>
                    <a:gd name="connsiteX3615" fmla="*/ 1171007 w 1209257"/>
                    <a:gd name="connsiteY3615" fmla="*/ 176563 h 977923"/>
                    <a:gd name="connsiteX3616" fmla="*/ 1174061 w 1209257"/>
                    <a:gd name="connsiteY3616" fmla="*/ 186402 h 977923"/>
                    <a:gd name="connsiteX3617" fmla="*/ 1171864 w 1209257"/>
                    <a:gd name="connsiteY3617" fmla="*/ 188917 h 977923"/>
                    <a:gd name="connsiteX3618" fmla="*/ 1166041 w 1209257"/>
                    <a:gd name="connsiteY3618" fmla="*/ 182249 h 977923"/>
                    <a:gd name="connsiteX3619" fmla="*/ 292117 w 1209257"/>
                    <a:gd name="connsiteY3619" fmla="*/ 175582 h 977923"/>
                    <a:gd name="connsiteX3620" fmla="*/ 297940 w 1209257"/>
                    <a:gd name="connsiteY3620" fmla="*/ 182249 h 977923"/>
                    <a:gd name="connsiteX3621" fmla="*/ 292117 w 1209257"/>
                    <a:gd name="connsiteY3621" fmla="*/ 188917 h 977923"/>
                    <a:gd name="connsiteX3622" fmla="*/ 285809 w 1209257"/>
                    <a:gd name="connsiteY3622" fmla="*/ 182249 h 977923"/>
                    <a:gd name="connsiteX3623" fmla="*/ 292117 w 1209257"/>
                    <a:gd name="connsiteY3623" fmla="*/ 175582 h 977923"/>
                    <a:gd name="connsiteX3624" fmla="*/ 1152939 w 1209257"/>
                    <a:gd name="connsiteY3624" fmla="*/ 175026 h 977923"/>
                    <a:gd name="connsiteX3625" fmla="*/ 1158762 w 1209257"/>
                    <a:gd name="connsiteY3625" fmla="*/ 182249 h 977923"/>
                    <a:gd name="connsiteX3626" fmla="*/ 1152939 w 1209257"/>
                    <a:gd name="connsiteY3626" fmla="*/ 189473 h 977923"/>
                    <a:gd name="connsiteX3627" fmla="*/ 1146631 w 1209257"/>
                    <a:gd name="connsiteY3627" fmla="*/ 182249 h 977923"/>
                    <a:gd name="connsiteX3628" fmla="*/ 1152939 w 1209257"/>
                    <a:gd name="connsiteY3628" fmla="*/ 175026 h 977923"/>
                    <a:gd name="connsiteX3629" fmla="*/ 1133529 w 1209257"/>
                    <a:gd name="connsiteY3629" fmla="*/ 175026 h 977923"/>
                    <a:gd name="connsiteX3630" fmla="*/ 1139838 w 1209257"/>
                    <a:gd name="connsiteY3630" fmla="*/ 182249 h 977923"/>
                    <a:gd name="connsiteX3631" fmla="*/ 1133529 w 1209257"/>
                    <a:gd name="connsiteY3631" fmla="*/ 189473 h 977923"/>
                    <a:gd name="connsiteX3632" fmla="*/ 1127221 w 1209257"/>
                    <a:gd name="connsiteY3632" fmla="*/ 182249 h 977923"/>
                    <a:gd name="connsiteX3633" fmla="*/ 1133529 w 1209257"/>
                    <a:gd name="connsiteY3633" fmla="*/ 175026 h 977923"/>
                    <a:gd name="connsiteX3634" fmla="*/ 1114605 w 1209257"/>
                    <a:gd name="connsiteY3634" fmla="*/ 175026 h 977923"/>
                    <a:gd name="connsiteX3635" fmla="*/ 1120913 w 1209257"/>
                    <a:gd name="connsiteY3635" fmla="*/ 182249 h 977923"/>
                    <a:gd name="connsiteX3636" fmla="*/ 1114605 w 1209257"/>
                    <a:gd name="connsiteY3636" fmla="*/ 189473 h 977923"/>
                    <a:gd name="connsiteX3637" fmla="*/ 1108297 w 1209257"/>
                    <a:gd name="connsiteY3637" fmla="*/ 182249 h 977923"/>
                    <a:gd name="connsiteX3638" fmla="*/ 1114605 w 1209257"/>
                    <a:gd name="connsiteY3638" fmla="*/ 175026 h 977923"/>
                    <a:gd name="connsiteX3639" fmla="*/ 1095195 w 1209257"/>
                    <a:gd name="connsiteY3639" fmla="*/ 175026 h 977923"/>
                    <a:gd name="connsiteX3640" fmla="*/ 1101503 w 1209257"/>
                    <a:gd name="connsiteY3640" fmla="*/ 182249 h 977923"/>
                    <a:gd name="connsiteX3641" fmla="*/ 1095195 w 1209257"/>
                    <a:gd name="connsiteY3641" fmla="*/ 189473 h 977923"/>
                    <a:gd name="connsiteX3642" fmla="*/ 1089372 w 1209257"/>
                    <a:gd name="connsiteY3642" fmla="*/ 182249 h 977923"/>
                    <a:gd name="connsiteX3643" fmla="*/ 1095195 w 1209257"/>
                    <a:gd name="connsiteY3643" fmla="*/ 175026 h 977923"/>
                    <a:gd name="connsiteX3644" fmla="*/ 1076271 w 1209257"/>
                    <a:gd name="connsiteY3644" fmla="*/ 175026 h 977923"/>
                    <a:gd name="connsiteX3645" fmla="*/ 1082579 w 1209257"/>
                    <a:gd name="connsiteY3645" fmla="*/ 182249 h 977923"/>
                    <a:gd name="connsiteX3646" fmla="*/ 1076271 w 1209257"/>
                    <a:gd name="connsiteY3646" fmla="*/ 189473 h 977923"/>
                    <a:gd name="connsiteX3647" fmla="*/ 1069963 w 1209257"/>
                    <a:gd name="connsiteY3647" fmla="*/ 182249 h 977923"/>
                    <a:gd name="connsiteX3648" fmla="*/ 1076271 w 1209257"/>
                    <a:gd name="connsiteY3648" fmla="*/ 175026 h 977923"/>
                    <a:gd name="connsiteX3649" fmla="*/ 1057346 w 1209257"/>
                    <a:gd name="connsiteY3649" fmla="*/ 175026 h 977923"/>
                    <a:gd name="connsiteX3650" fmla="*/ 1063169 w 1209257"/>
                    <a:gd name="connsiteY3650" fmla="*/ 182249 h 977923"/>
                    <a:gd name="connsiteX3651" fmla="*/ 1057346 w 1209257"/>
                    <a:gd name="connsiteY3651" fmla="*/ 189473 h 977923"/>
                    <a:gd name="connsiteX3652" fmla="*/ 1051038 w 1209257"/>
                    <a:gd name="connsiteY3652" fmla="*/ 182249 h 977923"/>
                    <a:gd name="connsiteX3653" fmla="*/ 1057346 w 1209257"/>
                    <a:gd name="connsiteY3653" fmla="*/ 175026 h 977923"/>
                    <a:gd name="connsiteX3654" fmla="*/ 1019012 w 1209257"/>
                    <a:gd name="connsiteY3654" fmla="*/ 175026 h 977923"/>
                    <a:gd name="connsiteX3655" fmla="*/ 1024835 w 1209257"/>
                    <a:gd name="connsiteY3655" fmla="*/ 182249 h 977923"/>
                    <a:gd name="connsiteX3656" fmla="*/ 1019012 w 1209257"/>
                    <a:gd name="connsiteY3656" fmla="*/ 189473 h 977923"/>
                    <a:gd name="connsiteX3657" fmla="*/ 1012704 w 1209257"/>
                    <a:gd name="connsiteY3657" fmla="*/ 182249 h 977923"/>
                    <a:gd name="connsiteX3658" fmla="*/ 1019012 w 1209257"/>
                    <a:gd name="connsiteY3658" fmla="*/ 175026 h 977923"/>
                    <a:gd name="connsiteX3659" fmla="*/ 999602 w 1209257"/>
                    <a:gd name="connsiteY3659" fmla="*/ 175026 h 977923"/>
                    <a:gd name="connsiteX3660" fmla="*/ 1005910 w 1209257"/>
                    <a:gd name="connsiteY3660" fmla="*/ 182249 h 977923"/>
                    <a:gd name="connsiteX3661" fmla="*/ 999602 w 1209257"/>
                    <a:gd name="connsiteY3661" fmla="*/ 189473 h 977923"/>
                    <a:gd name="connsiteX3662" fmla="*/ 993779 w 1209257"/>
                    <a:gd name="connsiteY3662" fmla="*/ 182249 h 977923"/>
                    <a:gd name="connsiteX3663" fmla="*/ 999602 w 1209257"/>
                    <a:gd name="connsiteY3663" fmla="*/ 175026 h 977923"/>
                    <a:gd name="connsiteX3664" fmla="*/ 980678 w 1209257"/>
                    <a:gd name="connsiteY3664" fmla="*/ 175026 h 977923"/>
                    <a:gd name="connsiteX3665" fmla="*/ 986986 w 1209257"/>
                    <a:gd name="connsiteY3665" fmla="*/ 182249 h 977923"/>
                    <a:gd name="connsiteX3666" fmla="*/ 980678 w 1209257"/>
                    <a:gd name="connsiteY3666" fmla="*/ 189473 h 977923"/>
                    <a:gd name="connsiteX3667" fmla="*/ 974370 w 1209257"/>
                    <a:gd name="connsiteY3667" fmla="*/ 182249 h 977923"/>
                    <a:gd name="connsiteX3668" fmla="*/ 980678 w 1209257"/>
                    <a:gd name="connsiteY3668" fmla="*/ 175026 h 977923"/>
                    <a:gd name="connsiteX3669" fmla="*/ 961268 w 1209257"/>
                    <a:gd name="connsiteY3669" fmla="*/ 175026 h 977923"/>
                    <a:gd name="connsiteX3670" fmla="*/ 967576 w 1209257"/>
                    <a:gd name="connsiteY3670" fmla="*/ 182249 h 977923"/>
                    <a:gd name="connsiteX3671" fmla="*/ 961268 w 1209257"/>
                    <a:gd name="connsiteY3671" fmla="*/ 189473 h 977923"/>
                    <a:gd name="connsiteX3672" fmla="*/ 955445 w 1209257"/>
                    <a:gd name="connsiteY3672" fmla="*/ 182249 h 977923"/>
                    <a:gd name="connsiteX3673" fmla="*/ 961268 w 1209257"/>
                    <a:gd name="connsiteY3673" fmla="*/ 175026 h 977923"/>
                    <a:gd name="connsiteX3674" fmla="*/ 942343 w 1209257"/>
                    <a:gd name="connsiteY3674" fmla="*/ 175026 h 977923"/>
                    <a:gd name="connsiteX3675" fmla="*/ 948652 w 1209257"/>
                    <a:gd name="connsiteY3675" fmla="*/ 182249 h 977923"/>
                    <a:gd name="connsiteX3676" fmla="*/ 942343 w 1209257"/>
                    <a:gd name="connsiteY3676" fmla="*/ 189473 h 977923"/>
                    <a:gd name="connsiteX3677" fmla="*/ 936035 w 1209257"/>
                    <a:gd name="connsiteY3677" fmla="*/ 182249 h 977923"/>
                    <a:gd name="connsiteX3678" fmla="*/ 942343 w 1209257"/>
                    <a:gd name="connsiteY3678" fmla="*/ 175026 h 977923"/>
                    <a:gd name="connsiteX3679" fmla="*/ 923419 w 1209257"/>
                    <a:gd name="connsiteY3679" fmla="*/ 175026 h 977923"/>
                    <a:gd name="connsiteX3680" fmla="*/ 929242 w 1209257"/>
                    <a:gd name="connsiteY3680" fmla="*/ 182249 h 977923"/>
                    <a:gd name="connsiteX3681" fmla="*/ 923419 w 1209257"/>
                    <a:gd name="connsiteY3681" fmla="*/ 189473 h 977923"/>
                    <a:gd name="connsiteX3682" fmla="*/ 917111 w 1209257"/>
                    <a:gd name="connsiteY3682" fmla="*/ 182249 h 977923"/>
                    <a:gd name="connsiteX3683" fmla="*/ 923419 w 1209257"/>
                    <a:gd name="connsiteY3683" fmla="*/ 175026 h 977923"/>
                    <a:gd name="connsiteX3684" fmla="*/ 904009 w 1209257"/>
                    <a:gd name="connsiteY3684" fmla="*/ 175026 h 977923"/>
                    <a:gd name="connsiteX3685" fmla="*/ 910317 w 1209257"/>
                    <a:gd name="connsiteY3685" fmla="*/ 182249 h 977923"/>
                    <a:gd name="connsiteX3686" fmla="*/ 904009 w 1209257"/>
                    <a:gd name="connsiteY3686" fmla="*/ 189473 h 977923"/>
                    <a:gd name="connsiteX3687" fmla="*/ 897701 w 1209257"/>
                    <a:gd name="connsiteY3687" fmla="*/ 182249 h 977923"/>
                    <a:gd name="connsiteX3688" fmla="*/ 904009 w 1209257"/>
                    <a:gd name="connsiteY3688" fmla="*/ 175026 h 977923"/>
                    <a:gd name="connsiteX3689" fmla="*/ 636155 w 1209257"/>
                    <a:gd name="connsiteY3689" fmla="*/ 175026 h 977923"/>
                    <a:gd name="connsiteX3690" fmla="*/ 642463 w 1209257"/>
                    <a:gd name="connsiteY3690" fmla="*/ 182249 h 977923"/>
                    <a:gd name="connsiteX3691" fmla="*/ 636155 w 1209257"/>
                    <a:gd name="connsiteY3691" fmla="*/ 189473 h 977923"/>
                    <a:gd name="connsiteX3692" fmla="*/ 629847 w 1209257"/>
                    <a:gd name="connsiteY3692" fmla="*/ 182249 h 977923"/>
                    <a:gd name="connsiteX3693" fmla="*/ 636155 w 1209257"/>
                    <a:gd name="connsiteY3693" fmla="*/ 175026 h 977923"/>
                    <a:gd name="connsiteX3694" fmla="*/ 617230 w 1209257"/>
                    <a:gd name="connsiteY3694" fmla="*/ 175026 h 977923"/>
                    <a:gd name="connsiteX3695" fmla="*/ 623538 w 1209257"/>
                    <a:gd name="connsiteY3695" fmla="*/ 182249 h 977923"/>
                    <a:gd name="connsiteX3696" fmla="*/ 617230 w 1209257"/>
                    <a:gd name="connsiteY3696" fmla="*/ 189473 h 977923"/>
                    <a:gd name="connsiteX3697" fmla="*/ 610922 w 1209257"/>
                    <a:gd name="connsiteY3697" fmla="*/ 182249 h 977923"/>
                    <a:gd name="connsiteX3698" fmla="*/ 617230 w 1209257"/>
                    <a:gd name="connsiteY3698" fmla="*/ 175026 h 977923"/>
                    <a:gd name="connsiteX3699" fmla="*/ 597820 w 1209257"/>
                    <a:gd name="connsiteY3699" fmla="*/ 175026 h 977923"/>
                    <a:gd name="connsiteX3700" fmla="*/ 604129 w 1209257"/>
                    <a:gd name="connsiteY3700" fmla="*/ 182249 h 977923"/>
                    <a:gd name="connsiteX3701" fmla="*/ 597820 w 1209257"/>
                    <a:gd name="connsiteY3701" fmla="*/ 189473 h 977923"/>
                    <a:gd name="connsiteX3702" fmla="*/ 591998 w 1209257"/>
                    <a:gd name="connsiteY3702" fmla="*/ 182249 h 977923"/>
                    <a:gd name="connsiteX3703" fmla="*/ 597820 w 1209257"/>
                    <a:gd name="connsiteY3703" fmla="*/ 175026 h 977923"/>
                    <a:gd name="connsiteX3704" fmla="*/ 578896 w 1209257"/>
                    <a:gd name="connsiteY3704" fmla="*/ 175026 h 977923"/>
                    <a:gd name="connsiteX3705" fmla="*/ 585204 w 1209257"/>
                    <a:gd name="connsiteY3705" fmla="*/ 182249 h 977923"/>
                    <a:gd name="connsiteX3706" fmla="*/ 578896 w 1209257"/>
                    <a:gd name="connsiteY3706" fmla="*/ 189473 h 977923"/>
                    <a:gd name="connsiteX3707" fmla="*/ 572588 w 1209257"/>
                    <a:gd name="connsiteY3707" fmla="*/ 182249 h 977923"/>
                    <a:gd name="connsiteX3708" fmla="*/ 578896 w 1209257"/>
                    <a:gd name="connsiteY3708" fmla="*/ 175026 h 977923"/>
                    <a:gd name="connsiteX3709" fmla="*/ 502227 w 1209257"/>
                    <a:gd name="connsiteY3709" fmla="*/ 175026 h 977923"/>
                    <a:gd name="connsiteX3710" fmla="*/ 508536 w 1209257"/>
                    <a:gd name="connsiteY3710" fmla="*/ 182249 h 977923"/>
                    <a:gd name="connsiteX3711" fmla="*/ 502227 w 1209257"/>
                    <a:gd name="connsiteY3711" fmla="*/ 189473 h 977923"/>
                    <a:gd name="connsiteX3712" fmla="*/ 495919 w 1209257"/>
                    <a:gd name="connsiteY3712" fmla="*/ 182249 h 977923"/>
                    <a:gd name="connsiteX3713" fmla="*/ 502227 w 1209257"/>
                    <a:gd name="connsiteY3713" fmla="*/ 175026 h 977923"/>
                    <a:gd name="connsiteX3714" fmla="*/ 483303 w 1209257"/>
                    <a:gd name="connsiteY3714" fmla="*/ 175026 h 977923"/>
                    <a:gd name="connsiteX3715" fmla="*/ 489611 w 1209257"/>
                    <a:gd name="connsiteY3715" fmla="*/ 182249 h 977923"/>
                    <a:gd name="connsiteX3716" fmla="*/ 483303 w 1209257"/>
                    <a:gd name="connsiteY3716" fmla="*/ 189473 h 977923"/>
                    <a:gd name="connsiteX3717" fmla="*/ 476995 w 1209257"/>
                    <a:gd name="connsiteY3717" fmla="*/ 182249 h 977923"/>
                    <a:gd name="connsiteX3718" fmla="*/ 483303 w 1209257"/>
                    <a:gd name="connsiteY3718" fmla="*/ 175026 h 977923"/>
                    <a:gd name="connsiteX3719" fmla="*/ 463893 w 1209257"/>
                    <a:gd name="connsiteY3719" fmla="*/ 175026 h 977923"/>
                    <a:gd name="connsiteX3720" fmla="*/ 470201 w 1209257"/>
                    <a:gd name="connsiteY3720" fmla="*/ 182249 h 977923"/>
                    <a:gd name="connsiteX3721" fmla="*/ 463893 w 1209257"/>
                    <a:gd name="connsiteY3721" fmla="*/ 189473 h 977923"/>
                    <a:gd name="connsiteX3722" fmla="*/ 458070 w 1209257"/>
                    <a:gd name="connsiteY3722" fmla="*/ 182249 h 977923"/>
                    <a:gd name="connsiteX3723" fmla="*/ 463893 w 1209257"/>
                    <a:gd name="connsiteY3723" fmla="*/ 175026 h 977923"/>
                    <a:gd name="connsiteX3724" fmla="*/ 406634 w 1209257"/>
                    <a:gd name="connsiteY3724" fmla="*/ 175026 h 977923"/>
                    <a:gd name="connsiteX3725" fmla="*/ 412943 w 1209257"/>
                    <a:gd name="connsiteY3725" fmla="*/ 182249 h 977923"/>
                    <a:gd name="connsiteX3726" fmla="*/ 406634 w 1209257"/>
                    <a:gd name="connsiteY3726" fmla="*/ 189473 h 977923"/>
                    <a:gd name="connsiteX3727" fmla="*/ 400326 w 1209257"/>
                    <a:gd name="connsiteY3727" fmla="*/ 182249 h 977923"/>
                    <a:gd name="connsiteX3728" fmla="*/ 406634 w 1209257"/>
                    <a:gd name="connsiteY3728" fmla="*/ 175026 h 977923"/>
                    <a:gd name="connsiteX3729" fmla="*/ 387710 w 1209257"/>
                    <a:gd name="connsiteY3729" fmla="*/ 175026 h 977923"/>
                    <a:gd name="connsiteX3730" fmla="*/ 393533 w 1209257"/>
                    <a:gd name="connsiteY3730" fmla="*/ 182249 h 977923"/>
                    <a:gd name="connsiteX3731" fmla="*/ 387710 w 1209257"/>
                    <a:gd name="connsiteY3731" fmla="*/ 189473 h 977923"/>
                    <a:gd name="connsiteX3732" fmla="*/ 381402 w 1209257"/>
                    <a:gd name="connsiteY3732" fmla="*/ 182249 h 977923"/>
                    <a:gd name="connsiteX3733" fmla="*/ 387710 w 1209257"/>
                    <a:gd name="connsiteY3733" fmla="*/ 175026 h 977923"/>
                    <a:gd name="connsiteX3734" fmla="*/ 368300 w 1209257"/>
                    <a:gd name="connsiteY3734" fmla="*/ 175026 h 977923"/>
                    <a:gd name="connsiteX3735" fmla="*/ 374608 w 1209257"/>
                    <a:gd name="connsiteY3735" fmla="*/ 182249 h 977923"/>
                    <a:gd name="connsiteX3736" fmla="*/ 368300 w 1209257"/>
                    <a:gd name="connsiteY3736" fmla="*/ 189473 h 977923"/>
                    <a:gd name="connsiteX3737" fmla="*/ 362477 w 1209257"/>
                    <a:gd name="connsiteY3737" fmla="*/ 182249 h 977923"/>
                    <a:gd name="connsiteX3738" fmla="*/ 368300 w 1209257"/>
                    <a:gd name="connsiteY3738" fmla="*/ 175026 h 977923"/>
                    <a:gd name="connsiteX3739" fmla="*/ 349376 w 1209257"/>
                    <a:gd name="connsiteY3739" fmla="*/ 175026 h 977923"/>
                    <a:gd name="connsiteX3740" fmla="*/ 355684 w 1209257"/>
                    <a:gd name="connsiteY3740" fmla="*/ 182249 h 977923"/>
                    <a:gd name="connsiteX3741" fmla="*/ 349376 w 1209257"/>
                    <a:gd name="connsiteY3741" fmla="*/ 189473 h 977923"/>
                    <a:gd name="connsiteX3742" fmla="*/ 343068 w 1209257"/>
                    <a:gd name="connsiteY3742" fmla="*/ 182249 h 977923"/>
                    <a:gd name="connsiteX3743" fmla="*/ 349376 w 1209257"/>
                    <a:gd name="connsiteY3743" fmla="*/ 175026 h 977923"/>
                    <a:gd name="connsiteX3744" fmla="*/ 329966 w 1209257"/>
                    <a:gd name="connsiteY3744" fmla="*/ 175026 h 977923"/>
                    <a:gd name="connsiteX3745" fmla="*/ 336274 w 1209257"/>
                    <a:gd name="connsiteY3745" fmla="*/ 182249 h 977923"/>
                    <a:gd name="connsiteX3746" fmla="*/ 329966 w 1209257"/>
                    <a:gd name="connsiteY3746" fmla="*/ 189473 h 977923"/>
                    <a:gd name="connsiteX3747" fmla="*/ 324143 w 1209257"/>
                    <a:gd name="connsiteY3747" fmla="*/ 182249 h 977923"/>
                    <a:gd name="connsiteX3748" fmla="*/ 329966 w 1209257"/>
                    <a:gd name="connsiteY3748" fmla="*/ 175026 h 977923"/>
                    <a:gd name="connsiteX3749" fmla="*/ 311041 w 1209257"/>
                    <a:gd name="connsiteY3749" fmla="*/ 175026 h 977923"/>
                    <a:gd name="connsiteX3750" fmla="*/ 317350 w 1209257"/>
                    <a:gd name="connsiteY3750" fmla="*/ 182249 h 977923"/>
                    <a:gd name="connsiteX3751" fmla="*/ 311041 w 1209257"/>
                    <a:gd name="connsiteY3751" fmla="*/ 189473 h 977923"/>
                    <a:gd name="connsiteX3752" fmla="*/ 304733 w 1209257"/>
                    <a:gd name="connsiteY3752" fmla="*/ 182249 h 977923"/>
                    <a:gd name="connsiteX3753" fmla="*/ 311041 w 1209257"/>
                    <a:gd name="connsiteY3753" fmla="*/ 175026 h 977923"/>
                    <a:gd name="connsiteX3754" fmla="*/ 272707 w 1209257"/>
                    <a:gd name="connsiteY3754" fmla="*/ 175026 h 977923"/>
                    <a:gd name="connsiteX3755" fmla="*/ 279015 w 1209257"/>
                    <a:gd name="connsiteY3755" fmla="*/ 182249 h 977923"/>
                    <a:gd name="connsiteX3756" fmla="*/ 272707 w 1209257"/>
                    <a:gd name="connsiteY3756" fmla="*/ 189473 h 977923"/>
                    <a:gd name="connsiteX3757" fmla="*/ 266399 w 1209257"/>
                    <a:gd name="connsiteY3757" fmla="*/ 182249 h 977923"/>
                    <a:gd name="connsiteX3758" fmla="*/ 272707 w 1209257"/>
                    <a:gd name="connsiteY3758" fmla="*/ 175026 h 977923"/>
                    <a:gd name="connsiteX3759" fmla="*/ 253783 w 1209257"/>
                    <a:gd name="connsiteY3759" fmla="*/ 175026 h 977923"/>
                    <a:gd name="connsiteX3760" fmla="*/ 259606 w 1209257"/>
                    <a:gd name="connsiteY3760" fmla="*/ 182249 h 977923"/>
                    <a:gd name="connsiteX3761" fmla="*/ 253783 w 1209257"/>
                    <a:gd name="connsiteY3761" fmla="*/ 189473 h 977923"/>
                    <a:gd name="connsiteX3762" fmla="*/ 247475 w 1209257"/>
                    <a:gd name="connsiteY3762" fmla="*/ 182249 h 977923"/>
                    <a:gd name="connsiteX3763" fmla="*/ 253783 w 1209257"/>
                    <a:gd name="connsiteY3763" fmla="*/ 175026 h 977923"/>
                    <a:gd name="connsiteX3764" fmla="*/ 234373 w 1209257"/>
                    <a:gd name="connsiteY3764" fmla="*/ 175026 h 977923"/>
                    <a:gd name="connsiteX3765" fmla="*/ 240681 w 1209257"/>
                    <a:gd name="connsiteY3765" fmla="*/ 182249 h 977923"/>
                    <a:gd name="connsiteX3766" fmla="*/ 234373 w 1209257"/>
                    <a:gd name="connsiteY3766" fmla="*/ 189473 h 977923"/>
                    <a:gd name="connsiteX3767" fmla="*/ 228550 w 1209257"/>
                    <a:gd name="connsiteY3767" fmla="*/ 182249 h 977923"/>
                    <a:gd name="connsiteX3768" fmla="*/ 234373 w 1209257"/>
                    <a:gd name="connsiteY3768" fmla="*/ 175026 h 977923"/>
                    <a:gd name="connsiteX3769" fmla="*/ 215448 w 1209257"/>
                    <a:gd name="connsiteY3769" fmla="*/ 175026 h 977923"/>
                    <a:gd name="connsiteX3770" fmla="*/ 221757 w 1209257"/>
                    <a:gd name="connsiteY3770" fmla="*/ 182249 h 977923"/>
                    <a:gd name="connsiteX3771" fmla="*/ 215448 w 1209257"/>
                    <a:gd name="connsiteY3771" fmla="*/ 189473 h 977923"/>
                    <a:gd name="connsiteX3772" fmla="*/ 209140 w 1209257"/>
                    <a:gd name="connsiteY3772" fmla="*/ 182249 h 977923"/>
                    <a:gd name="connsiteX3773" fmla="*/ 215448 w 1209257"/>
                    <a:gd name="connsiteY3773" fmla="*/ 175026 h 977923"/>
                    <a:gd name="connsiteX3774" fmla="*/ 196039 w 1209257"/>
                    <a:gd name="connsiteY3774" fmla="*/ 175026 h 977923"/>
                    <a:gd name="connsiteX3775" fmla="*/ 202347 w 1209257"/>
                    <a:gd name="connsiteY3775" fmla="*/ 182249 h 977923"/>
                    <a:gd name="connsiteX3776" fmla="*/ 196039 w 1209257"/>
                    <a:gd name="connsiteY3776" fmla="*/ 189473 h 977923"/>
                    <a:gd name="connsiteX3777" fmla="*/ 190216 w 1209257"/>
                    <a:gd name="connsiteY3777" fmla="*/ 182249 h 977923"/>
                    <a:gd name="connsiteX3778" fmla="*/ 196039 w 1209257"/>
                    <a:gd name="connsiteY3778" fmla="*/ 175026 h 977923"/>
                    <a:gd name="connsiteX3779" fmla="*/ 177114 w 1209257"/>
                    <a:gd name="connsiteY3779" fmla="*/ 175026 h 977923"/>
                    <a:gd name="connsiteX3780" fmla="*/ 183422 w 1209257"/>
                    <a:gd name="connsiteY3780" fmla="*/ 182249 h 977923"/>
                    <a:gd name="connsiteX3781" fmla="*/ 177114 w 1209257"/>
                    <a:gd name="connsiteY3781" fmla="*/ 189473 h 977923"/>
                    <a:gd name="connsiteX3782" fmla="*/ 170806 w 1209257"/>
                    <a:gd name="connsiteY3782" fmla="*/ 182249 h 977923"/>
                    <a:gd name="connsiteX3783" fmla="*/ 177114 w 1209257"/>
                    <a:gd name="connsiteY3783" fmla="*/ 175026 h 977923"/>
                    <a:gd name="connsiteX3784" fmla="*/ 158190 w 1209257"/>
                    <a:gd name="connsiteY3784" fmla="*/ 175026 h 977923"/>
                    <a:gd name="connsiteX3785" fmla="*/ 164013 w 1209257"/>
                    <a:gd name="connsiteY3785" fmla="*/ 182249 h 977923"/>
                    <a:gd name="connsiteX3786" fmla="*/ 158190 w 1209257"/>
                    <a:gd name="connsiteY3786" fmla="*/ 189473 h 977923"/>
                    <a:gd name="connsiteX3787" fmla="*/ 151882 w 1209257"/>
                    <a:gd name="connsiteY3787" fmla="*/ 182249 h 977923"/>
                    <a:gd name="connsiteX3788" fmla="*/ 158190 w 1209257"/>
                    <a:gd name="connsiteY3788" fmla="*/ 175026 h 977923"/>
                    <a:gd name="connsiteX3789" fmla="*/ 138780 w 1209257"/>
                    <a:gd name="connsiteY3789" fmla="*/ 175026 h 977923"/>
                    <a:gd name="connsiteX3790" fmla="*/ 145088 w 1209257"/>
                    <a:gd name="connsiteY3790" fmla="*/ 182249 h 977923"/>
                    <a:gd name="connsiteX3791" fmla="*/ 138780 w 1209257"/>
                    <a:gd name="connsiteY3791" fmla="*/ 189473 h 977923"/>
                    <a:gd name="connsiteX3792" fmla="*/ 132472 w 1209257"/>
                    <a:gd name="connsiteY3792" fmla="*/ 182249 h 977923"/>
                    <a:gd name="connsiteX3793" fmla="*/ 138780 w 1209257"/>
                    <a:gd name="connsiteY3793" fmla="*/ 175026 h 977923"/>
                    <a:gd name="connsiteX3794" fmla="*/ 119855 w 1209257"/>
                    <a:gd name="connsiteY3794" fmla="*/ 175026 h 977923"/>
                    <a:gd name="connsiteX3795" fmla="*/ 125678 w 1209257"/>
                    <a:gd name="connsiteY3795" fmla="*/ 182249 h 977923"/>
                    <a:gd name="connsiteX3796" fmla="*/ 119855 w 1209257"/>
                    <a:gd name="connsiteY3796" fmla="*/ 189473 h 977923"/>
                    <a:gd name="connsiteX3797" fmla="*/ 113547 w 1209257"/>
                    <a:gd name="connsiteY3797" fmla="*/ 182249 h 977923"/>
                    <a:gd name="connsiteX3798" fmla="*/ 119855 w 1209257"/>
                    <a:gd name="connsiteY3798" fmla="*/ 175026 h 977923"/>
                    <a:gd name="connsiteX3799" fmla="*/ 100446 w 1209257"/>
                    <a:gd name="connsiteY3799" fmla="*/ 175026 h 977923"/>
                    <a:gd name="connsiteX3800" fmla="*/ 106754 w 1209257"/>
                    <a:gd name="connsiteY3800" fmla="*/ 182249 h 977923"/>
                    <a:gd name="connsiteX3801" fmla="*/ 100446 w 1209257"/>
                    <a:gd name="connsiteY3801" fmla="*/ 189473 h 977923"/>
                    <a:gd name="connsiteX3802" fmla="*/ 94623 w 1209257"/>
                    <a:gd name="connsiteY3802" fmla="*/ 182249 h 977923"/>
                    <a:gd name="connsiteX3803" fmla="*/ 100446 w 1209257"/>
                    <a:gd name="connsiteY3803" fmla="*/ 175026 h 977923"/>
                    <a:gd name="connsiteX3804" fmla="*/ 81521 w 1209257"/>
                    <a:gd name="connsiteY3804" fmla="*/ 175026 h 977923"/>
                    <a:gd name="connsiteX3805" fmla="*/ 87829 w 1209257"/>
                    <a:gd name="connsiteY3805" fmla="*/ 182249 h 977923"/>
                    <a:gd name="connsiteX3806" fmla="*/ 81521 w 1209257"/>
                    <a:gd name="connsiteY3806" fmla="*/ 189473 h 977923"/>
                    <a:gd name="connsiteX3807" fmla="*/ 75213 w 1209257"/>
                    <a:gd name="connsiteY3807" fmla="*/ 182249 h 977923"/>
                    <a:gd name="connsiteX3808" fmla="*/ 81521 w 1209257"/>
                    <a:gd name="connsiteY3808" fmla="*/ 175026 h 977923"/>
                    <a:gd name="connsiteX3809" fmla="*/ 62111 w 1209257"/>
                    <a:gd name="connsiteY3809" fmla="*/ 175026 h 977923"/>
                    <a:gd name="connsiteX3810" fmla="*/ 68420 w 1209257"/>
                    <a:gd name="connsiteY3810" fmla="*/ 182249 h 977923"/>
                    <a:gd name="connsiteX3811" fmla="*/ 62111 w 1209257"/>
                    <a:gd name="connsiteY3811" fmla="*/ 189473 h 977923"/>
                    <a:gd name="connsiteX3812" fmla="*/ 56289 w 1209257"/>
                    <a:gd name="connsiteY3812" fmla="*/ 182249 h 977923"/>
                    <a:gd name="connsiteX3813" fmla="*/ 62111 w 1209257"/>
                    <a:gd name="connsiteY3813" fmla="*/ 175026 h 977923"/>
                    <a:gd name="connsiteX3814" fmla="*/ 43187 w 1209257"/>
                    <a:gd name="connsiteY3814" fmla="*/ 175026 h 977923"/>
                    <a:gd name="connsiteX3815" fmla="*/ 49495 w 1209257"/>
                    <a:gd name="connsiteY3815" fmla="*/ 182249 h 977923"/>
                    <a:gd name="connsiteX3816" fmla="*/ 43187 w 1209257"/>
                    <a:gd name="connsiteY3816" fmla="*/ 189473 h 977923"/>
                    <a:gd name="connsiteX3817" fmla="*/ 36879 w 1209257"/>
                    <a:gd name="connsiteY3817" fmla="*/ 182249 h 977923"/>
                    <a:gd name="connsiteX3818" fmla="*/ 43187 w 1209257"/>
                    <a:gd name="connsiteY3818" fmla="*/ 175026 h 977923"/>
                    <a:gd name="connsiteX3819" fmla="*/ 1165917 w 1209257"/>
                    <a:gd name="connsiteY3819" fmla="*/ 160166 h 977923"/>
                    <a:gd name="connsiteX3820" fmla="*/ 1166284 w 1209257"/>
                    <a:gd name="connsiteY3820" fmla="*/ 161349 h 977923"/>
                    <a:gd name="connsiteX3821" fmla="*/ 1165556 w 1209257"/>
                    <a:gd name="connsiteY3821" fmla="*/ 160580 h 977923"/>
                    <a:gd name="connsiteX3822" fmla="*/ 904009 w 1209257"/>
                    <a:gd name="connsiteY3822" fmla="*/ 157801 h 977923"/>
                    <a:gd name="connsiteX3823" fmla="*/ 905950 w 1209257"/>
                    <a:gd name="connsiteY3823" fmla="*/ 160580 h 977923"/>
                    <a:gd name="connsiteX3824" fmla="*/ 904009 w 1209257"/>
                    <a:gd name="connsiteY3824" fmla="*/ 162802 h 977923"/>
                    <a:gd name="connsiteX3825" fmla="*/ 902068 w 1209257"/>
                    <a:gd name="connsiteY3825" fmla="*/ 160580 h 977923"/>
                    <a:gd name="connsiteX3826" fmla="*/ 904009 w 1209257"/>
                    <a:gd name="connsiteY3826" fmla="*/ 157801 h 977923"/>
                    <a:gd name="connsiteX3827" fmla="*/ 1114605 w 1209257"/>
                    <a:gd name="connsiteY3827" fmla="*/ 155579 h 977923"/>
                    <a:gd name="connsiteX3828" fmla="*/ 1118487 w 1209257"/>
                    <a:gd name="connsiteY3828" fmla="*/ 160580 h 977923"/>
                    <a:gd name="connsiteX3829" fmla="*/ 1114605 w 1209257"/>
                    <a:gd name="connsiteY3829" fmla="*/ 165025 h 977923"/>
                    <a:gd name="connsiteX3830" fmla="*/ 1110238 w 1209257"/>
                    <a:gd name="connsiteY3830" fmla="*/ 160580 h 977923"/>
                    <a:gd name="connsiteX3831" fmla="*/ 1114605 w 1209257"/>
                    <a:gd name="connsiteY3831" fmla="*/ 155579 h 977923"/>
                    <a:gd name="connsiteX3832" fmla="*/ 4853 w 1209257"/>
                    <a:gd name="connsiteY3832" fmla="*/ 154468 h 977923"/>
                    <a:gd name="connsiteX3833" fmla="*/ 10190 w 1209257"/>
                    <a:gd name="connsiteY3833" fmla="*/ 160580 h 977923"/>
                    <a:gd name="connsiteX3834" fmla="*/ 4853 w 1209257"/>
                    <a:gd name="connsiteY3834" fmla="*/ 166136 h 977923"/>
                    <a:gd name="connsiteX3835" fmla="*/ 0 w 1209257"/>
                    <a:gd name="connsiteY3835" fmla="*/ 160580 h 977923"/>
                    <a:gd name="connsiteX3836" fmla="*/ 4853 w 1209257"/>
                    <a:gd name="connsiteY3836" fmla="*/ 154468 h 977923"/>
                    <a:gd name="connsiteX3837" fmla="*/ 1133529 w 1209257"/>
                    <a:gd name="connsiteY3837" fmla="*/ 153356 h 977923"/>
                    <a:gd name="connsiteX3838" fmla="*/ 1139838 w 1209257"/>
                    <a:gd name="connsiteY3838" fmla="*/ 160580 h 977923"/>
                    <a:gd name="connsiteX3839" fmla="*/ 1133529 w 1209257"/>
                    <a:gd name="connsiteY3839" fmla="*/ 167247 h 977923"/>
                    <a:gd name="connsiteX3840" fmla="*/ 1127221 w 1209257"/>
                    <a:gd name="connsiteY3840" fmla="*/ 160580 h 977923"/>
                    <a:gd name="connsiteX3841" fmla="*/ 1133529 w 1209257"/>
                    <a:gd name="connsiteY3841" fmla="*/ 153356 h 977923"/>
                    <a:gd name="connsiteX3842" fmla="*/ 999602 w 1209257"/>
                    <a:gd name="connsiteY3842" fmla="*/ 153356 h 977923"/>
                    <a:gd name="connsiteX3843" fmla="*/ 1005910 w 1209257"/>
                    <a:gd name="connsiteY3843" fmla="*/ 160580 h 977923"/>
                    <a:gd name="connsiteX3844" fmla="*/ 999602 w 1209257"/>
                    <a:gd name="connsiteY3844" fmla="*/ 167247 h 977923"/>
                    <a:gd name="connsiteX3845" fmla="*/ 993779 w 1209257"/>
                    <a:gd name="connsiteY3845" fmla="*/ 160580 h 977923"/>
                    <a:gd name="connsiteX3846" fmla="*/ 999602 w 1209257"/>
                    <a:gd name="connsiteY3846" fmla="*/ 153356 h 977923"/>
                    <a:gd name="connsiteX3847" fmla="*/ 980678 w 1209257"/>
                    <a:gd name="connsiteY3847" fmla="*/ 153356 h 977923"/>
                    <a:gd name="connsiteX3848" fmla="*/ 986986 w 1209257"/>
                    <a:gd name="connsiteY3848" fmla="*/ 160580 h 977923"/>
                    <a:gd name="connsiteX3849" fmla="*/ 980678 w 1209257"/>
                    <a:gd name="connsiteY3849" fmla="*/ 167247 h 977923"/>
                    <a:gd name="connsiteX3850" fmla="*/ 974370 w 1209257"/>
                    <a:gd name="connsiteY3850" fmla="*/ 160580 h 977923"/>
                    <a:gd name="connsiteX3851" fmla="*/ 980678 w 1209257"/>
                    <a:gd name="connsiteY3851" fmla="*/ 153356 h 977923"/>
                    <a:gd name="connsiteX3852" fmla="*/ 961268 w 1209257"/>
                    <a:gd name="connsiteY3852" fmla="*/ 153356 h 977923"/>
                    <a:gd name="connsiteX3853" fmla="*/ 967576 w 1209257"/>
                    <a:gd name="connsiteY3853" fmla="*/ 160580 h 977923"/>
                    <a:gd name="connsiteX3854" fmla="*/ 961268 w 1209257"/>
                    <a:gd name="connsiteY3854" fmla="*/ 167247 h 977923"/>
                    <a:gd name="connsiteX3855" fmla="*/ 955445 w 1209257"/>
                    <a:gd name="connsiteY3855" fmla="*/ 160580 h 977923"/>
                    <a:gd name="connsiteX3856" fmla="*/ 961268 w 1209257"/>
                    <a:gd name="connsiteY3856" fmla="*/ 153356 h 977923"/>
                    <a:gd name="connsiteX3857" fmla="*/ 942343 w 1209257"/>
                    <a:gd name="connsiteY3857" fmla="*/ 153356 h 977923"/>
                    <a:gd name="connsiteX3858" fmla="*/ 948652 w 1209257"/>
                    <a:gd name="connsiteY3858" fmla="*/ 160580 h 977923"/>
                    <a:gd name="connsiteX3859" fmla="*/ 942343 w 1209257"/>
                    <a:gd name="connsiteY3859" fmla="*/ 167247 h 977923"/>
                    <a:gd name="connsiteX3860" fmla="*/ 936035 w 1209257"/>
                    <a:gd name="connsiteY3860" fmla="*/ 160580 h 977923"/>
                    <a:gd name="connsiteX3861" fmla="*/ 942343 w 1209257"/>
                    <a:gd name="connsiteY3861" fmla="*/ 153356 h 977923"/>
                    <a:gd name="connsiteX3862" fmla="*/ 923419 w 1209257"/>
                    <a:gd name="connsiteY3862" fmla="*/ 153356 h 977923"/>
                    <a:gd name="connsiteX3863" fmla="*/ 929242 w 1209257"/>
                    <a:gd name="connsiteY3863" fmla="*/ 160580 h 977923"/>
                    <a:gd name="connsiteX3864" fmla="*/ 923419 w 1209257"/>
                    <a:gd name="connsiteY3864" fmla="*/ 167247 h 977923"/>
                    <a:gd name="connsiteX3865" fmla="*/ 917111 w 1209257"/>
                    <a:gd name="connsiteY3865" fmla="*/ 160580 h 977923"/>
                    <a:gd name="connsiteX3866" fmla="*/ 923419 w 1209257"/>
                    <a:gd name="connsiteY3866" fmla="*/ 153356 h 977923"/>
                    <a:gd name="connsiteX3867" fmla="*/ 693413 w 1209257"/>
                    <a:gd name="connsiteY3867" fmla="*/ 153356 h 977923"/>
                    <a:gd name="connsiteX3868" fmla="*/ 699722 w 1209257"/>
                    <a:gd name="connsiteY3868" fmla="*/ 160580 h 977923"/>
                    <a:gd name="connsiteX3869" fmla="*/ 693413 w 1209257"/>
                    <a:gd name="connsiteY3869" fmla="*/ 167247 h 977923"/>
                    <a:gd name="connsiteX3870" fmla="*/ 687591 w 1209257"/>
                    <a:gd name="connsiteY3870" fmla="*/ 160580 h 977923"/>
                    <a:gd name="connsiteX3871" fmla="*/ 693413 w 1209257"/>
                    <a:gd name="connsiteY3871" fmla="*/ 153356 h 977923"/>
                    <a:gd name="connsiteX3872" fmla="*/ 674489 w 1209257"/>
                    <a:gd name="connsiteY3872" fmla="*/ 153356 h 977923"/>
                    <a:gd name="connsiteX3873" fmla="*/ 680797 w 1209257"/>
                    <a:gd name="connsiteY3873" fmla="*/ 160580 h 977923"/>
                    <a:gd name="connsiteX3874" fmla="*/ 674489 w 1209257"/>
                    <a:gd name="connsiteY3874" fmla="*/ 167247 h 977923"/>
                    <a:gd name="connsiteX3875" fmla="*/ 668181 w 1209257"/>
                    <a:gd name="connsiteY3875" fmla="*/ 160580 h 977923"/>
                    <a:gd name="connsiteX3876" fmla="*/ 674489 w 1209257"/>
                    <a:gd name="connsiteY3876" fmla="*/ 153356 h 977923"/>
                    <a:gd name="connsiteX3877" fmla="*/ 655564 w 1209257"/>
                    <a:gd name="connsiteY3877" fmla="*/ 153356 h 977923"/>
                    <a:gd name="connsiteX3878" fmla="*/ 661387 w 1209257"/>
                    <a:gd name="connsiteY3878" fmla="*/ 160580 h 977923"/>
                    <a:gd name="connsiteX3879" fmla="*/ 655564 w 1209257"/>
                    <a:gd name="connsiteY3879" fmla="*/ 167247 h 977923"/>
                    <a:gd name="connsiteX3880" fmla="*/ 649256 w 1209257"/>
                    <a:gd name="connsiteY3880" fmla="*/ 160580 h 977923"/>
                    <a:gd name="connsiteX3881" fmla="*/ 655564 w 1209257"/>
                    <a:gd name="connsiteY3881" fmla="*/ 153356 h 977923"/>
                    <a:gd name="connsiteX3882" fmla="*/ 636155 w 1209257"/>
                    <a:gd name="connsiteY3882" fmla="*/ 153356 h 977923"/>
                    <a:gd name="connsiteX3883" fmla="*/ 642463 w 1209257"/>
                    <a:gd name="connsiteY3883" fmla="*/ 160580 h 977923"/>
                    <a:gd name="connsiteX3884" fmla="*/ 636155 w 1209257"/>
                    <a:gd name="connsiteY3884" fmla="*/ 167247 h 977923"/>
                    <a:gd name="connsiteX3885" fmla="*/ 629847 w 1209257"/>
                    <a:gd name="connsiteY3885" fmla="*/ 160580 h 977923"/>
                    <a:gd name="connsiteX3886" fmla="*/ 636155 w 1209257"/>
                    <a:gd name="connsiteY3886" fmla="*/ 153356 h 977923"/>
                    <a:gd name="connsiteX3887" fmla="*/ 617230 w 1209257"/>
                    <a:gd name="connsiteY3887" fmla="*/ 153356 h 977923"/>
                    <a:gd name="connsiteX3888" fmla="*/ 623538 w 1209257"/>
                    <a:gd name="connsiteY3888" fmla="*/ 160580 h 977923"/>
                    <a:gd name="connsiteX3889" fmla="*/ 617230 w 1209257"/>
                    <a:gd name="connsiteY3889" fmla="*/ 167247 h 977923"/>
                    <a:gd name="connsiteX3890" fmla="*/ 610922 w 1209257"/>
                    <a:gd name="connsiteY3890" fmla="*/ 160580 h 977923"/>
                    <a:gd name="connsiteX3891" fmla="*/ 617230 w 1209257"/>
                    <a:gd name="connsiteY3891" fmla="*/ 153356 h 977923"/>
                    <a:gd name="connsiteX3892" fmla="*/ 597820 w 1209257"/>
                    <a:gd name="connsiteY3892" fmla="*/ 153356 h 977923"/>
                    <a:gd name="connsiteX3893" fmla="*/ 604129 w 1209257"/>
                    <a:gd name="connsiteY3893" fmla="*/ 160580 h 977923"/>
                    <a:gd name="connsiteX3894" fmla="*/ 597820 w 1209257"/>
                    <a:gd name="connsiteY3894" fmla="*/ 167247 h 977923"/>
                    <a:gd name="connsiteX3895" fmla="*/ 591998 w 1209257"/>
                    <a:gd name="connsiteY3895" fmla="*/ 160580 h 977923"/>
                    <a:gd name="connsiteX3896" fmla="*/ 597820 w 1209257"/>
                    <a:gd name="connsiteY3896" fmla="*/ 153356 h 977923"/>
                    <a:gd name="connsiteX3897" fmla="*/ 578896 w 1209257"/>
                    <a:gd name="connsiteY3897" fmla="*/ 153356 h 977923"/>
                    <a:gd name="connsiteX3898" fmla="*/ 585204 w 1209257"/>
                    <a:gd name="connsiteY3898" fmla="*/ 160580 h 977923"/>
                    <a:gd name="connsiteX3899" fmla="*/ 578896 w 1209257"/>
                    <a:gd name="connsiteY3899" fmla="*/ 167247 h 977923"/>
                    <a:gd name="connsiteX3900" fmla="*/ 572588 w 1209257"/>
                    <a:gd name="connsiteY3900" fmla="*/ 160580 h 977923"/>
                    <a:gd name="connsiteX3901" fmla="*/ 578896 w 1209257"/>
                    <a:gd name="connsiteY3901" fmla="*/ 153356 h 977923"/>
                    <a:gd name="connsiteX3902" fmla="*/ 483303 w 1209257"/>
                    <a:gd name="connsiteY3902" fmla="*/ 153356 h 977923"/>
                    <a:gd name="connsiteX3903" fmla="*/ 489611 w 1209257"/>
                    <a:gd name="connsiteY3903" fmla="*/ 160580 h 977923"/>
                    <a:gd name="connsiteX3904" fmla="*/ 483303 w 1209257"/>
                    <a:gd name="connsiteY3904" fmla="*/ 167247 h 977923"/>
                    <a:gd name="connsiteX3905" fmla="*/ 476995 w 1209257"/>
                    <a:gd name="connsiteY3905" fmla="*/ 160580 h 977923"/>
                    <a:gd name="connsiteX3906" fmla="*/ 483303 w 1209257"/>
                    <a:gd name="connsiteY3906" fmla="*/ 153356 h 977923"/>
                    <a:gd name="connsiteX3907" fmla="*/ 463893 w 1209257"/>
                    <a:gd name="connsiteY3907" fmla="*/ 153356 h 977923"/>
                    <a:gd name="connsiteX3908" fmla="*/ 470201 w 1209257"/>
                    <a:gd name="connsiteY3908" fmla="*/ 160580 h 977923"/>
                    <a:gd name="connsiteX3909" fmla="*/ 463893 w 1209257"/>
                    <a:gd name="connsiteY3909" fmla="*/ 167247 h 977923"/>
                    <a:gd name="connsiteX3910" fmla="*/ 458070 w 1209257"/>
                    <a:gd name="connsiteY3910" fmla="*/ 160580 h 977923"/>
                    <a:gd name="connsiteX3911" fmla="*/ 463893 w 1209257"/>
                    <a:gd name="connsiteY3911" fmla="*/ 153356 h 977923"/>
                    <a:gd name="connsiteX3912" fmla="*/ 406634 w 1209257"/>
                    <a:gd name="connsiteY3912" fmla="*/ 153356 h 977923"/>
                    <a:gd name="connsiteX3913" fmla="*/ 412943 w 1209257"/>
                    <a:gd name="connsiteY3913" fmla="*/ 160580 h 977923"/>
                    <a:gd name="connsiteX3914" fmla="*/ 406634 w 1209257"/>
                    <a:gd name="connsiteY3914" fmla="*/ 167247 h 977923"/>
                    <a:gd name="connsiteX3915" fmla="*/ 400326 w 1209257"/>
                    <a:gd name="connsiteY3915" fmla="*/ 160580 h 977923"/>
                    <a:gd name="connsiteX3916" fmla="*/ 406634 w 1209257"/>
                    <a:gd name="connsiteY3916" fmla="*/ 153356 h 977923"/>
                    <a:gd name="connsiteX3917" fmla="*/ 387710 w 1209257"/>
                    <a:gd name="connsiteY3917" fmla="*/ 153356 h 977923"/>
                    <a:gd name="connsiteX3918" fmla="*/ 393533 w 1209257"/>
                    <a:gd name="connsiteY3918" fmla="*/ 160580 h 977923"/>
                    <a:gd name="connsiteX3919" fmla="*/ 387710 w 1209257"/>
                    <a:gd name="connsiteY3919" fmla="*/ 167247 h 977923"/>
                    <a:gd name="connsiteX3920" fmla="*/ 381402 w 1209257"/>
                    <a:gd name="connsiteY3920" fmla="*/ 160580 h 977923"/>
                    <a:gd name="connsiteX3921" fmla="*/ 387710 w 1209257"/>
                    <a:gd name="connsiteY3921" fmla="*/ 153356 h 977923"/>
                    <a:gd name="connsiteX3922" fmla="*/ 368300 w 1209257"/>
                    <a:gd name="connsiteY3922" fmla="*/ 153356 h 977923"/>
                    <a:gd name="connsiteX3923" fmla="*/ 374608 w 1209257"/>
                    <a:gd name="connsiteY3923" fmla="*/ 160580 h 977923"/>
                    <a:gd name="connsiteX3924" fmla="*/ 368300 w 1209257"/>
                    <a:gd name="connsiteY3924" fmla="*/ 167247 h 977923"/>
                    <a:gd name="connsiteX3925" fmla="*/ 362477 w 1209257"/>
                    <a:gd name="connsiteY3925" fmla="*/ 160580 h 977923"/>
                    <a:gd name="connsiteX3926" fmla="*/ 368300 w 1209257"/>
                    <a:gd name="connsiteY3926" fmla="*/ 153356 h 977923"/>
                    <a:gd name="connsiteX3927" fmla="*/ 349376 w 1209257"/>
                    <a:gd name="connsiteY3927" fmla="*/ 153356 h 977923"/>
                    <a:gd name="connsiteX3928" fmla="*/ 355684 w 1209257"/>
                    <a:gd name="connsiteY3928" fmla="*/ 160580 h 977923"/>
                    <a:gd name="connsiteX3929" fmla="*/ 349376 w 1209257"/>
                    <a:gd name="connsiteY3929" fmla="*/ 167247 h 977923"/>
                    <a:gd name="connsiteX3930" fmla="*/ 343068 w 1209257"/>
                    <a:gd name="connsiteY3930" fmla="*/ 160580 h 977923"/>
                    <a:gd name="connsiteX3931" fmla="*/ 349376 w 1209257"/>
                    <a:gd name="connsiteY3931" fmla="*/ 153356 h 977923"/>
                    <a:gd name="connsiteX3932" fmla="*/ 311041 w 1209257"/>
                    <a:gd name="connsiteY3932" fmla="*/ 153356 h 977923"/>
                    <a:gd name="connsiteX3933" fmla="*/ 317350 w 1209257"/>
                    <a:gd name="connsiteY3933" fmla="*/ 160580 h 977923"/>
                    <a:gd name="connsiteX3934" fmla="*/ 311041 w 1209257"/>
                    <a:gd name="connsiteY3934" fmla="*/ 167247 h 977923"/>
                    <a:gd name="connsiteX3935" fmla="*/ 304733 w 1209257"/>
                    <a:gd name="connsiteY3935" fmla="*/ 160580 h 977923"/>
                    <a:gd name="connsiteX3936" fmla="*/ 311041 w 1209257"/>
                    <a:gd name="connsiteY3936" fmla="*/ 153356 h 977923"/>
                    <a:gd name="connsiteX3937" fmla="*/ 272707 w 1209257"/>
                    <a:gd name="connsiteY3937" fmla="*/ 153356 h 977923"/>
                    <a:gd name="connsiteX3938" fmla="*/ 279015 w 1209257"/>
                    <a:gd name="connsiteY3938" fmla="*/ 160580 h 977923"/>
                    <a:gd name="connsiteX3939" fmla="*/ 272707 w 1209257"/>
                    <a:gd name="connsiteY3939" fmla="*/ 167247 h 977923"/>
                    <a:gd name="connsiteX3940" fmla="*/ 266399 w 1209257"/>
                    <a:gd name="connsiteY3940" fmla="*/ 160580 h 977923"/>
                    <a:gd name="connsiteX3941" fmla="*/ 272707 w 1209257"/>
                    <a:gd name="connsiteY3941" fmla="*/ 153356 h 977923"/>
                    <a:gd name="connsiteX3942" fmla="*/ 253783 w 1209257"/>
                    <a:gd name="connsiteY3942" fmla="*/ 153356 h 977923"/>
                    <a:gd name="connsiteX3943" fmla="*/ 259606 w 1209257"/>
                    <a:gd name="connsiteY3943" fmla="*/ 160580 h 977923"/>
                    <a:gd name="connsiteX3944" fmla="*/ 253783 w 1209257"/>
                    <a:gd name="connsiteY3944" fmla="*/ 167247 h 977923"/>
                    <a:gd name="connsiteX3945" fmla="*/ 247475 w 1209257"/>
                    <a:gd name="connsiteY3945" fmla="*/ 160580 h 977923"/>
                    <a:gd name="connsiteX3946" fmla="*/ 253783 w 1209257"/>
                    <a:gd name="connsiteY3946" fmla="*/ 153356 h 977923"/>
                    <a:gd name="connsiteX3947" fmla="*/ 234373 w 1209257"/>
                    <a:gd name="connsiteY3947" fmla="*/ 153356 h 977923"/>
                    <a:gd name="connsiteX3948" fmla="*/ 240681 w 1209257"/>
                    <a:gd name="connsiteY3948" fmla="*/ 160580 h 977923"/>
                    <a:gd name="connsiteX3949" fmla="*/ 234373 w 1209257"/>
                    <a:gd name="connsiteY3949" fmla="*/ 167247 h 977923"/>
                    <a:gd name="connsiteX3950" fmla="*/ 228550 w 1209257"/>
                    <a:gd name="connsiteY3950" fmla="*/ 160580 h 977923"/>
                    <a:gd name="connsiteX3951" fmla="*/ 234373 w 1209257"/>
                    <a:gd name="connsiteY3951" fmla="*/ 153356 h 977923"/>
                    <a:gd name="connsiteX3952" fmla="*/ 215448 w 1209257"/>
                    <a:gd name="connsiteY3952" fmla="*/ 153356 h 977923"/>
                    <a:gd name="connsiteX3953" fmla="*/ 221757 w 1209257"/>
                    <a:gd name="connsiteY3953" fmla="*/ 160580 h 977923"/>
                    <a:gd name="connsiteX3954" fmla="*/ 215448 w 1209257"/>
                    <a:gd name="connsiteY3954" fmla="*/ 167247 h 977923"/>
                    <a:gd name="connsiteX3955" fmla="*/ 209140 w 1209257"/>
                    <a:gd name="connsiteY3955" fmla="*/ 160580 h 977923"/>
                    <a:gd name="connsiteX3956" fmla="*/ 215448 w 1209257"/>
                    <a:gd name="connsiteY3956" fmla="*/ 153356 h 977923"/>
                    <a:gd name="connsiteX3957" fmla="*/ 196039 w 1209257"/>
                    <a:gd name="connsiteY3957" fmla="*/ 153356 h 977923"/>
                    <a:gd name="connsiteX3958" fmla="*/ 202347 w 1209257"/>
                    <a:gd name="connsiteY3958" fmla="*/ 160580 h 977923"/>
                    <a:gd name="connsiteX3959" fmla="*/ 196039 w 1209257"/>
                    <a:gd name="connsiteY3959" fmla="*/ 167247 h 977923"/>
                    <a:gd name="connsiteX3960" fmla="*/ 190216 w 1209257"/>
                    <a:gd name="connsiteY3960" fmla="*/ 160580 h 977923"/>
                    <a:gd name="connsiteX3961" fmla="*/ 196039 w 1209257"/>
                    <a:gd name="connsiteY3961" fmla="*/ 153356 h 977923"/>
                    <a:gd name="connsiteX3962" fmla="*/ 177114 w 1209257"/>
                    <a:gd name="connsiteY3962" fmla="*/ 153356 h 977923"/>
                    <a:gd name="connsiteX3963" fmla="*/ 183422 w 1209257"/>
                    <a:gd name="connsiteY3963" fmla="*/ 160580 h 977923"/>
                    <a:gd name="connsiteX3964" fmla="*/ 177114 w 1209257"/>
                    <a:gd name="connsiteY3964" fmla="*/ 167247 h 977923"/>
                    <a:gd name="connsiteX3965" fmla="*/ 170806 w 1209257"/>
                    <a:gd name="connsiteY3965" fmla="*/ 160580 h 977923"/>
                    <a:gd name="connsiteX3966" fmla="*/ 177114 w 1209257"/>
                    <a:gd name="connsiteY3966" fmla="*/ 153356 h 977923"/>
                    <a:gd name="connsiteX3967" fmla="*/ 158190 w 1209257"/>
                    <a:gd name="connsiteY3967" fmla="*/ 153356 h 977923"/>
                    <a:gd name="connsiteX3968" fmla="*/ 164013 w 1209257"/>
                    <a:gd name="connsiteY3968" fmla="*/ 160580 h 977923"/>
                    <a:gd name="connsiteX3969" fmla="*/ 158190 w 1209257"/>
                    <a:gd name="connsiteY3969" fmla="*/ 167247 h 977923"/>
                    <a:gd name="connsiteX3970" fmla="*/ 151882 w 1209257"/>
                    <a:gd name="connsiteY3970" fmla="*/ 160580 h 977923"/>
                    <a:gd name="connsiteX3971" fmla="*/ 158190 w 1209257"/>
                    <a:gd name="connsiteY3971" fmla="*/ 153356 h 977923"/>
                    <a:gd name="connsiteX3972" fmla="*/ 138780 w 1209257"/>
                    <a:gd name="connsiteY3972" fmla="*/ 153356 h 977923"/>
                    <a:gd name="connsiteX3973" fmla="*/ 145088 w 1209257"/>
                    <a:gd name="connsiteY3973" fmla="*/ 160580 h 977923"/>
                    <a:gd name="connsiteX3974" fmla="*/ 138780 w 1209257"/>
                    <a:gd name="connsiteY3974" fmla="*/ 167247 h 977923"/>
                    <a:gd name="connsiteX3975" fmla="*/ 132472 w 1209257"/>
                    <a:gd name="connsiteY3975" fmla="*/ 160580 h 977923"/>
                    <a:gd name="connsiteX3976" fmla="*/ 138780 w 1209257"/>
                    <a:gd name="connsiteY3976" fmla="*/ 153356 h 977923"/>
                    <a:gd name="connsiteX3977" fmla="*/ 119855 w 1209257"/>
                    <a:gd name="connsiteY3977" fmla="*/ 153356 h 977923"/>
                    <a:gd name="connsiteX3978" fmla="*/ 125678 w 1209257"/>
                    <a:gd name="connsiteY3978" fmla="*/ 160580 h 977923"/>
                    <a:gd name="connsiteX3979" fmla="*/ 119855 w 1209257"/>
                    <a:gd name="connsiteY3979" fmla="*/ 167247 h 977923"/>
                    <a:gd name="connsiteX3980" fmla="*/ 113547 w 1209257"/>
                    <a:gd name="connsiteY3980" fmla="*/ 160580 h 977923"/>
                    <a:gd name="connsiteX3981" fmla="*/ 119855 w 1209257"/>
                    <a:gd name="connsiteY3981" fmla="*/ 153356 h 977923"/>
                    <a:gd name="connsiteX3982" fmla="*/ 100446 w 1209257"/>
                    <a:gd name="connsiteY3982" fmla="*/ 153356 h 977923"/>
                    <a:gd name="connsiteX3983" fmla="*/ 106754 w 1209257"/>
                    <a:gd name="connsiteY3983" fmla="*/ 160580 h 977923"/>
                    <a:gd name="connsiteX3984" fmla="*/ 100446 w 1209257"/>
                    <a:gd name="connsiteY3984" fmla="*/ 167247 h 977923"/>
                    <a:gd name="connsiteX3985" fmla="*/ 94623 w 1209257"/>
                    <a:gd name="connsiteY3985" fmla="*/ 160580 h 977923"/>
                    <a:gd name="connsiteX3986" fmla="*/ 100446 w 1209257"/>
                    <a:gd name="connsiteY3986" fmla="*/ 153356 h 977923"/>
                    <a:gd name="connsiteX3987" fmla="*/ 81521 w 1209257"/>
                    <a:gd name="connsiteY3987" fmla="*/ 153356 h 977923"/>
                    <a:gd name="connsiteX3988" fmla="*/ 87829 w 1209257"/>
                    <a:gd name="connsiteY3988" fmla="*/ 160580 h 977923"/>
                    <a:gd name="connsiteX3989" fmla="*/ 81521 w 1209257"/>
                    <a:gd name="connsiteY3989" fmla="*/ 167247 h 977923"/>
                    <a:gd name="connsiteX3990" fmla="*/ 75213 w 1209257"/>
                    <a:gd name="connsiteY3990" fmla="*/ 160580 h 977923"/>
                    <a:gd name="connsiteX3991" fmla="*/ 81521 w 1209257"/>
                    <a:gd name="connsiteY3991" fmla="*/ 153356 h 977923"/>
                    <a:gd name="connsiteX3992" fmla="*/ 62111 w 1209257"/>
                    <a:gd name="connsiteY3992" fmla="*/ 153356 h 977923"/>
                    <a:gd name="connsiteX3993" fmla="*/ 68420 w 1209257"/>
                    <a:gd name="connsiteY3993" fmla="*/ 160580 h 977923"/>
                    <a:gd name="connsiteX3994" fmla="*/ 62111 w 1209257"/>
                    <a:gd name="connsiteY3994" fmla="*/ 167247 h 977923"/>
                    <a:gd name="connsiteX3995" fmla="*/ 56289 w 1209257"/>
                    <a:gd name="connsiteY3995" fmla="*/ 160580 h 977923"/>
                    <a:gd name="connsiteX3996" fmla="*/ 62111 w 1209257"/>
                    <a:gd name="connsiteY3996" fmla="*/ 153356 h 977923"/>
                    <a:gd name="connsiteX3997" fmla="*/ 43187 w 1209257"/>
                    <a:gd name="connsiteY3997" fmla="*/ 153356 h 977923"/>
                    <a:gd name="connsiteX3998" fmla="*/ 49495 w 1209257"/>
                    <a:gd name="connsiteY3998" fmla="*/ 160580 h 977923"/>
                    <a:gd name="connsiteX3999" fmla="*/ 43187 w 1209257"/>
                    <a:gd name="connsiteY3999" fmla="*/ 167247 h 977923"/>
                    <a:gd name="connsiteX4000" fmla="*/ 36879 w 1209257"/>
                    <a:gd name="connsiteY4000" fmla="*/ 160580 h 977923"/>
                    <a:gd name="connsiteX4001" fmla="*/ 43187 w 1209257"/>
                    <a:gd name="connsiteY4001" fmla="*/ 153356 h 977923"/>
                    <a:gd name="connsiteX4002" fmla="*/ 24262 w 1209257"/>
                    <a:gd name="connsiteY4002" fmla="*/ 153356 h 977923"/>
                    <a:gd name="connsiteX4003" fmla="*/ 30085 w 1209257"/>
                    <a:gd name="connsiteY4003" fmla="*/ 160580 h 977923"/>
                    <a:gd name="connsiteX4004" fmla="*/ 24262 w 1209257"/>
                    <a:gd name="connsiteY4004" fmla="*/ 167247 h 977923"/>
                    <a:gd name="connsiteX4005" fmla="*/ 17954 w 1209257"/>
                    <a:gd name="connsiteY4005" fmla="*/ 160580 h 977923"/>
                    <a:gd name="connsiteX4006" fmla="*/ 24262 w 1209257"/>
                    <a:gd name="connsiteY4006" fmla="*/ 153356 h 977923"/>
                    <a:gd name="connsiteX4007" fmla="*/ 387710 w 1209257"/>
                    <a:gd name="connsiteY4007" fmla="*/ 136131 h 977923"/>
                    <a:gd name="connsiteX4008" fmla="*/ 389651 w 1209257"/>
                    <a:gd name="connsiteY4008" fmla="*/ 138354 h 977923"/>
                    <a:gd name="connsiteX4009" fmla="*/ 387710 w 1209257"/>
                    <a:gd name="connsiteY4009" fmla="*/ 140577 h 977923"/>
                    <a:gd name="connsiteX4010" fmla="*/ 385769 w 1209257"/>
                    <a:gd name="connsiteY4010" fmla="*/ 138354 h 977923"/>
                    <a:gd name="connsiteX4011" fmla="*/ 387710 w 1209257"/>
                    <a:gd name="connsiteY4011" fmla="*/ 136131 h 977923"/>
                    <a:gd name="connsiteX4012" fmla="*/ 961268 w 1209257"/>
                    <a:gd name="connsiteY4012" fmla="*/ 131686 h 977923"/>
                    <a:gd name="connsiteX4013" fmla="*/ 967576 w 1209257"/>
                    <a:gd name="connsiteY4013" fmla="*/ 138354 h 977923"/>
                    <a:gd name="connsiteX4014" fmla="*/ 961268 w 1209257"/>
                    <a:gd name="connsiteY4014" fmla="*/ 145577 h 977923"/>
                    <a:gd name="connsiteX4015" fmla="*/ 955445 w 1209257"/>
                    <a:gd name="connsiteY4015" fmla="*/ 138354 h 977923"/>
                    <a:gd name="connsiteX4016" fmla="*/ 961268 w 1209257"/>
                    <a:gd name="connsiteY4016" fmla="*/ 131686 h 977923"/>
                    <a:gd name="connsiteX4017" fmla="*/ 463893 w 1209257"/>
                    <a:gd name="connsiteY4017" fmla="*/ 131686 h 977923"/>
                    <a:gd name="connsiteX4018" fmla="*/ 470201 w 1209257"/>
                    <a:gd name="connsiteY4018" fmla="*/ 138354 h 977923"/>
                    <a:gd name="connsiteX4019" fmla="*/ 463893 w 1209257"/>
                    <a:gd name="connsiteY4019" fmla="*/ 145577 h 977923"/>
                    <a:gd name="connsiteX4020" fmla="*/ 458070 w 1209257"/>
                    <a:gd name="connsiteY4020" fmla="*/ 138354 h 977923"/>
                    <a:gd name="connsiteX4021" fmla="*/ 463893 w 1209257"/>
                    <a:gd name="connsiteY4021" fmla="*/ 131686 h 977923"/>
                    <a:gd name="connsiteX4022" fmla="*/ 349376 w 1209257"/>
                    <a:gd name="connsiteY4022" fmla="*/ 131686 h 977923"/>
                    <a:gd name="connsiteX4023" fmla="*/ 355684 w 1209257"/>
                    <a:gd name="connsiteY4023" fmla="*/ 138354 h 977923"/>
                    <a:gd name="connsiteX4024" fmla="*/ 349376 w 1209257"/>
                    <a:gd name="connsiteY4024" fmla="*/ 145577 h 977923"/>
                    <a:gd name="connsiteX4025" fmla="*/ 343068 w 1209257"/>
                    <a:gd name="connsiteY4025" fmla="*/ 138354 h 977923"/>
                    <a:gd name="connsiteX4026" fmla="*/ 349376 w 1209257"/>
                    <a:gd name="connsiteY4026" fmla="*/ 131686 h 977923"/>
                    <a:gd name="connsiteX4027" fmla="*/ 1152939 w 1209257"/>
                    <a:gd name="connsiteY4027" fmla="*/ 131131 h 977923"/>
                    <a:gd name="connsiteX4028" fmla="*/ 1158762 w 1209257"/>
                    <a:gd name="connsiteY4028" fmla="*/ 138354 h 977923"/>
                    <a:gd name="connsiteX4029" fmla="*/ 1152939 w 1209257"/>
                    <a:gd name="connsiteY4029" fmla="*/ 145577 h 977923"/>
                    <a:gd name="connsiteX4030" fmla="*/ 1146631 w 1209257"/>
                    <a:gd name="connsiteY4030" fmla="*/ 138354 h 977923"/>
                    <a:gd name="connsiteX4031" fmla="*/ 1152939 w 1209257"/>
                    <a:gd name="connsiteY4031" fmla="*/ 131131 h 977923"/>
                    <a:gd name="connsiteX4032" fmla="*/ 1095195 w 1209257"/>
                    <a:gd name="connsiteY4032" fmla="*/ 131131 h 977923"/>
                    <a:gd name="connsiteX4033" fmla="*/ 1101503 w 1209257"/>
                    <a:gd name="connsiteY4033" fmla="*/ 138354 h 977923"/>
                    <a:gd name="connsiteX4034" fmla="*/ 1095195 w 1209257"/>
                    <a:gd name="connsiteY4034" fmla="*/ 145577 h 977923"/>
                    <a:gd name="connsiteX4035" fmla="*/ 1089372 w 1209257"/>
                    <a:gd name="connsiteY4035" fmla="*/ 138354 h 977923"/>
                    <a:gd name="connsiteX4036" fmla="*/ 1095195 w 1209257"/>
                    <a:gd name="connsiteY4036" fmla="*/ 131131 h 977923"/>
                    <a:gd name="connsiteX4037" fmla="*/ 712823 w 1209257"/>
                    <a:gd name="connsiteY4037" fmla="*/ 131131 h 977923"/>
                    <a:gd name="connsiteX4038" fmla="*/ 719131 w 1209257"/>
                    <a:gd name="connsiteY4038" fmla="*/ 138354 h 977923"/>
                    <a:gd name="connsiteX4039" fmla="*/ 712823 w 1209257"/>
                    <a:gd name="connsiteY4039" fmla="*/ 145577 h 977923"/>
                    <a:gd name="connsiteX4040" fmla="*/ 706515 w 1209257"/>
                    <a:gd name="connsiteY4040" fmla="*/ 138354 h 977923"/>
                    <a:gd name="connsiteX4041" fmla="*/ 712823 w 1209257"/>
                    <a:gd name="connsiteY4041" fmla="*/ 131131 h 977923"/>
                    <a:gd name="connsiteX4042" fmla="*/ 693413 w 1209257"/>
                    <a:gd name="connsiteY4042" fmla="*/ 131131 h 977923"/>
                    <a:gd name="connsiteX4043" fmla="*/ 699722 w 1209257"/>
                    <a:gd name="connsiteY4043" fmla="*/ 138354 h 977923"/>
                    <a:gd name="connsiteX4044" fmla="*/ 693413 w 1209257"/>
                    <a:gd name="connsiteY4044" fmla="*/ 145577 h 977923"/>
                    <a:gd name="connsiteX4045" fmla="*/ 687591 w 1209257"/>
                    <a:gd name="connsiteY4045" fmla="*/ 138354 h 977923"/>
                    <a:gd name="connsiteX4046" fmla="*/ 693413 w 1209257"/>
                    <a:gd name="connsiteY4046" fmla="*/ 131131 h 977923"/>
                    <a:gd name="connsiteX4047" fmla="*/ 674489 w 1209257"/>
                    <a:gd name="connsiteY4047" fmla="*/ 131131 h 977923"/>
                    <a:gd name="connsiteX4048" fmla="*/ 680797 w 1209257"/>
                    <a:gd name="connsiteY4048" fmla="*/ 138354 h 977923"/>
                    <a:gd name="connsiteX4049" fmla="*/ 674489 w 1209257"/>
                    <a:gd name="connsiteY4049" fmla="*/ 145577 h 977923"/>
                    <a:gd name="connsiteX4050" fmla="*/ 668181 w 1209257"/>
                    <a:gd name="connsiteY4050" fmla="*/ 138354 h 977923"/>
                    <a:gd name="connsiteX4051" fmla="*/ 674489 w 1209257"/>
                    <a:gd name="connsiteY4051" fmla="*/ 131131 h 977923"/>
                    <a:gd name="connsiteX4052" fmla="*/ 655564 w 1209257"/>
                    <a:gd name="connsiteY4052" fmla="*/ 131131 h 977923"/>
                    <a:gd name="connsiteX4053" fmla="*/ 661387 w 1209257"/>
                    <a:gd name="connsiteY4053" fmla="*/ 138354 h 977923"/>
                    <a:gd name="connsiteX4054" fmla="*/ 655564 w 1209257"/>
                    <a:gd name="connsiteY4054" fmla="*/ 145577 h 977923"/>
                    <a:gd name="connsiteX4055" fmla="*/ 649256 w 1209257"/>
                    <a:gd name="connsiteY4055" fmla="*/ 138354 h 977923"/>
                    <a:gd name="connsiteX4056" fmla="*/ 655564 w 1209257"/>
                    <a:gd name="connsiteY4056" fmla="*/ 131131 h 977923"/>
                    <a:gd name="connsiteX4057" fmla="*/ 636155 w 1209257"/>
                    <a:gd name="connsiteY4057" fmla="*/ 131131 h 977923"/>
                    <a:gd name="connsiteX4058" fmla="*/ 642463 w 1209257"/>
                    <a:gd name="connsiteY4058" fmla="*/ 138354 h 977923"/>
                    <a:gd name="connsiteX4059" fmla="*/ 636155 w 1209257"/>
                    <a:gd name="connsiteY4059" fmla="*/ 145577 h 977923"/>
                    <a:gd name="connsiteX4060" fmla="*/ 629847 w 1209257"/>
                    <a:gd name="connsiteY4060" fmla="*/ 138354 h 977923"/>
                    <a:gd name="connsiteX4061" fmla="*/ 636155 w 1209257"/>
                    <a:gd name="connsiteY4061" fmla="*/ 131131 h 977923"/>
                    <a:gd name="connsiteX4062" fmla="*/ 617230 w 1209257"/>
                    <a:gd name="connsiteY4062" fmla="*/ 131131 h 977923"/>
                    <a:gd name="connsiteX4063" fmla="*/ 623538 w 1209257"/>
                    <a:gd name="connsiteY4063" fmla="*/ 138354 h 977923"/>
                    <a:gd name="connsiteX4064" fmla="*/ 617230 w 1209257"/>
                    <a:gd name="connsiteY4064" fmla="*/ 145577 h 977923"/>
                    <a:gd name="connsiteX4065" fmla="*/ 610922 w 1209257"/>
                    <a:gd name="connsiteY4065" fmla="*/ 138354 h 977923"/>
                    <a:gd name="connsiteX4066" fmla="*/ 617230 w 1209257"/>
                    <a:gd name="connsiteY4066" fmla="*/ 131131 h 977923"/>
                    <a:gd name="connsiteX4067" fmla="*/ 597820 w 1209257"/>
                    <a:gd name="connsiteY4067" fmla="*/ 131131 h 977923"/>
                    <a:gd name="connsiteX4068" fmla="*/ 604129 w 1209257"/>
                    <a:gd name="connsiteY4068" fmla="*/ 138354 h 977923"/>
                    <a:gd name="connsiteX4069" fmla="*/ 597820 w 1209257"/>
                    <a:gd name="connsiteY4069" fmla="*/ 145577 h 977923"/>
                    <a:gd name="connsiteX4070" fmla="*/ 591998 w 1209257"/>
                    <a:gd name="connsiteY4070" fmla="*/ 138354 h 977923"/>
                    <a:gd name="connsiteX4071" fmla="*/ 597820 w 1209257"/>
                    <a:gd name="connsiteY4071" fmla="*/ 131131 h 977923"/>
                    <a:gd name="connsiteX4072" fmla="*/ 578896 w 1209257"/>
                    <a:gd name="connsiteY4072" fmla="*/ 131131 h 977923"/>
                    <a:gd name="connsiteX4073" fmla="*/ 585204 w 1209257"/>
                    <a:gd name="connsiteY4073" fmla="*/ 138354 h 977923"/>
                    <a:gd name="connsiteX4074" fmla="*/ 578896 w 1209257"/>
                    <a:gd name="connsiteY4074" fmla="*/ 145577 h 977923"/>
                    <a:gd name="connsiteX4075" fmla="*/ 572588 w 1209257"/>
                    <a:gd name="connsiteY4075" fmla="*/ 138354 h 977923"/>
                    <a:gd name="connsiteX4076" fmla="*/ 578896 w 1209257"/>
                    <a:gd name="connsiteY4076" fmla="*/ 131131 h 977923"/>
                    <a:gd name="connsiteX4077" fmla="*/ 444969 w 1209257"/>
                    <a:gd name="connsiteY4077" fmla="*/ 131131 h 977923"/>
                    <a:gd name="connsiteX4078" fmla="*/ 451277 w 1209257"/>
                    <a:gd name="connsiteY4078" fmla="*/ 138354 h 977923"/>
                    <a:gd name="connsiteX4079" fmla="*/ 444969 w 1209257"/>
                    <a:gd name="connsiteY4079" fmla="*/ 145577 h 977923"/>
                    <a:gd name="connsiteX4080" fmla="*/ 438661 w 1209257"/>
                    <a:gd name="connsiteY4080" fmla="*/ 138354 h 977923"/>
                    <a:gd name="connsiteX4081" fmla="*/ 444969 w 1209257"/>
                    <a:gd name="connsiteY4081" fmla="*/ 131131 h 977923"/>
                    <a:gd name="connsiteX4082" fmla="*/ 426044 w 1209257"/>
                    <a:gd name="connsiteY4082" fmla="*/ 131131 h 977923"/>
                    <a:gd name="connsiteX4083" fmla="*/ 431867 w 1209257"/>
                    <a:gd name="connsiteY4083" fmla="*/ 138354 h 977923"/>
                    <a:gd name="connsiteX4084" fmla="*/ 426044 w 1209257"/>
                    <a:gd name="connsiteY4084" fmla="*/ 145577 h 977923"/>
                    <a:gd name="connsiteX4085" fmla="*/ 419736 w 1209257"/>
                    <a:gd name="connsiteY4085" fmla="*/ 138354 h 977923"/>
                    <a:gd name="connsiteX4086" fmla="*/ 426044 w 1209257"/>
                    <a:gd name="connsiteY4086" fmla="*/ 131131 h 977923"/>
                    <a:gd name="connsiteX4087" fmla="*/ 406634 w 1209257"/>
                    <a:gd name="connsiteY4087" fmla="*/ 131131 h 977923"/>
                    <a:gd name="connsiteX4088" fmla="*/ 412943 w 1209257"/>
                    <a:gd name="connsiteY4088" fmla="*/ 138354 h 977923"/>
                    <a:gd name="connsiteX4089" fmla="*/ 406634 w 1209257"/>
                    <a:gd name="connsiteY4089" fmla="*/ 145577 h 977923"/>
                    <a:gd name="connsiteX4090" fmla="*/ 400326 w 1209257"/>
                    <a:gd name="connsiteY4090" fmla="*/ 138354 h 977923"/>
                    <a:gd name="connsiteX4091" fmla="*/ 406634 w 1209257"/>
                    <a:gd name="connsiteY4091" fmla="*/ 131131 h 977923"/>
                    <a:gd name="connsiteX4092" fmla="*/ 292117 w 1209257"/>
                    <a:gd name="connsiteY4092" fmla="*/ 131131 h 977923"/>
                    <a:gd name="connsiteX4093" fmla="*/ 297940 w 1209257"/>
                    <a:gd name="connsiteY4093" fmla="*/ 138354 h 977923"/>
                    <a:gd name="connsiteX4094" fmla="*/ 292117 w 1209257"/>
                    <a:gd name="connsiteY4094" fmla="*/ 145577 h 977923"/>
                    <a:gd name="connsiteX4095" fmla="*/ 285809 w 1209257"/>
                    <a:gd name="connsiteY4095" fmla="*/ 138354 h 977923"/>
                    <a:gd name="connsiteX4096" fmla="*/ 292117 w 1209257"/>
                    <a:gd name="connsiteY4096" fmla="*/ 131131 h 977923"/>
                    <a:gd name="connsiteX4097" fmla="*/ 272707 w 1209257"/>
                    <a:gd name="connsiteY4097" fmla="*/ 131131 h 977923"/>
                    <a:gd name="connsiteX4098" fmla="*/ 279015 w 1209257"/>
                    <a:gd name="connsiteY4098" fmla="*/ 138354 h 977923"/>
                    <a:gd name="connsiteX4099" fmla="*/ 272707 w 1209257"/>
                    <a:gd name="connsiteY4099" fmla="*/ 145577 h 977923"/>
                    <a:gd name="connsiteX4100" fmla="*/ 266399 w 1209257"/>
                    <a:gd name="connsiteY4100" fmla="*/ 138354 h 977923"/>
                    <a:gd name="connsiteX4101" fmla="*/ 272707 w 1209257"/>
                    <a:gd name="connsiteY4101" fmla="*/ 131131 h 977923"/>
                    <a:gd name="connsiteX4102" fmla="*/ 253783 w 1209257"/>
                    <a:gd name="connsiteY4102" fmla="*/ 131131 h 977923"/>
                    <a:gd name="connsiteX4103" fmla="*/ 259606 w 1209257"/>
                    <a:gd name="connsiteY4103" fmla="*/ 138354 h 977923"/>
                    <a:gd name="connsiteX4104" fmla="*/ 253783 w 1209257"/>
                    <a:gd name="connsiteY4104" fmla="*/ 145577 h 977923"/>
                    <a:gd name="connsiteX4105" fmla="*/ 247475 w 1209257"/>
                    <a:gd name="connsiteY4105" fmla="*/ 138354 h 977923"/>
                    <a:gd name="connsiteX4106" fmla="*/ 253783 w 1209257"/>
                    <a:gd name="connsiteY4106" fmla="*/ 131131 h 977923"/>
                    <a:gd name="connsiteX4107" fmla="*/ 1095195 w 1209257"/>
                    <a:gd name="connsiteY4107" fmla="*/ 109461 h 977923"/>
                    <a:gd name="connsiteX4108" fmla="*/ 1101503 w 1209257"/>
                    <a:gd name="connsiteY4108" fmla="*/ 116684 h 977923"/>
                    <a:gd name="connsiteX4109" fmla="*/ 1095195 w 1209257"/>
                    <a:gd name="connsiteY4109" fmla="*/ 123907 h 977923"/>
                    <a:gd name="connsiteX4110" fmla="*/ 1089372 w 1209257"/>
                    <a:gd name="connsiteY4110" fmla="*/ 116684 h 977923"/>
                    <a:gd name="connsiteX4111" fmla="*/ 1095195 w 1209257"/>
                    <a:gd name="connsiteY4111" fmla="*/ 109461 h 977923"/>
                    <a:gd name="connsiteX4112" fmla="*/ 693413 w 1209257"/>
                    <a:gd name="connsiteY4112" fmla="*/ 109461 h 977923"/>
                    <a:gd name="connsiteX4113" fmla="*/ 699722 w 1209257"/>
                    <a:gd name="connsiteY4113" fmla="*/ 116684 h 977923"/>
                    <a:gd name="connsiteX4114" fmla="*/ 693413 w 1209257"/>
                    <a:gd name="connsiteY4114" fmla="*/ 123907 h 977923"/>
                    <a:gd name="connsiteX4115" fmla="*/ 687591 w 1209257"/>
                    <a:gd name="connsiteY4115" fmla="*/ 116684 h 977923"/>
                    <a:gd name="connsiteX4116" fmla="*/ 693413 w 1209257"/>
                    <a:gd name="connsiteY4116" fmla="*/ 109461 h 977923"/>
                    <a:gd name="connsiteX4117" fmla="*/ 674489 w 1209257"/>
                    <a:gd name="connsiteY4117" fmla="*/ 109461 h 977923"/>
                    <a:gd name="connsiteX4118" fmla="*/ 680797 w 1209257"/>
                    <a:gd name="connsiteY4118" fmla="*/ 116684 h 977923"/>
                    <a:gd name="connsiteX4119" fmla="*/ 674489 w 1209257"/>
                    <a:gd name="connsiteY4119" fmla="*/ 123907 h 977923"/>
                    <a:gd name="connsiteX4120" fmla="*/ 668181 w 1209257"/>
                    <a:gd name="connsiteY4120" fmla="*/ 116684 h 977923"/>
                    <a:gd name="connsiteX4121" fmla="*/ 674489 w 1209257"/>
                    <a:gd name="connsiteY4121" fmla="*/ 109461 h 977923"/>
                    <a:gd name="connsiteX4122" fmla="*/ 655564 w 1209257"/>
                    <a:gd name="connsiteY4122" fmla="*/ 109461 h 977923"/>
                    <a:gd name="connsiteX4123" fmla="*/ 661387 w 1209257"/>
                    <a:gd name="connsiteY4123" fmla="*/ 116684 h 977923"/>
                    <a:gd name="connsiteX4124" fmla="*/ 655564 w 1209257"/>
                    <a:gd name="connsiteY4124" fmla="*/ 123907 h 977923"/>
                    <a:gd name="connsiteX4125" fmla="*/ 649256 w 1209257"/>
                    <a:gd name="connsiteY4125" fmla="*/ 116684 h 977923"/>
                    <a:gd name="connsiteX4126" fmla="*/ 655564 w 1209257"/>
                    <a:gd name="connsiteY4126" fmla="*/ 109461 h 977923"/>
                    <a:gd name="connsiteX4127" fmla="*/ 636155 w 1209257"/>
                    <a:gd name="connsiteY4127" fmla="*/ 109461 h 977923"/>
                    <a:gd name="connsiteX4128" fmla="*/ 642463 w 1209257"/>
                    <a:gd name="connsiteY4128" fmla="*/ 116684 h 977923"/>
                    <a:gd name="connsiteX4129" fmla="*/ 636155 w 1209257"/>
                    <a:gd name="connsiteY4129" fmla="*/ 123907 h 977923"/>
                    <a:gd name="connsiteX4130" fmla="*/ 629847 w 1209257"/>
                    <a:gd name="connsiteY4130" fmla="*/ 116684 h 977923"/>
                    <a:gd name="connsiteX4131" fmla="*/ 636155 w 1209257"/>
                    <a:gd name="connsiteY4131" fmla="*/ 109461 h 977923"/>
                    <a:gd name="connsiteX4132" fmla="*/ 617230 w 1209257"/>
                    <a:gd name="connsiteY4132" fmla="*/ 109461 h 977923"/>
                    <a:gd name="connsiteX4133" fmla="*/ 623538 w 1209257"/>
                    <a:gd name="connsiteY4133" fmla="*/ 116684 h 977923"/>
                    <a:gd name="connsiteX4134" fmla="*/ 617230 w 1209257"/>
                    <a:gd name="connsiteY4134" fmla="*/ 123907 h 977923"/>
                    <a:gd name="connsiteX4135" fmla="*/ 610922 w 1209257"/>
                    <a:gd name="connsiteY4135" fmla="*/ 116684 h 977923"/>
                    <a:gd name="connsiteX4136" fmla="*/ 617230 w 1209257"/>
                    <a:gd name="connsiteY4136" fmla="*/ 109461 h 977923"/>
                    <a:gd name="connsiteX4137" fmla="*/ 597820 w 1209257"/>
                    <a:gd name="connsiteY4137" fmla="*/ 109461 h 977923"/>
                    <a:gd name="connsiteX4138" fmla="*/ 604129 w 1209257"/>
                    <a:gd name="connsiteY4138" fmla="*/ 116684 h 977923"/>
                    <a:gd name="connsiteX4139" fmla="*/ 597820 w 1209257"/>
                    <a:gd name="connsiteY4139" fmla="*/ 123907 h 977923"/>
                    <a:gd name="connsiteX4140" fmla="*/ 591998 w 1209257"/>
                    <a:gd name="connsiteY4140" fmla="*/ 116684 h 977923"/>
                    <a:gd name="connsiteX4141" fmla="*/ 597820 w 1209257"/>
                    <a:gd name="connsiteY4141" fmla="*/ 109461 h 977923"/>
                    <a:gd name="connsiteX4142" fmla="*/ 578896 w 1209257"/>
                    <a:gd name="connsiteY4142" fmla="*/ 109461 h 977923"/>
                    <a:gd name="connsiteX4143" fmla="*/ 585204 w 1209257"/>
                    <a:gd name="connsiteY4143" fmla="*/ 116684 h 977923"/>
                    <a:gd name="connsiteX4144" fmla="*/ 578896 w 1209257"/>
                    <a:gd name="connsiteY4144" fmla="*/ 123907 h 977923"/>
                    <a:gd name="connsiteX4145" fmla="*/ 572588 w 1209257"/>
                    <a:gd name="connsiteY4145" fmla="*/ 116684 h 977923"/>
                    <a:gd name="connsiteX4146" fmla="*/ 578896 w 1209257"/>
                    <a:gd name="connsiteY4146" fmla="*/ 109461 h 977923"/>
                    <a:gd name="connsiteX4147" fmla="*/ 559486 w 1209257"/>
                    <a:gd name="connsiteY4147" fmla="*/ 109461 h 977923"/>
                    <a:gd name="connsiteX4148" fmla="*/ 565794 w 1209257"/>
                    <a:gd name="connsiteY4148" fmla="*/ 116684 h 977923"/>
                    <a:gd name="connsiteX4149" fmla="*/ 559486 w 1209257"/>
                    <a:gd name="connsiteY4149" fmla="*/ 123907 h 977923"/>
                    <a:gd name="connsiteX4150" fmla="*/ 553663 w 1209257"/>
                    <a:gd name="connsiteY4150" fmla="*/ 116684 h 977923"/>
                    <a:gd name="connsiteX4151" fmla="*/ 559486 w 1209257"/>
                    <a:gd name="connsiteY4151" fmla="*/ 109461 h 977923"/>
                    <a:gd name="connsiteX4152" fmla="*/ 444969 w 1209257"/>
                    <a:gd name="connsiteY4152" fmla="*/ 109461 h 977923"/>
                    <a:gd name="connsiteX4153" fmla="*/ 451277 w 1209257"/>
                    <a:gd name="connsiteY4153" fmla="*/ 116684 h 977923"/>
                    <a:gd name="connsiteX4154" fmla="*/ 444969 w 1209257"/>
                    <a:gd name="connsiteY4154" fmla="*/ 123352 h 977923"/>
                    <a:gd name="connsiteX4155" fmla="*/ 438661 w 1209257"/>
                    <a:gd name="connsiteY4155" fmla="*/ 116684 h 977923"/>
                    <a:gd name="connsiteX4156" fmla="*/ 444969 w 1209257"/>
                    <a:gd name="connsiteY4156" fmla="*/ 109461 h 977923"/>
                    <a:gd name="connsiteX4157" fmla="*/ 406634 w 1209257"/>
                    <a:gd name="connsiteY4157" fmla="*/ 109461 h 977923"/>
                    <a:gd name="connsiteX4158" fmla="*/ 412943 w 1209257"/>
                    <a:gd name="connsiteY4158" fmla="*/ 116684 h 977923"/>
                    <a:gd name="connsiteX4159" fmla="*/ 406634 w 1209257"/>
                    <a:gd name="connsiteY4159" fmla="*/ 123907 h 977923"/>
                    <a:gd name="connsiteX4160" fmla="*/ 400326 w 1209257"/>
                    <a:gd name="connsiteY4160" fmla="*/ 116684 h 977923"/>
                    <a:gd name="connsiteX4161" fmla="*/ 406634 w 1209257"/>
                    <a:gd name="connsiteY4161" fmla="*/ 109461 h 977923"/>
                    <a:gd name="connsiteX4162" fmla="*/ 387710 w 1209257"/>
                    <a:gd name="connsiteY4162" fmla="*/ 109461 h 977923"/>
                    <a:gd name="connsiteX4163" fmla="*/ 393533 w 1209257"/>
                    <a:gd name="connsiteY4163" fmla="*/ 116684 h 977923"/>
                    <a:gd name="connsiteX4164" fmla="*/ 387710 w 1209257"/>
                    <a:gd name="connsiteY4164" fmla="*/ 123907 h 977923"/>
                    <a:gd name="connsiteX4165" fmla="*/ 381402 w 1209257"/>
                    <a:gd name="connsiteY4165" fmla="*/ 116684 h 977923"/>
                    <a:gd name="connsiteX4166" fmla="*/ 387710 w 1209257"/>
                    <a:gd name="connsiteY4166" fmla="*/ 109461 h 977923"/>
                    <a:gd name="connsiteX4167" fmla="*/ 368300 w 1209257"/>
                    <a:gd name="connsiteY4167" fmla="*/ 109461 h 977923"/>
                    <a:gd name="connsiteX4168" fmla="*/ 374608 w 1209257"/>
                    <a:gd name="connsiteY4168" fmla="*/ 116684 h 977923"/>
                    <a:gd name="connsiteX4169" fmla="*/ 368300 w 1209257"/>
                    <a:gd name="connsiteY4169" fmla="*/ 123907 h 977923"/>
                    <a:gd name="connsiteX4170" fmla="*/ 362477 w 1209257"/>
                    <a:gd name="connsiteY4170" fmla="*/ 116684 h 977923"/>
                    <a:gd name="connsiteX4171" fmla="*/ 368300 w 1209257"/>
                    <a:gd name="connsiteY4171" fmla="*/ 109461 h 977923"/>
                    <a:gd name="connsiteX4172" fmla="*/ 329966 w 1209257"/>
                    <a:gd name="connsiteY4172" fmla="*/ 109461 h 977923"/>
                    <a:gd name="connsiteX4173" fmla="*/ 336274 w 1209257"/>
                    <a:gd name="connsiteY4173" fmla="*/ 116684 h 977923"/>
                    <a:gd name="connsiteX4174" fmla="*/ 329966 w 1209257"/>
                    <a:gd name="connsiteY4174" fmla="*/ 123907 h 977923"/>
                    <a:gd name="connsiteX4175" fmla="*/ 324143 w 1209257"/>
                    <a:gd name="connsiteY4175" fmla="*/ 116684 h 977923"/>
                    <a:gd name="connsiteX4176" fmla="*/ 329966 w 1209257"/>
                    <a:gd name="connsiteY4176" fmla="*/ 109461 h 977923"/>
                    <a:gd name="connsiteX4177" fmla="*/ 292117 w 1209257"/>
                    <a:gd name="connsiteY4177" fmla="*/ 109461 h 977923"/>
                    <a:gd name="connsiteX4178" fmla="*/ 297940 w 1209257"/>
                    <a:gd name="connsiteY4178" fmla="*/ 116684 h 977923"/>
                    <a:gd name="connsiteX4179" fmla="*/ 292117 w 1209257"/>
                    <a:gd name="connsiteY4179" fmla="*/ 123907 h 977923"/>
                    <a:gd name="connsiteX4180" fmla="*/ 285809 w 1209257"/>
                    <a:gd name="connsiteY4180" fmla="*/ 116684 h 977923"/>
                    <a:gd name="connsiteX4181" fmla="*/ 292117 w 1209257"/>
                    <a:gd name="connsiteY4181" fmla="*/ 109461 h 977923"/>
                    <a:gd name="connsiteX4182" fmla="*/ 253783 w 1209257"/>
                    <a:gd name="connsiteY4182" fmla="*/ 109461 h 977923"/>
                    <a:gd name="connsiteX4183" fmla="*/ 259606 w 1209257"/>
                    <a:gd name="connsiteY4183" fmla="*/ 116684 h 977923"/>
                    <a:gd name="connsiteX4184" fmla="*/ 253783 w 1209257"/>
                    <a:gd name="connsiteY4184" fmla="*/ 123907 h 977923"/>
                    <a:gd name="connsiteX4185" fmla="*/ 247475 w 1209257"/>
                    <a:gd name="connsiteY4185" fmla="*/ 116684 h 977923"/>
                    <a:gd name="connsiteX4186" fmla="*/ 253783 w 1209257"/>
                    <a:gd name="connsiteY4186" fmla="*/ 109461 h 977923"/>
                    <a:gd name="connsiteX4187" fmla="*/ 234373 w 1209257"/>
                    <a:gd name="connsiteY4187" fmla="*/ 109461 h 977923"/>
                    <a:gd name="connsiteX4188" fmla="*/ 240681 w 1209257"/>
                    <a:gd name="connsiteY4188" fmla="*/ 116684 h 977923"/>
                    <a:gd name="connsiteX4189" fmla="*/ 234373 w 1209257"/>
                    <a:gd name="connsiteY4189" fmla="*/ 123907 h 977923"/>
                    <a:gd name="connsiteX4190" fmla="*/ 228550 w 1209257"/>
                    <a:gd name="connsiteY4190" fmla="*/ 116684 h 977923"/>
                    <a:gd name="connsiteX4191" fmla="*/ 234373 w 1209257"/>
                    <a:gd name="connsiteY4191" fmla="*/ 109461 h 977923"/>
                    <a:gd name="connsiteX4192" fmla="*/ 215448 w 1209257"/>
                    <a:gd name="connsiteY4192" fmla="*/ 109461 h 977923"/>
                    <a:gd name="connsiteX4193" fmla="*/ 221757 w 1209257"/>
                    <a:gd name="connsiteY4193" fmla="*/ 116684 h 977923"/>
                    <a:gd name="connsiteX4194" fmla="*/ 215448 w 1209257"/>
                    <a:gd name="connsiteY4194" fmla="*/ 123907 h 977923"/>
                    <a:gd name="connsiteX4195" fmla="*/ 209140 w 1209257"/>
                    <a:gd name="connsiteY4195" fmla="*/ 116684 h 977923"/>
                    <a:gd name="connsiteX4196" fmla="*/ 215448 w 1209257"/>
                    <a:gd name="connsiteY4196" fmla="*/ 109461 h 977923"/>
                    <a:gd name="connsiteX4197" fmla="*/ 1114605 w 1209257"/>
                    <a:gd name="connsiteY4197" fmla="*/ 87791 h 977923"/>
                    <a:gd name="connsiteX4198" fmla="*/ 1120913 w 1209257"/>
                    <a:gd name="connsiteY4198" fmla="*/ 94459 h 977923"/>
                    <a:gd name="connsiteX4199" fmla="*/ 1114605 w 1209257"/>
                    <a:gd name="connsiteY4199" fmla="*/ 101682 h 977923"/>
                    <a:gd name="connsiteX4200" fmla="*/ 1108297 w 1209257"/>
                    <a:gd name="connsiteY4200" fmla="*/ 94459 h 977923"/>
                    <a:gd name="connsiteX4201" fmla="*/ 1114605 w 1209257"/>
                    <a:gd name="connsiteY4201" fmla="*/ 87791 h 977923"/>
                    <a:gd name="connsiteX4202" fmla="*/ 731748 w 1209257"/>
                    <a:gd name="connsiteY4202" fmla="*/ 87791 h 977923"/>
                    <a:gd name="connsiteX4203" fmla="*/ 738056 w 1209257"/>
                    <a:gd name="connsiteY4203" fmla="*/ 94459 h 977923"/>
                    <a:gd name="connsiteX4204" fmla="*/ 731748 w 1209257"/>
                    <a:gd name="connsiteY4204" fmla="*/ 101682 h 977923"/>
                    <a:gd name="connsiteX4205" fmla="*/ 725925 w 1209257"/>
                    <a:gd name="connsiteY4205" fmla="*/ 94459 h 977923"/>
                    <a:gd name="connsiteX4206" fmla="*/ 731748 w 1209257"/>
                    <a:gd name="connsiteY4206" fmla="*/ 87791 h 977923"/>
                    <a:gd name="connsiteX4207" fmla="*/ 712823 w 1209257"/>
                    <a:gd name="connsiteY4207" fmla="*/ 87791 h 977923"/>
                    <a:gd name="connsiteX4208" fmla="*/ 719131 w 1209257"/>
                    <a:gd name="connsiteY4208" fmla="*/ 94459 h 977923"/>
                    <a:gd name="connsiteX4209" fmla="*/ 712823 w 1209257"/>
                    <a:gd name="connsiteY4209" fmla="*/ 101682 h 977923"/>
                    <a:gd name="connsiteX4210" fmla="*/ 706515 w 1209257"/>
                    <a:gd name="connsiteY4210" fmla="*/ 94459 h 977923"/>
                    <a:gd name="connsiteX4211" fmla="*/ 712823 w 1209257"/>
                    <a:gd name="connsiteY4211" fmla="*/ 87791 h 977923"/>
                    <a:gd name="connsiteX4212" fmla="*/ 693413 w 1209257"/>
                    <a:gd name="connsiteY4212" fmla="*/ 87791 h 977923"/>
                    <a:gd name="connsiteX4213" fmla="*/ 699722 w 1209257"/>
                    <a:gd name="connsiteY4213" fmla="*/ 94459 h 977923"/>
                    <a:gd name="connsiteX4214" fmla="*/ 693413 w 1209257"/>
                    <a:gd name="connsiteY4214" fmla="*/ 101682 h 977923"/>
                    <a:gd name="connsiteX4215" fmla="*/ 687591 w 1209257"/>
                    <a:gd name="connsiteY4215" fmla="*/ 94459 h 977923"/>
                    <a:gd name="connsiteX4216" fmla="*/ 693413 w 1209257"/>
                    <a:gd name="connsiteY4216" fmla="*/ 87791 h 977923"/>
                    <a:gd name="connsiteX4217" fmla="*/ 674489 w 1209257"/>
                    <a:gd name="connsiteY4217" fmla="*/ 87791 h 977923"/>
                    <a:gd name="connsiteX4218" fmla="*/ 680797 w 1209257"/>
                    <a:gd name="connsiteY4218" fmla="*/ 94459 h 977923"/>
                    <a:gd name="connsiteX4219" fmla="*/ 674489 w 1209257"/>
                    <a:gd name="connsiteY4219" fmla="*/ 101682 h 977923"/>
                    <a:gd name="connsiteX4220" fmla="*/ 668181 w 1209257"/>
                    <a:gd name="connsiteY4220" fmla="*/ 94459 h 977923"/>
                    <a:gd name="connsiteX4221" fmla="*/ 674489 w 1209257"/>
                    <a:gd name="connsiteY4221" fmla="*/ 87791 h 977923"/>
                    <a:gd name="connsiteX4222" fmla="*/ 655564 w 1209257"/>
                    <a:gd name="connsiteY4222" fmla="*/ 87791 h 977923"/>
                    <a:gd name="connsiteX4223" fmla="*/ 661387 w 1209257"/>
                    <a:gd name="connsiteY4223" fmla="*/ 94459 h 977923"/>
                    <a:gd name="connsiteX4224" fmla="*/ 655564 w 1209257"/>
                    <a:gd name="connsiteY4224" fmla="*/ 101682 h 977923"/>
                    <a:gd name="connsiteX4225" fmla="*/ 649256 w 1209257"/>
                    <a:gd name="connsiteY4225" fmla="*/ 94459 h 977923"/>
                    <a:gd name="connsiteX4226" fmla="*/ 655564 w 1209257"/>
                    <a:gd name="connsiteY4226" fmla="*/ 87791 h 977923"/>
                    <a:gd name="connsiteX4227" fmla="*/ 636155 w 1209257"/>
                    <a:gd name="connsiteY4227" fmla="*/ 87791 h 977923"/>
                    <a:gd name="connsiteX4228" fmla="*/ 642463 w 1209257"/>
                    <a:gd name="connsiteY4228" fmla="*/ 94459 h 977923"/>
                    <a:gd name="connsiteX4229" fmla="*/ 636155 w 1209257"/>
                    <a:gd name="connsiteY4229" fmla="*/ 101682 h 977923"/>
                    <a:gd name="connsiteX4230" fmla="*/ 629847 w 1209257"/>
                    <a:gd name="connsiteY4230" fmla="*/ 94459 h 977923"/>
                    <a:gd name="connsiteX4231" fmla="*/ 636155 w 1209257"/>
                    <a:gd name="connsiteY4231" fmla="*/ 87791 h 977923"/>
                    <a:gd name="connsiteX4232" fmla="*/ 617230 w 1209257"/>
                    <a:gd name="connsiteY4232" fmla="*/ 87791 h 977923"/>
                    <a:gd name="connsiteX4233" fmla="*/ 623538 w 1209257"/>
                    <a:gd name="connsiteY4233" fmla="*/ 94459 h 977923"/>
                    <a:gd name="connsiteX4234" fmla="*/ 617230 w 1209257"/>
                    <a:gd name="connsiteY4234" fmla="*/ 101682 h 977923"/>
                    <a:gd name="connsiteX4235" fmla="*/ 610922 w 1209257"/>
                    <a:gd name="connsiteY4235" fmla="*/ 94459 h 977923"/>
                    <a:gd name="connsiteX4236" fmla="*/ 617230 w 1209257"/>
                    <a:gd name="connsiteY4236" fmla="*/ 87791 h 977923"/>
                    <a:gd name="connsiteX4237" fmla="*/ 597820 w 1209257"/>
                    <a:gd name="connsiteY4237" fmla="*/ 87791 h 977923"/>
                    <a:gd name="connsiteX4238" fmla="*/ 604129 w 1209257"/>
                    <a:gd name="connsiteY4238" fmla="*/ 94459 h 977923"/>
                    <a:gd name="connsiteX4239" fmla="*/ 597820 w 1209257"/>
                    <a:gd name="connsiteY4239" fmla="*/ 101682 h 977923"/>
                    <a:gd name="connsiteX4240" fmla="*/ 591998 w 1209257"/>
                    <a:gd name="connsiteY4240" fmla="*/ 94459 h 977923"/>
                    <a:gd name="connsiteX4241" fmla="*/ 597820 w 1209257"/>
                    <a:gd name="connsiteY4241" fmla="*/ 87791 h 977923"/>
                    <a:gd name="connsiteX4242" fmla="*/ 578896 w 1209257"/>
                    <a:gd name="connsiteY4242" fmla="*/ 87791 h 977923"/>
                    <a:gd name="connsiteX4243" fmla="*/ 585204 w 1209257"/>
                    <a:gd name="connsiteY4243" fmla="*/ 94459 h 977923"/>
                    <a:gd name="connsiteX4244" fmla="*/ 578896 w 1209257"/>
                    <a:gd name="connsiteY4244" fmla="*/ 101682 h 977923"/>
                    <a:gd name="connsiteX4245" fmla="*/ 572588 w 1209257"/>
                    <a:gd name="connsiteY4245" fmla="*/ 94459 h 977923"/>
                    <a:gd name="connsiteX4246" fmla="*/ 578896 w 1209257"/>
                    <a:gd name="connsiteY4246" fmla="*/ 87791 h 977923"/>
                    <a:gd name="connsiteX4247" fmla="*/ 559486 w 1209257"/>
                    <a:gd name="connsiteY4247" fmla="*/ 87791 h 977923"/>
                    <a:gd name="connsiteX4248" fmla="*/ 565794 w 1209257"/>
                    <a:gd name="connsiteY4248" fmla="*/ 94459 h 977923"/>
                    <a:gd name="connsiteX4249" fmla="*/ 559486 w 1209257"/>
                    <a:gd name="connsiteY4249" fmla="*/ 101682 h 977923"/>
                    <a:gd name="connsiteX4250" fmla="*/ 553663 w 1209257"/>
                    <a:gd name="connsiteY4250" fmla="*/ 94459 h 977923"/>
                    <a:gd name="connsiteX4251" fmla="*/ 559486 w 1209257"/>
                    <a:gd name="connsiteY4251" fmla="*/ 87791 h 977923"/>
                    <a:gd name="connsiteX4252" fmla="*/ 540562 w 1209257"/>
                    <a:gd name="connsiteY4252" fmla="*/ 87791 h 977923"/>
                    <a:gd name="connsiteX4253" fmla="*/ 546870 w 1209257"/>
                    <a:gd name="connsiteY4253" fmla="*/ 94459 h 977923"/>
                    <a:gd name="connsiteX4254" fmla="*/ 540562 w 1209257"/>
                    <a:gd name="connsiteY4254" fmla="*/ 101682 h 977923"/>
                    <a:gd name="connsiteX4255" fmla="*/ 534254 w 1209257"/>
                    <a:gd name="connsiteY4255" fmla="*/ 94459 h 977923"/>
                    <a:gd name="connsiteX4256" fmla="*/ 540562 w 1209257"/>
                    <a:gd name="connsiteY4256" fmla="*/ 87791 h 977923"/>
                    <a:gd name="connsiteX4257" fmla="*/ 426044 w 1209257"/>
                    <a:gd name="connsiteY4257" fmla="*/ 87791 h 977923"/>
                    <a:gd name="connsiteX4258" fmla="*/ 431867 w 1209257"/>
                    <a:gd name="connsiteY4258" fmla="*/ 94459 h 977923"/>
                    <a:gd name="connsiteX4259" fmla="*/ 426044 w 1209257"/>
                    <a:gd name="connsiteY4259" fmla="*/ 101682 h 977923"/>
                    <a:gd name="connsiteX4260" fmla="*/ 419736 w 1209257"/>
                    <a:gd name="connsiteY4260" fmla="*/ 94459 h 977923"/>
                    <a:gd name="connsiteX4261" fmla="*/ 426044 w 1209257"/>
                    <a:gd name="connsiteY4261" fmla="*/ 87791 h 977923"/>
                    <a:gd name="connsiteX4262" fmla="*/ 406634 w 1209257"/>
                    <a:gd name="connsiteY4262" fmla="*/ 87791 h 977923"/>
                    <a:gd name="connsiteX4263" fmla="*/ 412943 w 1209257"/>
                    <a:gd name="connsiteY4263" fmla="*/ 94459 h 977923"/>
                    <a:gd name="connsiteX4264" fmla="*/ 406634 w 1209257"/>
                    <a:gd name="connsiteY4264" fmla="*/ 101682 h 977923"/>
                    <a:gd name="connsiteX4265" fmla="*/ 400326 w 1209257"/>
                    <a:gd name="connsiteY4265" fmla="*/ 94459 h 977923"/>
                    <a:gd name="connsiteX4266" fmla="*/ 406634 w 1209257"/>
                    <a:gd name="connsiteY4266" fmla="*/ 87791 h 977923"/>
                    <a:gd name="connsiteX4267" fmla="*/ 387710 w 1209257"/>
                    <a:gd name="connsiteY4267" fmla="*/ 87791 h 977923"/>
                    <a:gd name="connsiteX4268" fmla="*/ 393533 w 1209257"/>
                    <a:gd name="connsiteY4268" fmla="*/ 94459 h 977923"/>
                    <a:gd name="connsiteX4269" fmla="*/ 387710 w 1209257"/>
                    <a:gd name="connsiteY4269" fmla="*/ 101682 h 977923"/>
                    <a:gd name="connsiteX4270" fmla="*/ 381402 w 1209257"/>
                    <a:gd name="connsiteY4270" fmla="*/ 94459 h 977923"/>
                    <a:gd name="connsiteX4271" fmla="*/ 387710 w 1209257"/>
                    <a:gd name="connsiteY4271" fmla="*/ 87791 h 977923"/>
                    <a:gd name="connsiteX4272" fmla="*/ 349376 w 1209257"/>
                    <a:gd name="connsiteY4272" fmla="*/ 87791 h 977923"/>
                    <a:gd name="connsiteX4273" fmla="*/ 355684 w 1209257"/>
                    <a:gd name="connsiteY4273" fmla="*/ 94459 h 977923"/>
                    <a:gd name="connsiteX4274" fmla="*/ 349376 w 1209257"/>
                    <a:gd name="connsiteY4274" fmla="*/ 101682 h 977923"/>
                    <a:gd name="connsiteX4275" fmla="*/ 343068 w 1209257"/>
                    <a:gd name="connsiteY4275" fmla="*/ 94459 h 977923"/>
                    <a:gd name="connsiteX4276" fmla="*/ 349376 w 1209257"/>
                    <a:gd name="connsiteY4276" fmla="*/ 87791 h 977923"/>
                    <a:gd name="connsiteX4277" fmla="*/ 329966 w 1209257"/>
                    <a:gd name="connsiteY4277" fmla="*/ 87791 h 977923"/>
                    <a:gd name="connsiteX4278" fmla="*/ 336274 w 1209257"/>
                    <a:gd name="connsiteY4278" fmla="*/ 94459 h 977923"/>
                    <a:gd name="connsiteX4279" fmla="*/ 329966 w 1209257"/>
                    <a:gd name="connsiteY4279" fmla="*/ 101682 h 977923"/>
                    <a:gd name="connsiteX4280" fmla="*/ 324143 w 1209257"/>
                    <a:gd name="connsiteY4280" fmla="*/ 94459 h 977923"/>
                    <a:gd name="connsiteX4281" fmla="*/ 329966 w 1209257"/>
                    <a:gd name="connsiteY4281" fmla="*/ 87791 h 977923"/>
                    <a:gd name="connsiteX4282" fmla="*/ 311041 w 1209257"/>
                    <a:gd name="connsiteY4282" fmla="*/ 87791 h 977923"/>
                    <a:gd name="connsiteX4283" fmla="*/ 317350 w 1209257"/>
                    <a:gd name="connsiteY4283" fmla="*/ 94459 h 977923"/>
                    <a:gd name="connsiteX4284" fmla="*/ 311041 w 1209257"/>
                    <a:gd name="connsiteY4284" fmla="*/ 101682 h 977923"/>
                    <a:gd name="connsiteX4285" fmla="*/ 304733 w 1209257"/>
                    <a:gd name="connsiteY4285" fmla="*/ 94459 h 977923"/>
                    <a:gd name="connsiteX4286" fmla="*/ 311041 w 1209257"/>
                    <a:gd name="connsiteY4286" fmla="*/ 87791 h 977923"/>
                    <a:gd name="connsiteX4287" fmla="*/ 292117 w 1209257"/>
                    <a:gd name="connsiteY4287" fmla="*/ 87791 h 977923"/>
                    <a:gd name="connsiteX4288" fmla="*/ 297940 w 1209257"/>
                    <a:gd name="connsiteY4288" fmla="*/ 94459 h 977923"/>
                    <a:gd name="connsiteX4289" fmla="*/ 292117 w 1209257"/>
                    <a:gd name="connsiteY4289" fmla="*/ 101682 h 977923"/>
                    <a:gd name="connsiteX4290" fmla="*/ 285809 w 1209257"/>
                    <a:gd name="connsiteY4290" fmla="*/ 94459 h 977923"/>
                    <a:gd name="connsiteX4291" fmla="*/ 292117 w 1209257"/>
                    <a:gd name="connsiteY4291" fmla="*/ 87791 h 977923"/>
                    <a:gd name="connsiteX4292" fmla="*/ 253783 w 1209257"/>
                    <a:gd name="connsiteY4292" fmla="*/ 87791 h 977923"/>
                    <a:gd name="connsiteX4293" fmla="*/ 259606 w 1209257"/>
                    <a:gd name="connsiteY4293" fmla="*/ 94459 h 977923"/>
                    <a:gd name="connsiteX4294" fmla="*/ 253783 w 1209257"/>
                    <a:gd name="connsiteY4294" fmla="*/ 101682 h 977923"/>
                    <a:gd name="connsiteX4295" fmla="*/ 247475 w 1209257"/>
                    <a:gd name="connsiteY4295" fmla="*/ 94459 h 977923"/>
                    <a:gd name="connsiteX4296" fmla="*/ 253783 w 1209257"/>
                    <a:gd name="connsiteY4296" fmla="*/ 87791 h 977923"/>
                    <a:gd name="connsiteX4297" fmla="*/ 904009 w 1209257"/>
                    <a:gd name="connsiteY4297" fmla="*/ 65565 h 977923"/>
                    <a:gd name="connsiteX4298" fmla="*/ 910317 w 1209257"/>
                    <a:gd name="connsiteY4298" fmla="*/ 72789 h 977923"/>
                    <a:gd name="connsiteX4299" fmla="*/ 904009 w 1209257"/>
                    <a:gd name="connsiteY4299" fmla="*/ 80012 h 977923"/>
                    <a:gd name="connsiteX4300" fmla="*/ 897701 w 1209257"/>
                    <a:gd name="connsiteY4300" fmla="*/ 72789 h 977923"/>
                    <a:gd name="connsiteX4301" fmla="*/ 904009 w 1209257"/>
                    <a:gd name="connsiteY4301" fmla="*/ 65565 h 977923"/>
                    <a:gd name="connsiteX4302" fmla="*/ 731748 w 1209257"/>
                    <a:gd name="connsiteY4302" fmla="*/ 65565 h 977923"/>
                    <a:gd name="connsiteX4303" fmla="*/ 738056 w 1209257"/>
                    <a:gd name="connsiteY4303" fmla="*/ 72789 h 977923"/>
                    <a:gd name="connsiteX4304" fmla="*/ 731748 w 1209257"/>
                    <a:gd name="connsiteY4304" fmla="*/ 80012 h 977923"/>
                    <a:gd name="connsiteX4305" fmla="*/ 725925 w 1209257"/>
                    <a:gd name="connsiteY4305" fmla="*/ 72789 h 977923"/>
                    <a:gd name="connsiteX4306" fmla="*/ 731748 w 1209257"/>
                    <a:gd name="connsiteY4306" fmla="*/ 65565 h 977923"/>
                    <a:gd name="connsiteX4307" fmla="*/ 712823 w 1209257"/>
                    <a:gd name="connsiteY4307" fmla="*/ 65565 h 977923"/>
                    <a:gd name="connsiteX4308" fmla="*/ 719131 w 1209257"/>
                    <a:gd name="connsiteY4308" fmla="*/ 72789 h 977923"/>
                    <a:gd name="connsiteX4309" fmla="*/ 712823 w 1209257"/>
                    <a:gd name="connsiteY4309" fmla="*/ 80012 h 977923"/>
                    <a:gd name="connsiteX4310" fmla="*/ 706515 w 1209257"/>
                    <a:gd name="connsiteY4310" fmla="*/ 72789 h 977923"/>
                    <a:gd name="connsiteX4311" fmla="*/ 712823 w 1209257"/>
                    <a:gd name="connsiteY4311" fmla="*/ 65565 h 977923"/>
                    <a:gd name="connsiteX4312" fmla="*/ 693413 w 1209257"/>
                    <a:gd name="connsiteY4312" fmla="*/ 65565 h 977923"/>
                    <a:gd name="connsiteX4313" fmla="*/ 699722 w 1209257"/>
                    <a:gd name="connsiteY4313" fmla="*/ 72789 h 977923"/>
                    <a:gd name="connsiteX4314" fmla="*/ 693413 w 1209257"/>
                    <a:gd name="connsiteY4314" fmla="*/ 80012 h 977923"/>
                    <a:gd name="connsiteX4315" fmla="*/ 687591 w 1209257"/>
                    <a:gd name="connsiteY4315" fmla="*/ 72789 h 977923"/>
                    <a:gd name="connsiteX4316" fmla="*/ 693413 w 1209257"/>
                    <a:gd name="connsiteY4316" fmla="*/ 65565 h 977923"/>
                    <a:gd name="connsiteX4317" fmla="*/ 674489 w 1209257"/>
                    <a:gd name="connsiteY4317" fmla="*/ 65565 h 977923"/>
                    <a:gd name="connsiteX4318" fmla="*/ 680797 w 1209257"/>
                    <a:gd name="connsiteY4318" fmla="*/ 72789 h 977923"/>
                    <a:gd name="connsiteX4319" fmla="*/ 674489 w 1209257"/>
                    <a:gd name="connsiteY4319" fmla="*/ 80012 h 977923"/>
                    <a:gd name="connsiteX4320" fmla="*/ 668181 w 1209257"/>
                    <a:gd name="connsiteY4320" fmla="*/ 72789 h 977923"/>
                    <a:gd name="connsiteX4321" fmla="*/ 674489 w 1209257"/>
                    <a:gd name="connsiteY4321" fmla="*/ 65565 h 977923"/>
                    <a:gd name="connsiteX4322" fmla="*/ 655564 w 1209257"/>
                    <a:gd name="connsiteY4322" fmla="*/ 65565 h 977923"/>
                    <a:gd name="connsiteX4323" fmla="*/ 661387 w 1209257"/>
                    <a:gd name="connsiteY4323" fmla="*/ 72789 h 977923"/>
                    <a:gd name="connsiteX4324" fmla="*/ 655564 w 1209257"/>
                    <a:gd name="connsiteY4324" fmla="*/ 80012 h 977923"/>
                    <a:gd name="connsiteX4325" fmla="*/ 649256 w 1209257"/>
                    <a:gd name="connsiteY4325" fmla="*/ 72789 h 977923"/>
                    <a:gd name="connsiteX4326" fmla="*/ 655564 w 1209257"/>
                    <a:gd name="connsiteY4326" fmla="*/ 65565 h 977923"/>
                    <a:gd name="connsiteX4327" fmla="*/ 636155 w 1209257"/>
                    <a:gd name="connsiteY4327" fmla="*/ 65565 h 977923"/>
                    <a:gd name="connsiteX4328" fmla="*/ 642463 w 1209257"/>
                    <a:gd name="connsiteY4328" fmla="*/ 72789 h 977923"/>
                    <a:gd name="connsiteX4329" fmla="*/ 636155 w 1209257"/>
                    <a:gd name="connsiteY4329" fmla="*/ 80012 h 977923"/>
                    <a:gd name="connsiteX4330" fmla="*/ 629847 w 1209257"/>
                    <a:gd name="connsiteY4330" fmla="*/ 72789 h 977923"/>
                    <a:gd name="connsiteX4331" fmla="*/ 636155 w 1209257"/>
                    <a:gd name="connsiteY4331" fmla="*/ 65565 h 977923"/>
                    <a:gd name="connsiteX4332" fmla="*/ 617230 w 1209257"/>
                    <a:gd name="connsiteY4332" fmla="*/ 65565 h 977923"/>
                    <a:gd name="connsiteX4333" fmla="*/ 623538 w 1209257"/>
                    <a:gd name="connsiteY4333" fmla="*/ 72789 h 977923"/>
                    <a:gd name="connsiteX4334" fmla="*/ 617230 w 1209257"/>
                    <a:gd name="connsiteY4334" fmla="*/ 80012 h 977923"/>
                    <a:gd name="connsiteX4335" fmla="*/ 610922 w 1209257"/>
                    <a:gd name="connsiteY4335" fmla="*/ 72789 h 977923"/>
                    <a:gd name="connsiteX4336" fmla="*/ 617230 w 1209257"/>
                    <a:gd name="connsiteY4336" fmla="*/ 65565 h 977923"/>
                    <a:gd name="connsiteX4337" fmla="*/ 597820 w 1209257"/>
                    <a:gd name="connsiteY4337" fmla="*/ 65565 h 977923"/>
                    <a:gd name="connsiteX4338" fmla="*/ 604129 w 1209257"/>
                    <a:gd name="connsiteY4338" fmla="*/ 72789 h 977923"/>
                    <a:gd name="connsiteX4339" fmla="*/ 597820 w 1209257"/>
                    <a:gd name="connsiteY4339" fmla="*/ 80012 h 977923"/>
                    <a:gd name="connsiteX4340" fmla="*/ 591998 w 1209257"/>
                    <a:gd name="connsiteY4340" fmla="*/ 72789 h 977923"/>
                    <a:gd name="connsiteX4341" fmla="*/ 597820 w 1209257"/>
                    <a:gd name="connsiteY4341" fmla="*/ 65565 h 977923"/>
                    <a:gd name="connsiteX4342" fmla="*/ 578896 w 1209257"/>
                    <a:gd name="connsiteY4342" fmla="*/ 65565 h 977923"/>
                    <a:gd name="connsiteX4343" fmla="*/ 585204 w 1209257"/>
                    <a:gd name="connsiteY4343" fmla="*/ 72789 h 977923"/>
                    <a:gd name="connsiteX4344" fmla="*/ 578896 w 1209257"/>
                    <a:gd name="connsiteY4344" fmla="*/ 80012 h 977923"/>
                    <a:gd name="connsiteX4345" fmla="*/ 572588 w 1209257"/>
                    <a:gd name="connsiteY4345" fmla="*/ 72789 h 977923"/>
                    <a:gd name="connsiteX4346" fmla="*/ 578896 w 1209257"/>
                    <a:gd name="connsiteY4346" fmla="*/ 65565 h 977923"/>
                    <a:gd name="connsiteX4347" fmla="*/ 559486 w 1209257"/>
                    <a:gd name="connsiteY4347" fmla="*/ 65565 h 977923"/>
                    <a:gd name="connsiteX4348" fmla="*/ 565794 w 1209257"/>
                    <a:gd name="connsiteY4348" fmla="*/ 72789 h 977923"/>
                    <a:gd name="connsiteX4349" fmla="*/ 559486 w 1209257"/>
                    <a:gd name="connsiteY4349" fmla="*/ 80012 h 977923"/>
                    <a:gd name="connsiteX4350" fmla="*/ 553663 w 1209257"/>
                    <a:gd name="connsiteY4350" fmla="*/ 72789 h 977923"/>
                    <a:gd name="connsiteX4351" fmla="*/ 559486 w 1209257"/>
                    <a:gd name="connsiteY4351" fmla="*/ 65565 h 977923"/>
                    <a:gd name="connsiteX4352" fmla="*/ 540562 w 1209257"/>
                    <a:gd name="connsiteY4352" fmla="*/ 65565 h 977923"/>
                    <a:gd name="connsiteX4353" fmla="*/ 546870 w 1209257"/>
                    <a:gd name="connsiteY4353" fmla="*/ 72789 h 977923"/>
                    <a:gd name="connsiteX4354" fmla="*/ 540562 w 1209257"/>
                    <a:gd name="connsiteY4354" fmla="*/ 80012 h 977923"/>
                    <a:gd name="connsiteX4355" fmla="*/ 534254 w 1209257"/>
                    <a:gd name="connsiteY4355" fmla="*/ 72789 h 977923"/>
                    <a:gd name="connsiteX4356" fmla="*/ 540562 w 1209257"/>
                    <a:gd name="connsiteY4356" fmla="*/ 65565 h 977923"/>
                    <a:gd name="connsiteX4357" fmla="*/ 521637 w 1209257"/>
                    <a:gd name="connsiteY4357" fmla="*/ 65565 h 977923"/>
                    <a:gd name="connsiteX4358" fmla="*/ 527460 w 1209257"/>
                    <a:gd name="connsiteY4358" fmla="*/ 72789 h 977923"/>
                    <a:gd name="connsiteX4359" fmla="*/ 521637 w 1209257"/>
                    <a:gd name="connsiteY4359" fmla="*/ 80012 h 977923"/>
                    <a:gd name="connsiteX4360" fmla="*/ 515329 w 1209257"/>
                    <a:gd name="connsiteY4360" fmla="*/ 72789 h 977923"/>
                    <a:gd name="connsiteX4361" fmla="*/ 521637 w 1209257"/>
                    <a:gd name="connsiteY4361" fmla="*/ 65565 h 977923"/>
                    <a:gd name="connsiteX4362" fmla="*/ 502227 w 1209257"/>
                    <a:gd name="connsiteY4362" fmla="*/ 65565 h 977923"/>
                    <a:gd name="connsiteX4363" fmla="*/ 508536 w 1209257"/>
                    <a:gd name="connsiteY4363" fmla="*/ 72789 h 977923"/>
                    <a:gd name="connsiteX4364" fmla="*/ 502227 w 1209257"/>
                    <a:gd name="connsiteY4364" fmla="*/ 80012 h 977923"/>
                    <a:gd name="connsiteX4365" fmla="*/ 495919 w 1209257"/>
                    <a:gd name="connsiteY4365" fmla="*/ 72789 h 977923"/>
                    <a:gd name="connsiteX4366" fmla="*/ 502227 w 1209257"/>
                    <a:gd name="connsiteY4366" fmla="*/ 65565 h 977923"/>
                    <a:gd name="connsiteX4367" fmla="*/ 483303 w 1209257"/>
                    <a:gd name="connsiteY4367" fmla="*/ 65565 h 977923"/>
                    <a:gd name="connsiteX4368" fmla="*/ 489611 w 1209257"/>
                    <a:gd name="connsiteY4368" fmla="*/ 72789 h 977923"/>
                    <a:gd name="connsiteX4369" fmla="*/ 483303 w 1209257"/>
                    <a:gd name="connsiteY4369" fmla="*/ 80012 h 977923"/>
                    <a:gd name="connsiteX4370" fmla="*/ 476995 w 1209257"/>
                    <a:gd name="connsiteY4370" fmla="*/ 72789 h 977923"/>
                    <a:gd name="connsiteX4371" fmla="*/ 483303 w 1209257"/>
                    <a:gd name="connsiteY4371" fmla="*/ 65565 h 977923"/>
                    <a:gd name="connsiteX4372" fmla="*/ 426044 w 1209257"/>
                    <a:gd name="connsiteY4372" fmla="*/ 65565 h 977923"/>
                    <a:gd name="connsiteX4373" fmla="*/ 431867 w 1209257"/>
                    <a:gd name="connsiteY4373" fmla="*/ 72789 h 977923"/>
                    <a:gd name="connsiteX4374" fmla="*/ 426044 w 1209257"/>
                    <a:gd name="connsiteY4374" fmla="*/ 80012 h 977923"/>
                    <a:gd name="connsiteX4375" fmla="*/ 419736 w 1209257"/>
                    <a:gd name="connsiteY4375" fmla="*/ 72789 h 977923"/>
                    <a:gd name="connsiteX4376" fmla="*/ 426044 w 1209257"/>
                    <a:gd name="connsiteY4376" fmla="*/ 65565 h 977923"/>
                    <a:gd name="connsiteX4377" fmla="*/ 406634 w 1209257"/>
                    <a:gd name="connsiteY4377" fmla="*/ 65565 h 977923"/>
                    <a:gd name="connsiteX4378" fmla="*/ 412943 w 1209257"/>
                    <a:gd name="connsiteY4378" fmla="*/ 72789 h 977923"/>
                    <a:gd name="connsiteX4379" fmla="*/ 406634 w 1209257"/>
                    <a:gd name="connsiteY4379" fmla="*/ 80012 h 977923"/>
                    <a:gd name="connsiteX4380" fmla="*/ 400326 w 1209257"/>
                    <a:gd name="connsiteY4380" fmla="*/ 72789 h 977923"/>
                    <a:gd name="connsiteX4381" fmla="*/ 406634 w 1209257"/>
                    <a:gd name="connsiteY4381" fmla="*/ 65565 h 977923"/>
                    <a:gd name="connsiteX4382" fmla="*/ 387710 w 1209257"/>
                    <a:gd name="connsiteY4382" fmla="*/ 65565 h 977923"/>
                    <a:gd name="connsiteX4383" fmla="*/ 393533 w 1209257"/>
                    <a:gd name="connsiteY4383" fmla="*/ 72789 h 977923"/>
                    <a:gd name="connsiteX4384" fmla="*/ 387710 w 1209257"/>
                    <a:gd name="connsiteY4384" fmla="*/ 80012 h 977923"/>
                    <a:gd name="connsiteX4385" fmla="*/ 381402 w 1209257"/>
                    <a:gd name="connsiteY4385" fmla="*/ 72789 h 977923"/>
                    <a:gd name="connsiteX4386" fmla="*/ 387710 w 1209257"/>
                    <a:gd name="connsiteY4386" fmla="*/ 65565 h 977923"/>
                    <a:gd name="connsiteX4387" fmla="*/ 349376 w 1209257"/>
                    <a:gd name="connsiteY4387" fmla="*/ 65565 h 977923"/>
                    <a:gd name="connsiteX4388" fmla="*/ 355684 w 1209257"/>
                    <a:gd name="connsiteY4388" fmla="*/ 72789 h 977923"/>
                    <a:gd name="connsiteX4389" fmla="*/ 349376 w 1209257"/>
                    <a:gd name="connsiteY4389" fmla="*/ 80012 h 977923"/>
                    <a:gd name="connsiteX4390" fmla="*/ 343068 w 1209257"/>
                    <a:gd name="connsiteY4390" fmla="*/ 72789 h 977923"/>
                    <a:gd name="connsiteX4391" fmla="*/ 349376 w 1209257"/>
                    <a:gd name="connsiteY4391" fmla="*/ 65565 h 977923"/>
                    <a:gd name="connsiteX4392" fmla="*/ 234373 w 1209257"/>
                    <a:gd name="connsiteY4392" fmla="*/ 65565 h 977923"/>
                    <a:gd name="connsiteX4393" fmla="*/ 240681 w 1209257"/>
                    <a:gd name="connsiteY4393" fmla="*/ 72789 h 977923"/>
                    <a:gd name="connsiteX4394" fmla="*/ 234373 w 1209257"/>
                    <a:gd name="connsiteY4394" fmla="*/ 80012 h 977923"/>
                    <a:gd name="connsiteX4395" fmla="*/ 228550 w 1209257"/>
                    <a:gd name="connsiteY4395" fmla="*/ 72789 h 977923"/>
                    <a:gd name="connsiteX4396" fmla="*/ 234373 w 1209257"/>
                    <a:gd name="connsiteY4396" fmla="*/ 65565 h 977923"/>
                    <a:gd name="connsiteX4397" fmla="*/ 311041 w 1209257"/>
                    <a:gd name="connsiteY4397" fmla="*/ 45007 h 977923"/>
                    <a:gd name="connsiteX4398" fmla="*/ 316379 w 1209257"/>
                    <a:gd name="connsiteY4398" fmla="*/ 51119 h 977923"/>
                    <a:gd name="connsiteX4399" fmla="*/ 311041 w 1209257"/>
                    <a:gd name="connsiteY4399" fmla="*/ 56675 h 977923"/>
                    <a:gd name="connsiteX4400" fmla="*/ 305704 w 1209257"/>
                    <a:gd name="connsiteY4400" fmla="*/ 51119 h 977923"/>
                    <a:gd name="connsiteX4401" fmla="*/ 311041 w 1209257"/>
                    <a:gd name="connsiteY4401" fmla="*/ 45007 h 977923"/>
                    <a:gd name="connsiteX4402" fmla="*/ 923419 w 1209257"/>
                    <a:gd name="connsiteY4402" fmla="*/ 43896 h 977923"/>
                    <a:gd name="connsiteX4403" fmla="*/ 929242 w 1209257"/>
                    <a:gd name="connsiteY4403" fmla="*/ 51119 h 977923"/>
                    <a:gd name="connsiteX4404" fmla="*/ 923419 w 1209257"/>
                    <a:gd name="connsiteY4404" fmla="*/ 57786 h 977923"/>
                    <a:gd name="connsiteX4405" fmla="*/ 917111 w 1209257"/>
                    <a:gd name="connsiteY4405" fmla="*/ 51119 h 977923"/>
                    <a:gd name="connsiteX4406" fmla="*/ 923419 w 1209257"/>
                    <a:gd name="connsiteY4406" fmla="*/ 43896 h 977923"/>
                    <a:gd name="connsiteX4407" fmla="*/ 904009 w 1209257"/>
                    <a:gd name="connsiteY4407" fmla="*/ 43896 h 977923"/>
                    <a:gd name="connsiteX4408" fmla="*/ 910317 w 1209257"/>
                    <a:gd name="connsiteY4408" fmla="*/ 51119 h 977923"/>
                    <a:gd name="connsiteX4409" fmla="*/ 904009 w 1209257"/>
                    <a:gd name="connsiteY4409" fmla="*/ 57786 h 977923"/>
                    <a:gd name="connsiteX4410" fmla="*/ 897701 w 1209257"/>
                    <a:gd name="connsiteY4410" fmla="*/ 51119 h 977923"/>
                    <a:gd name="connsiteX4411" fmla="*/ 904009 w 1209257"/>
                    <a:gd name="connsiteY4411" fmla="*/ 43896 h 977923"/>
                    <a:gd name="connsiteX4412" fmla="*/ 885085 w 1209257"/>
                    <a:gd name="connsiteY4412" fmla="*/ 43896 h 977923"/>
                    <a:gd name="connsiteX4413" fmla="*/ 890908 w 1209257"/>
                    <a:gd name="connsiteY4413" fmla="*/ 51119 h 977923"/>
                    <a:gd name="connsiteX4414" fmla="*/ 885085 w 1209257"/>
                    <a:gd name="connsiteY4414" fmla="*/ 57786 h 977923"/>
                    <a:gd name="connsiteX4415" fmla="*/ 878777 w 1209257"/>
                    <a:gd name="connsiteY4415" fmla="*/ 51119 h 977923"/>
                    <a:gd name="connsiteX4416" fmla="*/ 885085 w 1209257"/>
                    <a:gd name="connsiteY4416" fmla="*/ 43896 h 977923"/>
                    <a:gd name="connsiteX4417" fmla="*/ 712823 w 1209257"/>
                    <a:gd name="connsiteY4417" fmla="*/ 43896 h 977923"/>
                    <a:gd name="connsiteX4418" fmla="*/ 719131 w 1209257"/>
                    <a:gd name="connsiteY4418" fmla="*/ 51119 h 977923"/>
                    <a:gd name="connsiteX4419" fmla="*/ 712823 w 1209257"/>
                    <a:gd name="connsiteY4419" fmla="*/ 57786 h 977923"/>
                    <a:gd name="connsiteX4420" fmla="*/ 706515 w 1209257"/>
                    <a:gd name="connsiteY4420" fmla="*/ 51119 h 977923"/>
                    <a:gd name="connsiteX4421" fmla="*/ 712823 w 1209257"/>
                    <a:gd name="connsiteY4421" fmla="*/ 43896 h 977923"/>
                    <a:gd name="connsiteX4422" fmla="*/ 693413 w 1209257"/>
                    <a:gd name="connsiteY4422" fmla="*/ 43896 h 977923"/>
                    <a:gd name="connsiteX4423" fmla="*/ 699722 w 1209257"/>
                    <a:gd name="connsiteY4423" fmla="*/ 51119 h 977923"/>
                    <a:gd name="connsiteX4424" fmla="*/ 693413 w 1209257"/>
                    <a:gd name="connsiteY4424" fmla="*/ 57786 h 977923"/>
                    <a:gd name="connsiteX4425" fmla="*/ 687591 w 1209257"/>
                    <a:gd name="connsiteY4425" fmla="*/ 51119 h 977923"/>
                    <a:gd name="connsiteX4426" fmla="*/ 693413 w 1209257"/>
                    <a:gd name="connsiteY4426" fmla="*/ 43896 h 977923"/>
                    <a:gd name="connsiteX4427" fmla="*/ 674489 w 1209257"/>
                    <a:gd name="connsiteY4427" fmla="*/ 43896 h 977923"/>
                    <a:gd name="connsiteX4428" fmla="*/ 680797 w 1209257"/>
                    <a:gd name="connsiteY4428" fmla="*/ 51119 h 977923"/>
                    <a:gd name="connsiteX4429" fmla="*/ 674489 w 1209257"/>
                    <a:gd name="connsiteY4429" fmla="*/ 57786 h 977923"/>
                    <a:gd name="connsiteX4430" fmla="*/ 668181 w 1209257"/>
                    <a:gd name="connsiteY4430" fmla="*/ 51119 h 977923"/>
                    <a:gd name="connsiteX4431" fmla="*/ 674489 w 1209257"/>
                    <a:gd name="connsiteY4431" fmla="*/ 43896 h 977923"/>
                    <a:gd name="connsiteX4432" fmla="*/ 655564 w 1209257"/>
                    <a:gd name="connsiteY4432" fmla="*/ 43896 h 977923"/>
                    <a:gd name="connsiteX4433" fmla="*/ 661387 w 1209257"/>
                    <a:gd name="connsiteY4433" fmla="*/ 51119 h 977923"/>
                    <a:gd name="connsiteX4434" fmla="*/ 655564 w 1209257"/>
                    <a:gd name="connsiteY4434" fmla="*/ 57786 h 977923"/>
                    <a:gd name="connsiteX4435" fmla="*/ 649256 w 1209257"/>
                    <a:gd name="connsiteY4435" fmla="*/ 51119 h 977923"/>
                    <a:gd name="connsiteX4436" fmla="*/ 655564 w 1209257"/>
                    <a:gd name="connsiteY4436" fmla="*/ 43896 h 977923"/>
                    <a:gd name="connsiteX4437" fmla="*/ 636155 w 1209257"/>
                    <a:gd name="connsiteY4437" fmla="*/ 43896 h 977923"/>
                    <a:gd name="connsiteX4438" fmla="*/ 642463 w 1209257"/>
                    <a:gd name="connsiteY4438" fmla="*/ 51119 h 977923"/>
                    <a:gd name="connsiteX4439" fmla="*/ 636155 w 1209257"/>
                    <a:gd name="connsiteY4439" fmla="*/ 57786 h 977923"/>
                    <a:gd name="connsiteX4440" fmla="*/ 629847 w 1209257"/>
                    <a:gd name="connsiteY4440" fmla="*/ 51119 h 977923"/>
                    <a:gd name="connsiteX4441" fmla="*/ 636155 w 1209257"/>
                    <a:gd name="connsiteY4441" fmla="*/ 43896 h 977923"/>
                    <a:gd name="connsiteX4442" fmla="*/ 617230 w 1209257"/>
                    <a:gd name="connsiteY4442" fmla="*/ 43896 h 977923"/>
                    <a:gd name="connsiteX4443" fmla="*/ 623538 w 1209257"/>
                    <a:gd name="connsiteY4443" fmla="*/ 51119 h 977923"/>
                    <a:gd name="connsiteX4444" fmla="*/ 617230 w 1209257"/>
                    <a:gd name="connsiteY4444" fmla="*/ 57786 h 977923"/>
                    <a:gd name="connsiteX4445" fmla="*/ 610922 w 1209257"/>
                    <a:gd name="connsiteY4445" fmla="*/ 51119 h 977923"/>
                    <a:gd name="connsiteX4446" fmla="*/ 617230 w 1209257"/>
                    <a:gd name="connsiteY4446" fmla="*/ 43896 h 977923"/>
                    <a:gd name="connsiteX4447" fmla="*/ 597820 w 1209257"/>
                    <a:gd name="connsiteY4447" fmla="*/ 43896 h 977923"/>
                    <a:gd name="connsiteX4448" fmla="*/ 604129 w 1209257"/>
                    <a:gd name="connsiteY4448" fmla="*/ 51119 h 977923"/>
                    <a:gd name="connsiteX4449" fmla="*/ 597820 w 1209257"/>
                    <a:gd name="connsiteY4449" fmla="*/ 57786 h 977923"/>
                    <a:gd name="connsiteX4450" fmla="*/ 591998 w 1209257"/>
                    <a:gd name="connsiteY4450" fmla="*/ 51119 h 977923"/>
                    <a:gd name="connsiteX4451" fmla="*/ 597820 w 1209257"/>
                    <a:gd name="connsiteY4451" fmla="*/ 43896 h 977923"/>
                    <a:gd name="connsiteX4452" fmla="*/ 578896 w 1209257"/>
                    <a:gd name="connsiteY4452" fmla="*/ 43896 h 977923"/>
                    <a:gd name="connsiteX4453" fmla="*/ 585204 w 1209257"/>
                    <a:gd name="connsiteY4453" fmla="*/ 51119 h 977923"/>
                    <a:gd name="connsiteX4454" fmla="*/ 578896 w 1209257"/>
                    <a:gd name="connsiteY4454" fmla="*/ 57786 h 977923"/>
                    <a:gd name="connsiteX4455" fmla="*/ 572588 w 1209257"/>
                    <a:gd name="connsiteY4455" fmla="*/ 51119 h 977923"/>
                    <a:gd name="connsiteX4456" fmla="*/ 578896 w 1209257"/>
                    <a:gd name="connsiteY4456" fmla="*/ 43896 h 977923"/>
                    <a:gd name="connsiteX4457" fmla="*/ 559486 w 1209257"/>
                    <a:gd name="connsiteY4457" fmla="*/ 43896 h 977923"/>
                    <a:gd name="connsiteX4458" fmla="*/ 565794 w 1209257"/>
                    <a:gd name="connsiteY4458" fmla="*/ 51119 h 977923"/>
                    <a:gd name="connsiteX4459" fmla="*/ 559486 w 1209257"/>
                    <a:gd name="connsiteY4459" fmla="*/ 57786 h 977923"/>
                    <a:gd name="connsiteX4460" fmla="*/ 553663 w 1209257"/>
                    <a:gd name="connsiteY4460" fmla="*/ 51119 h 977923"/>
                    <a:gd name="connsiteX4461" fmla="*/ 559486 w 1209257"/>
                    <a:gd name="connsiteY4461" fmla="*/ 43896 h 977923"/>
                    <a:gd name="connsiteX4462" fmla="*/ 540562 w 1209257"/>
                    <a:gd name="connsiteY4462" fmla="*/ 43896 h 977923"/>
                    <a:gd name="connsiteX4463" fmla="*/ 546870 w 1209257"/>
                    <a:gd name="connsiteY4463" fmla="*/ 51119 h 977923"/>
                    <a:gd name="connsiteX4464" fmla="*/ 540562 w 1209257"/>
                    <a:gd name="connsiteY4464" fmla="*/ 57786 h 977923"/>
                    <a:gd name="connsiteX4465" fmla="*/ 534254 w 1209257"/>
                    <a:gd name="connsiteY4465" fmla="*/ 51119 h 977923"/>
                    <a:gd name="connsiteX4466" fmla="*/ 540562 w 1209257"/>
                    <a:gd name="connsiteY4466" fmla="*/ 43896 h 977923"/>
                    <a:gd name="connsiteX4467" fmla="*/ 521637 w 1209257"/>
                    <a:gd name="connsiteY4467" fmla="*/ 43896 h 977923"/>
                    <a:gd name="connsiteX4468" fmla="*/ 527460 w 1209257"/>
                    <a:gd name="connsiteY4468" fmla="*/ 51119 h 977923"/>
                    <a:gd name="connsiteX4469" fmla="*/ 521637 w 1209257"/>
                    <a:gd name="connsiteY4469" fmla="*/ 57786 h 977923"/>
                    <a:gd name="connsiteX4470" fmla="*/ 515329 w 1209257"/>
                    <a:gd name="connsiteY4470" fmla="*/ 51119 h 977923"/>
                    <a:gd name="connsiteX4471" fmla="*/ 521637 w 1209257"/>
                    <a:gd name="connsiteY4471" fmla="*/ 43896 h 977923"/>
                    <a:gd name="connsiteX4472" fmla="*/ 502227 w 1209257"/>
                    <a:gd name="connsiteY4472" fmla="*/ 43896 h 977923"/>
                    <a:gd name="connsiteX4473" fmla="*/ 508536 w 1209257"/>
                    <a:gd name="connsiteY4473" fmla="*/ 51119 h 977923"/>
                    <a:gd name="connsiteX4474" fmla="*/ 502227 w 1209257"/>
                    <a:gd name="connsiteY4474" fmla="*/ 57786 h 977923"/>
                    <a:gd name="connsiteX4475" fmla="*/ 495919 w 1209257"/>
                    <a:gd name="connsiteY4475" fmla="*/ 51119 h 977923"/>
                    <a:gd name="connsiteX4476" fmla="*/ 502227 w 1209257"/>
                    <a:gd name="connsiteY4476" fmla="*/ 43896 h 977923"/>
                    <a:gd name="connsiteX4477" fmla="*/ 483303 w 1209257"/>
                    <a:gd name="connsiteY4477" fmla="*/ 43896 h 977923"/>
                    <a:gd name="connsiteX4478" fmla="*/ 489611 w 1209257"/>
                    <a:gd name="connsiteY4478" fmla="*/ 51119 h 977923"/>
                    <a:gd name="connsiteX4479" fmla="*/ 483303 w 1209257"/>
                    <a:gd name="connsiteY4479" fmla="*/ 57786 h 977923"/>
                    <a:gd name="connsiteX4480" fmla="*/ 476995 w 1209257"/>
                    <a:gd name="connsiteY4480" fmla="*/ 51119 h 977923"/>
                    <a:gd name="connsiteX4481" fmla="*/ 483303 w 1209257"/>
                    <a:gd name="connsiteY4481" fmla="*/ 43896 h 977923"/>
                    <a:gd name="connsiteX4482" fmla="*/ 444969 w 1209257"/>
                    <a:gd name="connsiteY4482" fmla="*/ 43896 h 977923"/>
                    <a:gd name="connsiteX4483" fmla="*/ 451277 w 1209257"/>
                    <a:gd name="connsiteY4483" fmla="*/ 51119 h 977923"/>
                    <a:gd name="connsiteX4484" fmla="*/ 444969 w 1209257"/>
                    <a:gd name="connsiteY4484" fmla="*/ 57786 h 977923"/>
                    <a:gd name="connsiteX4485" fmla="*/ 438661 w 1209257"/>
                    <a:gd name="connsiteY4485" fmla="*/ 51119 h 977923"/>
                    <a:gd name="connsiteX4486" fmla="*/ 444969 w 1209257"/>
                    <a:gd name="connsiteY4486" fmla="*/ 43896 h 977923"/>
                    <a:gd name="connsiteX4487" fmla="*/ 426044 w 1209257"/>
                    <a:gd name="connsiteY4487" fmla="*/ 43896 h 977923"/>
                    <a:gd name="connsiteX4488" fmla="*/ 431867 w 1209257"/>
                    <a:gd name="connsiteY4488" fmla="*/ 51119 h 977923"/>
                    <a:gd name="connsiteX4489" fmla="*/ 426044 w 1209257"/>
                    <a:gd name="connsiteY4489" fmla="*/ 57786 h 977923"/>
                    <a:gd name="connsiteX4490" fmla="*/ 419736 w 1209257"/>
                    <a:gd name="connsiteY4490" fmla="*/ 51119 h 977923"/>
                    <a:gd name="connsiteX4491" fmla="*/ 426044 w 1209257"/>
                    <a:gd name="connsiteY4491" fmla="*/ 43896 h 977923"/>
                    <a:gd name="connsiteX4492" fmla="*/ 406634 w 1209257"/>
                    <a:gd name="connsiteY4492" fmla="*/ 43896 h 977923"/>
                    <a:gd name="connsiteX4493" fmla="*/ 412943 w 1209257"/>
                    <a:gd name="connsiteY4493" fmla="*/ 51119 h 977923"/>
                    <a:gd name="connsiteX4494" fmla="*/ 406634 w 1209257"/>
                    <a:gd name="connsiteY4494" fmla="*/ 57786 h 977923"/>
                    <a:gd name="connsiteX4495" fmla="*/ 400326 w 1209257"/>
                    <a:gd name="connsiteY4495" fmla="*/ 51119 h 977923"/>
                    <a:gd name="connsiteX4496" fmla="*/ 406634 w 1209257"/>
                    <a:gd name="connsiteY4496" fmla="*/ 43896 h 977923"/>
                    <a:gd name="connsiteX4497" fmla="*/ 387710 w 1209257"/>
                    <a:gd name="connsiteY4497" fmla="*/ 43896 h 977923"/>
                    <a:gd name="connsiteX4498" fmla="*/ 393533 w 1209257"/>
                    <a:gd name="connsiteY4498" fmla="*/ 51119 h 977923"/>
                    <a:gd name="connsiteX4499" fmla="*/ 387710 w 1209257"/>
                    <a:gd name="connsiteY4499" fmla="*/ 57786 h 977923"/>
                    <a:gd name="connsiteX4500" fmla="*/ 381402 w 1209257"/>
                    <a:gd name="connsiteY4500" fmla="*/ 51119 h 977923"/>
                    <a:gd name="connsiteX4501" fmla="*/ 387710 w 1209257"/>
                    <a:gd name="connsiteY4501" fmla="*/ 43896 h 977923"/>
                    <a:gd name="connsiteX4502" fmla="*/ 368300 w 1209257"/>
                    <a:gd name="connsiteY4502" fmla="*/ 43896 h 977923"/>
                    <a:gd name="connsiteX4503" fmla="*/ 374608 w 1209257"/>
                    <a:gd name="connsiteY4503" fmla="*/ 51119 h 977923"/>
                    <a:gd name="connsiteX4504" fmla="*/ 368300 w 1209257"/>
                    <a:gd name="connsiteY4504" fmla="*/ 57786 h 977923"/>
                    <a:gd name="connsiteX4505" fmla="*/ 361992 w 1209257"/>
                    <a:gd name="connsiteY4505" fmla="*/ 51119 h 977923"/>
                    <a:gd name="connsiteX4506" fmla="*/ 368300 w 1209257"/>
                    <a:gd name="connsiteY4506" fmla="*/ 43896 h 977923"/>
                    <a:gd name="connsiteX4507" fmla="*/ 406634 w 1209257"/>
                    <a:gd name="connsiteY4507" fmla="*/ 23893 h 977923"/>
                    <a:gd name="connsiteX4508" fmla="*/ 411002 w 1209257"/>
                    <a:gd name="connsiteY4508" fmla="*/ 28893 h 977923"/>
                    <a:gd name="connsiteX4509" fmla="*/ 406634 w 1209257"/>
                    <a:gd name="connsiteY4509" fmla="*/ 33894 h 977923"/>
                    <a:gd name="connsiteX4510" fmla="*/ 402267 w 1209257"/>
                    <a:gd name="connsiteY4510" fmla="*/ 28893 h 977923"/>
                    <a:gd name="connsiteX4511" fmla="*/ 406634 w 1209257"/>
                    <a:gd name="connsiteY4511" fmla="*/ 23893 h 977923"/>
                    <a:gd name="connsiteX4512" fmla="*/ 731748 w 1209257"/>
                    <a:gd name="connsiteY4512" fmla="*/ 21670 h 977923"/>
                    <a:gd name="connsiteX4513" fmla="*/ 738056 w 1209257"/>
                    <a:gd name="connsiteY4513" fmla="*/ 28893 h 977923"/>
                    <a:gd name="connsiteX4514" fmla="*/ 731748 w 1209257"/>
                    <a:gd name="connsiteY4514" fmla="*/ 36117 h 977923"/>
                    <a:gd name="connsiteX4515" fmla="*/ 725925 w 1209257"/>
                    <a:gd name="connsiteY4515" fmla="*/ 28893 h 977923"/>
                    <a:gd name="connsiteX4516" fmla="*/ 731748 w 1209257"/>
                    <a:gd name="connsiteY4516" fmla="*/ 21670 h 977923"/>
                    <a:gd name="connsiteX4517" fmla="*/ 712823 w 1209257"/>
                    <a:gd name="connsiteY4517" fmla="*/ 21670 h 977923"/>
                    <a:gd name="connsiteX4518" fmla="*/ 719131 w 1209257"/>
                    <a:gd name="connsiteY4518" fmla="*/ 28893 h 977923"/>
                    <a:gd name="connsiteX4519" fmla="*/ 712823 w 1209257"/>
                    <a:gd name="connsiteY4519" fmla="*/ 36117 h 977923"/>
                    <a:gd name="connsiteX4520" fmla="*/ 706515 w 1209257"/>
                    <a:gd name="connsiteY4520" fmla="*/ 28893 h 977923"/>
                    <a:gd name="connsiteX4521" fmla="*/ 712823 w 1209257"/>
                    <a:gd name="connsiteY4521" fmla="*/ 21670 h 977923"/>
                    <a:gd name="connsiteX4522" fmla="*/ 693413 w 1209257"/>
                    <a:gd name="connsiteY4522" fmla="*/ 21670 h 977923"/>
                    <a:gd name="connsiteX4523" fmla="*/ 699722 w 1209257"/>
                    <a:gd name="connsiteY4523" fmla="*/ 28893 h 977923"/>
                    <a:gd name="connsiteX4524" fmla="*/ 693413 w 1209257"/>
                    <a:gd name="connsiteY4524" fmla="*/ 36117 h 977923"/>
                    <a:gd name="connsiteX4525" fmla="*/ 687591 w 1209257"/>
                    <a:gd name="connsiteY4525" fmla="*/ 28893 h 977923"/>
                    <a:gd name="connsiteX4526" fmla="*/ 693413 w 1209257"/>
                    <a:gd name="connsiteY4526" fmla="*/ 21670 h 977923"/>
                    <a:gd name="connsiteX4527" fmla="*/ 674489 w 1209257"/>
                    <a:gd name="connsiteY4527" fmla="*/ 21670 h 977923"/>
                    <a:gd name="connsiteX4528" fmla="*/ 680797 w 1209257"/>
                    <a:gd name="connsiteY4528" fmla="*/ 28893 h 977923"/>
                    <a:gd name="connsiteX4529" fmla="*/ 674489 w 1209257"/>
                    <a:gd name="connsiteY4529" fmla="*/ 36117 h 977923"/>
                    <a:gd name="connsiteX4530" fmla="*/ 668181 w 1209257"/>
                    <a:gd name="connsiteY4530" fmla="*/ 28893 h 977923"/>
                    <a:gd name="connsiteX4531" fmla="*/ 674489 w 1209257"/>
                    <a:gd name="connsiteY4531" fmla="*/ 21670 h 977923"/>
                    <a:gd name="connsiteX4532" fmla="*/ 655564 w 1209257"/>
                    <a:gd name="connsiteY4532" fmla="*/ 21670 h 977923"/>
                    <a:gd name="connsiteX4533" fmla="*/ 661387 w 1209257"/>
                    <a:gd name="connsiteY4533" fmla="*/ 28893 h 977923"/>
                    <a:gd name="connsiteX4534" fmla="*/ 655564 w 1209257"/>
                    <a:gd name="connsiteY4534" fmla="*/ 36117 h 977923"/>
                    <a:gd name="connsiteX4535" fmla="*/ 649256 w 1209257"/>
                    <a:gd name="connsiteY4535" fmla="*/ 28893 h 977923"/>
                    <a:gd name="connsiteX4536" fmla="*/ 655564 w 1209257"/>
                    <a:gd name="connsiteY4536" fmla="*/ 21670 h 977923"/>
                    <a:gd name="connsiteX4537" fmla="*/ 636155 w 1209257"/>
                    <a:gd name="connsiteY4537" fmla="*/ 21670 h 977923"/>
                    <a:gd name="connsiteX4538" fmla="*/ 642463 w 1209257"/>
                    <a:gd name="connsiteY4538" fmla="*/ 28893 h 977923"/>
                    <a:gd name="connsiteX4539" fmla="*/ 636155 w 1209257"/>
                    <a:gd name="connsiteY4539" fmla="*/ 36117 h 977923"/>
                    <a:gd name="connsiteX4540" fmla="*/ 629847 w 1209257"/>
                    <a:gd name="connsiteY4540" fmla="*/ 28893 h 977923"/>
                    <a:gd name="connsiteX4541" fmla="*/ 636155 w 1209257"/>
                    <a:gd name="connsiteY4541" fmla="*/ 21670 h 977923"/>
                    <a:gd name="connsiteX4542" fmla="*/ 617230 w 1209257"/>
                    <a:gd name="connsiteY4542" fmla="*/ 21670 h 977923"/>
                    <a:gd name="connsiteX4543" fmla="*/ 623538 w 1209257"/>
                    <a:gd name="connsiteY4543" fmla="*/ 28893 h 977923"/>
                    <a:gd name="connsiteX4544" fmla="*/ 617230 w 1209257"/>
                    <a:gd name="connsiteY4544" fmla="*/ 36117 h 977923"/>
                    <a:gd name="connsiteX4545" fmla="*/ 610922 w 1209257"/>
                    <a:gd name="connsiteY4545" fmla="*/ 28893 h 977923"/>
                    <a:gd name="connsiteX4546" fmla="*/ 617230 w 1209257"/>
                    <a:gd name="connsiteY4546" fmla="*/ 21670 h 977923"/>
                    <a:gd name="connsiteX4547" fmla="*/ 597820 w 1209257"/>
                    <a:gd name="connsiteY4547" fmla="*/ 21670 h 977923"/>
                    <a:gd name="connsiteX4548" fmla="*/ 604129 w 1209257"/>
                    <a:gd name="connsiteY4548" fmla="*/ 28893 h 977923"/>
                    <a:gd name="connsiteX4549" fmla="*/ 597820 w 1209257"/>
                    <a:gd name="connsiteY4549" fmla="*/ 36117 h 977923"/>
                    <a:gd name="connsiteX4550" fmla="*/ 591998 w 1209257"/>
                    <a:gd name="connsiteY4550" fmla="*/ 28893 h 977923"/>
                    <a:gd name="connsiteX4551" fmla="*/ 597820 w 1209257"/>
                    <a:gd name="connsiteY4551" fmla="*/ 21670 h 977923"/>
                    <a:gd name="connsiteX4552" fmla="*/ 578896 w 1209257"/>
                    <a:gd name="connsiteY4552" fmla="*/ 21670 h 977923"/>
                    <a:gd name="connsiteX4553" fmla="*/ 585204 w 1209257"/>
                    <a:gd name="connsiteY4553" fmla="*/ 28893 h 977923"/>
                    <a:gd name="connsiteX4554" fmla="*/ 578896 w 1209257"/>
                    <a:gd name="connsiteY4554" fmla="*/ 36117 h 977923"/>
                    <a:gd name="connsiteX4555" fmla="*/ 572588 w 1209257"/>
                    <a:gd name="connsiteY4555" fmla="*/ 28893 h 977923"/>
                    <a:gd name="connsiteX4556" fmla="*/ 578896 w 1209257"/>
                    <a:gd name="connsiteY4556" fmla="*/ 21670 h 977923"/>
                    <a:gd name="connsiteX4557" fmla="*/ 559486 w 1209257"/>
                    <a:gd name="connsiteY4557" fmla="*/ 21670 h 977923"/>
                    <a:gd name="connsiteX4558" fmla="*/ 565794 w 1209257"/>
                    <a:gd name="connsiteY4558" fmla="*/ 28893 h 977923"/>
                    <a:gd name="connsiteX4559" fmla="*/ 559486 w 1209257"/>
                    <a:gd name="connsiteY4559" fmla="*/ 36117 h 977923"/>
                    <a:gd name="connsiteX4560" fmla="*/ 553663 w 1209257"/>
                    <a:gd name="connsiteY4560" fmla="*/ 28893 h 977923"/>
                    <a:gd name="connsiteX4561" fmla="*/ 559486 w 1209257"/>
                    <a:gd name="connsiteY4561" fmla="*/ 21670 h 977923"/>
                    <a:gd name="connsiteX4562" fmla="*/ 540562 w 1209257"/>
                    <a:gd name="connsiteY4562" fmla="*/ 21670 h 977923"/>
                    <a:gd name="connsiteX4563" fmla="*/ 546870 w 1209257"/>
                    <a:gd name="connsiteY4563" fmla="*/ 28893 h 977923"/>
                    <a:gd name="connsiteX4564" fmla="*/ 540562 w 1209257"/>
                    <a:gd name="connsiteY4564" fmla="*/ 36117 h 977923"/>
                    <a:gd name="connsiteX4565" fmla="*/ 534254 w 1209257"/>
                    <a:gd name="connsiteY4565" fmla="*/ 28893 h 977923"/>
                    <a:gd name="connsiteX4566" fmla="*/ 540562 w 1209257"/>
                    <a:gd name="connsiteY4566" fmla="*/ 21670 h 977923"/>
                    <a:gd name="connsiteX4567" fmla="*/ 521637 w 1209257"/>
                    <a:gd name="connsiteY4567" fmla="*/ 21670 h 977923"/>
                    <a:gd name="connsiteX4568" fmla="*/ 527460 w 1209257"/>
                    <a:gd name="connsiteY4568" fmla="*/ 28893 h 977923"/>
                    <a:gd name="connsiteX4569" fmla="*/ 521637 w 1209257"/>
                    <a:gd name="connsiteY4569" fmla="*/ 36117 h 977923"/>
                    <a:gd name="connsiteX4570" fmla="*/ 515329 w 1209257"/>
                    <a:gd name="connsiteY4570" fmla="*/ 28893 h 977923"/>
                    <a:gd name="connsiteX4571" fmla="*/ 521637 w 1209257"/>
                    <a:gd name="connsiteY4571" fmla="*/ 21670 h 977923"/>
                    <a:gd name="connsiteX4572" fmla="*/ 502227 w 1209257"/>
                    <a:gd name="connsiteY4572" fmla="*/ 21670 h 977923"/>
                    <a:gd name="connsiteX4573" fmla="*/ 508536 w 1209257"/>
                    <a:gd name="connsiteY4573" fmla="*/ 28893 h 977923"/>
                    <a:gd name="connsiteX4574" fmla="*/ 502227 w 1209257"/>
                    <a:gd name="connsiteY4574" fmla="*/ 36117 h 977923"/>
                    <a:gd name="connsiteX4575" fmla="*/ 495919 w 1209257"/>
                    <a:gd name="connsiteY4575" fmla="*/ 28893 h 977923"/>
                    <a:gd name="connsiteX4576" fmla="*/ 502227 w 1209257"/>
                    <a:gd name="connsiteY4576" fmla="*/ 21670 h 977923"/>
                    <a:gd name="connsiteX4577" fmla="*/ 463893 w 1209257"/>
                    <a:gd name="connsiteY4577" fmla="*/ 21670 h 977923"/>
                    <a:gd name="connsiteX4578" fmla="*/ 470201 w 1209257"/>
                    <a:gd name="connsiteY4578" fmla="*/ 28893 h 977923"/>
                    <a:gd name="connsiteX4579" fmla="*/ 463893 w 1209257"/>
                    <a:gd name="connsiteY4579" fmla="*/ 36117 h 977923"/>
                    <a:gd name="connsiteX4580" fmla="*/ 458070 w 1209257"/>
                    <a:gd name="connsiteY4580" fmla="*/ 28893 h 977923"/>
                    <a:gd name="connsiteX4581" fmla="*/ 463893 w 1209257"/>
                    <a:gd name="connsiteY4581" fmla="*/ 21670 h 977923"/>
                    <a:gd name="connsiteX4582" fmla="*/ 444969 w 1209257"/>
                    <a:gd name="connsiteY4582" fmla="*/ 21670 h 977923"/>
                    <a:gd name="connsiteX4583" fmla="*/ 451277 w 1209257"/>
                    <a:gd name="connsiteY4583" fmla="*/ 28893 h 977923"/>
                    <a:gd name="connsiteX4584" fmla="*/ 444969 w 1209257"/>
                    <a:gd name="connsiteY4584" fmla="*/ 36117 h 977923"/>
                    <a:gd name="connsiteX4585" fmla="*/ 438661 w 1209257"/>
                    <a:gd name="connsiteY4585" fmla="*/ 28893 h 977923"/>
                    <a:gd name="connsiteX4586" fmla="*/ 444969 w 1209257"/>
                    <a:gd name="connsiteY4586" fmla="*/ 21670 h 977923"/>
                    <a:gd name="connsiteX4587" fmla="*/ 368300 w 1209257"/>
                    <a:gd name="connsiteY4587" fmla="*/ 21670 h 977923"/>
                    <a:gd name="connsiteX4588" fmla="*/ 374608 w 1209257"/>
                    <a:gd name="connsiteY4588" fmla="*/ 28893 h 977923"/>
                    <a:gd name="connsiteX4589" fmla="*/ 368300 w 1209257"/>
                    <a:gd name="connsiteY4589" fmla="*/ 36117 h 977923"/>
                    <a:gd name="connsiteX4590" fmla="*/ 361992 w 1209257"/>
                    <a:gd name="connsiteY4590" fmla="*/ 28893 h 977923"/>
                    <a:gd name="connsiteX4591" fmla="*/ 368300 w 1209257"/>
                    <a:gd name="connsiteY4591" fmla="*/ 21670 h 977923"/>
                    <a:gd name="connsiteX4592" fmla="*/ 693413 w 1209257"/>
                    <a:gd name="connsiteY4592" fmla="*/ 2778 h 977923"/>
                    <a:gd name="connsiteX4593" fmla="*/ 697295 w 1209257"/>
                    <a:gd name="connsiteY4593" fmla="*/ 7223 h 977923"/>
                    <a:gd name="connsiteX4594" fmla="*/ 693413 w 1209257"/>
                    <a:gd name="connsiteY4594" fmla="*/ 11113 h 977923"/>
                    <a:gd name="connsiteX4595" fmla="*/ 690017 w 1209257"/>
                    <a:gd name="connsiteY4595" fmla="*/ 7223 h 977923"/>
                    <a:gd name="connsiteX4596" fmla="*/ 693413 w 1209257"/>
                    <a:gd name="connsiteY4596" fmla="*/ 2778 h 977923"/>
                    <a:gd name="connsiteX4597" fmla="*/ 674489 w 1209257"/>
                    <a:gd name="connsiteY4597" fmla="*/ 0 h 977923"/>
                    <a:gd name="connsiteX4598" fmla="*/ 680797 w 1209257"/>
                    <a:gd name="connsiteY4598" fmla="*/ 7223 h 977923"/>
                    <a:gd name="connsiteX4599" fmla="*/ 674489 w 1209257"/>
                    <a:gd name="connsiteY4599" fmla="*/ 13891 h 977923"/>
                    <a:gd name="connsiteX4600" fmla="*/ 668181 w 1209257"/>
                    <a:gd name="connsiteY4600" fmla="*/ 7223 h 977923"/>
                    <a:gd name="connsiteX4601" fmla="*/ 674489 w 1209257"/>
                    <a:gd name="connsiteY4601" fmla="*/ 0 h 977923"/>
                    <a:gd name="connsiteX4602" fmla="*/ 655564 w 1209257"/>
                    <a:gd name="connsiteY4602" fmla="*/ 0 h 977923"/>
                    <a:gd name="connsiteX4603" fmla="*/ 661387 w 1209257"/>
                    <a:gd name="connsiteY4603" fmla="*/ 7223 h 977923"/>
                    <a:gd name="connsiteX4604" fmla="*/ 655564 w 1209257"/>
                    <a:gd name="connsiteY4604" fmla="*/ 13891 h 977923"/>
                    <a:gd name="connsiteX4605" fmla="*/ 649256 w 1209257"/>
                    <a:gd name="connsiteY4605" fmla="*/ 7223 h 977923"/>
                    <a:gd name="connsiteX4606" fmla="*/ 655564 w 1209257"/>
                    <a:gd name="connsiteY4606" fmla="*/ 0 h 977923"/>
                    <a:gd name="connsiteX4607" fmla="*/ 636155 w 1209257"/>
                    <a:gd name="connsiteY4607" fmla="*/ 0 h 977923"/>
                    <a:gd name="connsiteX4608" fmla="*/ 642463 w 1209257"/>
                    <a:gd name="connsiteY4608" fmla="*/ 7223 h 977923"/>
                    <a:gd name="connsiteX4609" fmla="*/ 636155 w 1209257"/>
                    <a:gd name="connsiteY4609" fmla="*/ 13891 h 977923"/>
                    <a:gd name="connsiteX4610" fmla="*/ 629847 w 1209257"/>
                    <a:gd name="connsiteY4610" fmla="*/ 7223 h 977923"/>
                    <a:gd name="connsiteX4611" fmla="*/ 636155 w 1209257"/>
                    <a:gd name="connsiteY4611" fmla="*/ 0 h 977923"/>
                    <a:gd name="connsiteX4612" fmla="*/ 617230 w 1209257"/>
                    <a:gd name="connsiteY4612" fmla="*/ 0 h 977923"/>
                    <a:gd name="connsiteX4613" fmla="*/ 623538 w 1209257"/>
                    <a:gd name="connsiteY4613" fmla="*/ 7223 h 977923"/>
                    <a:gd name="connsiteX4614" fmla="*/ 617230 w 1209257"/>
                    <a:gd name="connsiteY4614" fmla="*/ 13891 h 977923"/>
                    <a:gd name="connsiteX4615" fmla="*/ 610922 w 1209257"/>
                    <a:gd name="connsiteY4615" fmla="*/ 7223 h 977923"/>
                    <a:gd name="connsiteX4616" fmla="*/ 617230 w 1209257"/>
                    <a:gd name="connsiteY4616" fmla="*/ 0 h 977923"/>
                    <a:gd name="connsiteX4617" fmla="*/ 578896 w 1209257"/>
                    <a:gd name="connsiteY4617" fmla="*/ 0 h 977923"/>
                    <a:gd name="connsiteX4618" fmla="*/ 585204 w 1209257"/>
                    <a:gd name="connsiteY4618" fmla="*/ 7223 h 977923"/>
                    <a:gd name="connsiteX4619" fmla="*/ 578896 w 1209257"/>
                    <a:gd name="connsiteY4619" fmla="*/ 13891 h 977923"/>
                    <a:gd name="connsiteX4620" fmla="*/ 572588 w 1209257"/>
                    <a:gd name="connsiteY4620" fmla="*/ 7223 h 977923"/>
                    <a:gd name="connsiteX4621" fmla="*/ 578896 w 1209257"/>
                    <a:gd name="connsiteY4621" fmla="*/ 0 h 977923"/>
                    <a:gd name="connsiteX4622" fmla="*/ 540562 w 1209257"/>
                    <a:gd name="connsiteY4622" fmla="*/ 0 h 977923"/>
                    <a:gd name="connsiteX4623" fmla="*/ 546870 w 1209257"/>
                    <a:gd name="connsiteY4623" fmla="*/ 7223 h 977923"/>
                    <a:gd name="connsiteX4624" fmla="*/ 540562 w 1209257"/>
                    <a:gd name="connsiteY4624" fmla="*/ 13891 h 977923"/>
                    <a:gd name="connsiteX4625" fmla="*/ 534254 w 1209257"/>
                    <a:gd name="connsiteY4625" fmla="*/ 7223 h 977923"/>
                    <a:gd name="connsiteX4626" fmla="*/ 540562 w 1209257"/>
                    <a:gd name="connsiteY4626" fmla="*/ 0 h 977923"/>
                    <a:gd name="connsiteX4627" fmla="*/ 502227 w 1209257"/>
                    <a:gd name="connsiteY4627" fmla="*/ 0 h 977923"/>
                    <a:gd name="connsiteX4628" fmla="*/ 508536 w 1209257"/>
                    <a:gd name="connsiteY4628" fmla="*/ 7223 h 977923"/>
                    <a:gd name="connsiteX4629" fmla="*/ 502227 w 1209257"/>
                    <a:gd name="connsiteY4629" fmla="*/ 13891 h 977923"/>
                    <a:gd name="connsiteX4630" fmla="*/ 495919 w 1209257"/>
                    <a:gd name="connsiteY4630" fmla="*/ 7223 h 977923"/>
                    <a:gd name="connsiteX4631" fmla="*/ 502227 w 1209257"/>
                    <a:gd name="connsiteY4631" fmla="*/ 0 h 977923"/>
                    <a:gd name="connsiteX4632" fmla="*/ 483303 w 1209257"/>
                    <a:gd name="connsiteY4632" fmla="*/ 0 h 977923"/>
                    <a:gd name="connsiteX4633" fmla="*/ 489611 w 1209257"/>
                    <a:gd name="connsiteY4633" fmla="*/ 7223 h 977923"/>
                    <a:gd name="connsiteX4634" fmla="*/ 483303 w 1209257"/>
                    <a:gd name="connsiteY4634" fmla="*/ 13891 h 977923"/>
                    <a:gd name="connsiteX4635" fmla="*/ 476995 w 1209257"/>
                    <a:gd name="connsiteY4635" fmla="*/ 7223 h 977923"/>
                    <a:gd name="connsiteX4636" fmla="*/ 483303 w 1209257"/>
                    <a:gd name="connsiteY4636" fmla="*/ 0 h 977923"/>
                    <a:gd name="connsiteX4637" fmla="*/ 463893 w 1209257"/>
                    <a:gd name="connsiteY4637" fmla="*/ 0 h 977923"/>
                    <a:gd name="connsiteX4638" fmla="*/ 470201 w 1209257"/>
                    <a:gd name="connsiteY4638" fmla="*/ 7223 h 977923"/>
                    <a:gd name="connsiteX4639" fmla="*/ 463893 w 1209257"/>
                    <a:gd name="connsiteY4639" fmla="*/ 13891 h 977923"/>
                    <a:gd name="connsiteX4640" fmla="*/ 458070 w 1209257"/>
                    <a:gd name="connsiteY4640" fmla="*/ 7223 h 977923"/>
                    <a:gd name="connsiteX4641" fmla="*/ 463893 w 1209257"/>
                    <a:gd name="connsiteY4641" fmla="*/ 0 h 977923"/>
                    <a:gd name="connsiteX4642" fmla="*/ 444969 w 1209257"/>
                    <a:gd name="connsiteY4642" fmla="*/ 0 h 977923"/>
                    <a:gd name="connsiteX4643" fmla="*/ 451277 w 1209257"/>
                    <a:gd name="connsiteY4643" fmla="*/ 7223 h 977923"/>
                    <a:gd name="connsiteX4644" fmla="*/ 444969 w 1209257"/>
                    <a:gd name="connsiteY4644" fmla="*/ 13891 h 977923"/>
                    <a:gd name="connsiteX4645" fmla="*/ 438661 w 1209257"/>
                    <a:gd name="connsiteY4645" fmla="*/ 7223 h 977923"/>
                    <a:gd name="connsiteX4646" fmla="*/ 444969 w 1209257"/>
                    <a:gd name="connsiteY4646" fmla="*/ 0 h 977923"/>
                    <a:gd name="connsiteX4647" fmla="*/ 426044 w 1209257"/>
                    <a:gd name="connsiteY4647" fmla="*/ 0 h 977923"/>
                    <a:gd name="connsiteX4648" fmla="*/ 431867 w 1209257"/>
                    <a:gd name="connsiteY4648" fmla="*/ 7223 h 977923"/>
                    <a:gd name="connsiteX4649" fmla="*/ 426044 w 1209257"/>
                    <a:gd name="connsiteY4649" fmla="*/ 13891 h 977923"/>
                    <a:gd name="connsiteX4650" fmla="*/ 419736 w 1209257"/>
                    <a:gd name="connsiteY4650" fmla="*/ 7223 h 977923"/>
                    <a:gd name="connsiteX4651" fmla="*/ 426044 w 1209257"/>
                    <a:gd name="connsiteY4651" fmla="*/ 0 h 977923"/>
                    <a:gd name="connsiteX4652" fmla="*/ 406634 w 1209257"/>
                    <a:gd name="connsiteY4652" fmla="*/ 0 h 977923"/>
                    <a:gd name="connsiteX4653" fmla="*/ 412943 w 1209257"/>
                    <a:gd name="connsiteY4653" fmla="*/ 7223 h 977923"/>
                    <a:gd name="connsiteX4654" fmla="*/ 406634 w 1209257"/>
                    <a:gd name="connsiteY4654" fmla="*/ 13891 h 977923"/>
                    <a:gd name="connsiteX4655" fmla="*/ 400326 w 1209257"/>
                    <a:gd name="connsiteY4655" fmla="*/ 7223 h 977923"/>
                    <a:gd name="connsiteX4656" fmla="*/ 406634 w 1209257"/>
                    <a:gd name="connsiteY4656" fmla="*/ 0 h 977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  <a:cxn ang="0">
                      <a:pos x="connsiteX1644" y="connsiteY1644"/>
                    </a:cxn>
                    <a:cxn ang="0">
                      <a:pos x="connsiteX1645" y="connsiteY1645"/>
                    </a:cxn>
                    <a:cxn ang="0">
                      <a:pos x="connsiteX1646" y="connsiteY1646"/>
                    </a:cxn>
                    <a:cxn ang="0">
                      <a:pos x="connsiteX1647" y="connsiteY1647"/>
                    </a:cxn>
                    <a:cxn ang="0">
                      <a:pos x="connsiteX1648" y="connsiteY1648"/>
                    </a:cxn>
                    <a:cxn ang="0">
                      <a:pos x="connsiteX1649" y="connsiteY1649"/>
                    </a:cxn>
                    <a:cxn ang="0">
                      <a:pos x="connsiteX1650" y="connsiteY1650"/>
                    </a:cxn>
                    <a:cxn ang="0">
                      <a:pos x="connsiteX1651" y="connsiteY1651"/>
                    </a:cxn>
                    <a:cxn ang="0">
                      <a:pos x="connsiteX1652" y="connsiteY1652"/>
                    </a:cxn>
                    <a:cxn ang="0">
                      <a:pos x="connsiteX1653" y="connsiteY1653"/>
                    </a:cxn>
                    <a:cxn ang="0">
                      <a:pos x="connsiteX1654" y="connsiteY1654"/>
                    </a:cxn>
                    <a:cxn ang="0">
                      <a:pos x="connsiteX1655" y="connsiteY1655"/>
                    </a:cxn>
                    <a:cxn ang="0">
                      <a:pos x="connsiteX1656" y="connsiteY1656"/>
                    </a:cxn>
                    <a:cxn ang="0">
                      <a:pos x="connsiteX1657" y="connsiteY1657"/>
                    </a:cxn>
                    <a:cxn ang="0">
                      <a:pos x="connsiteX1658" y="connsiteY1658"/>
                    </a:cxn>
                    <a:cxn ang="0">
                      <a:pos x="connsiteX1659" y="connsiteY1659"/>
                    </a:cxn>
                    <a:cxn ang="0">
                      <a:pos x="connsiteX1660" y="connsiteY1660"/>
                    </a:cxn>
                    <a:cxn ang="0">
                      <a:pos x="connsiteX1661" y="connsiteY1661"/>
                    </a:cxn>
                    <a:cxn ang="0">
                      <a:pos x="connsiteX1662" y="connsiteY1662"/>
                    </a:cxn>
                    <a:cxn ang="0">
                      <a:pos x="connsiteX1663" y="connsiteY1663"/>
                    </a:cxn>
                    <a:cxn ang="0">
                      <a:pos x="connsiteX1664" y="connsiteY1664"/>
                    </a:cxn>
                    <a:cxn ang="0">
                      <a:pos x="connsiteX1665" y="connsiteY1665"/>
                    </a:cxn>
                    <a:cxn ang="0">
                      <a:pos x="connsiteX1666" y="connsiteY1666"/>
                    </a:cxn>
                    <a:cxn ang="0">
                      <a:pos x="connsiteX1667" y="connsiteY1667"/>
                    </a:cxn>
                    <a:cxn ang="0">
                      <a:pos x="connsiteX1668" y="connsiteY1668"/>
                    </a:cxn>
                    <a:cxn ang="0">
                      <a:pos x="connsiteX1669" y="connsiteY1669"/>
                    </a:cxn>
                    <a:cxn ang="0">
                      <a:pos x="connsiteX1670" y="connsiteY1670"/>
                    </a:cxn>
                    <a:cxn ang="0">
                      <a:pos x="connsiteX1671" y="connsiteY1671"/>
                    </a:cxn>
                    <a:cxn ang="0">
                      <a:pos x="connsiteX1672" y="connsiteY1672"/>
                    </a:cxn>
                    <a:cxn ang="0">
                      <a:pos x="connsiteX1673" y="connsiteY1673"/>
                    </a:cxn>
                    <a:cxn ang="0">
                      <a:pos x="connsiteX1674" y="connsiteY1674"/>
                    </a:cxn>
                    <a:cxn ang="0">
                      <a:pos x="connsiteX1675" y="connsiteY1675"/>
                    </a:cxn>
                    <a:cxn ang="0">
                      <a:pos x="connsiteX1676" y="connsiteY1676"/>
                    </a:cxn>
                    <a:cxn ang="0">
                      <a:pos x="connsiteX1677" y="connsiteY1677"/>
                    </a:cxn>
                    <a:cxn ang="0">
                      <a:pos x="connsiteX1678" y="connsiteY1678"/>
                    </a:cxn>
                    <a:cxn ang="0">
                      <a:pos x="connsiteX1679" y="connsiteY1679"/>
                    </a:cxn>
                    <a:cxn ang="0">
                      <a:pos x="connsiteX1680" y="connsiteY1680"/>
                    </a:cxn>
                    <a:cxn ang="0">
                      <a:pos x="connsiteX1681" y="connsiteY1681"/>
                    </a:cxn>
                    <a:cxn ang="0">
                      <a:pos x="connsiteX1682" y="connsiteY1682"/>
                    </a:cxn>
                    <a:cxn ang="0">
                      <a:pos x="connsiteX1683" y="connsiteY1683"/>
                    </a:cxn>
                    <a:cxn ang="0">
                      <a:pos x="connsiteX1684" y="connsiteY1684"/>
                    </a:cxn>
                    <a:cxn ang="0">
                      <a:pos x="connsiteX1685" y="connsiteY1685"/>
                    </a:cxn>
                    <a:cxn ang="0">
                      <a:pos x="connsiteX1686" y="connsiteY1686"/>
                    </a:cxn>
                    <a:cxn ang="0">
                      <a:pos x="connsiteX1687" y="connsiteY1687"/>
                    </a:cxn>
                    <a:cxn ang="0">
                      <a:pos x="connsiteX1688" y="connsiteY1688"/>
                    </a:cxn>
                    <a:cxn ang="0">
                      <a:pos x="connsiteX1689" y="connsiteY1689"/>
                    </a:cxn>
                    <a:cxn ang="0">
                      <a:pos x="connsiteX1690" y="connsiteY1690"/>
                    </a:cxn>
                    <a:cxn ang="0">
                      <a:pos x="connsiteX1691" y="connsiteY1691"/>
                    </a:cxn>
                    <a:cxn ang="0">
                      <a:pos x="connsiteX1692" y="connsiteY1692"/>
                    </a:cxn>
                    <a:cxn ang="0">
                      <a:pos x="connsiteX1693" y="connsiteY1693"/>
                    </a:cxn>
                    <a:cxn ang="0">
                      <a:pos x="connsiteX1694" y="connsiteY1694"/>
                    </a:cxn>
                    <a:cxn ang="0">
                      <a:pos x="connsiteX1695" y="connsiteY1695"/>
                    </a:cxn>
                    <a:cxn ang="0">
                      <a:pos x="connsiteX1696" y="connsiteY1696"/>
                    </a:cxn>
                    <a:cxn ang="0">
                      <a:pos x="connsiteX1697" y="connsiteY1697"/>
                    </a:cxn>
                    <a:cxn ang="0">
                      <a:pos x="connsiteX1698" y="connsiteY1698"/>
                    </a:cxn>
                    <a:cxn ang="0">
                      <a:pos x="connsiteX1699" y="connsiteY1699"/>
                    </a:cxn>
                    <a:cxn ang="0">
                      <a:pos x="connsiteX1700" y="connsiteY1700"/>
                    </a:cxn>
                    <a:cxn ang="0">
                      <a:pos x="connsiteX1701" y="connsiteY1701"/>
                    </a:cxn>
                    <a:cxn ang="0">
                      <a:pos x="connsiteX1702" y="connsiteY1702"/>
                    </a:cxn>
                    <a:cxn ang="0">
                      <a:pos x="connsiteX1703" y="connsiteY1703"/>
                    </a:cxn>
                    <a:cxn ang="0">
                      <a:pos x="connsiteX1704" y="connsiteY1704"/>
                    </a:cxn>
                    <a:cxn ang="0">
                      <a:pos x="connsiteX1705" y="connsiteY1705"/>
                    </a:cxn>
                    <a:cxn ang="0">
                      <a:pos x="connsiteX1706" y="connsiteY1706"/>
                    </a:cxn>
                    <a:cxn ang="0">
                      <a:pos x="connsiteX1707" y="connsiteY1707"/>
                    </a:cxn>
                    <a:cxn ang="0">
                      <a:pos x="connsiteX1708" y="connsiteY1708"/>
                    </a:cxn>
                    <a:cxn ang="0">
                      <a:pos x="connsiteX1709" y="connsiteY1709"/>
                    </a:cxn>
                    <a:cxn ang="0">
                      <a:pos x="connsiteX1710" y="connsiteY1710"/>
                    </a:cxn>
                    <a:cxn ang="0">
                      <a:pos x="connsiteX1711" y="connsiteY1711"/>
                    </a:cxn>
                    <a:cxn ang="0">
                      <a:pos x="connsiteX1712" y="connsiteY1712"/>
                    </a:cxn>
                    <a:cxn ang="0">
                      <a:pos x="connsiteX1713" y="connsiteY1713"/>
                    </a:cxn>
                    <a:cxn ang="0">
                      <a:pos x="connsiteX1714" y="connsiteY1714"/>
                    </a:cxn>
                    <a:cxn ang="0">
                      <a:pos x="connsiteX1715" y="connsiteY1715"/>
                    </a:cxn>
                    <a:cxn ang="0">
                      <a:pos x="connsiteX1716" y="connsiteY1716"/>
                    </a:cxn>
                    <a:cxn ang="0">
                      <a:pos x="connsiteX1717" y="connsiteY1717"/>
                    </a:cxn>
                    <a:cxn ang="0">
                      <a:pos x="connsiteX1718" y="connsiteY1718"/>
                    </a:cxn>
                    <a:cxn ang="0">
                      <a:pos x="connsiteX1719" y="connsiteY1719"/>
                    </a:cxn>
                    <a:cxn ang="0">
                      <a:pos x="connsiteX1720" y="connsiteY1720"/>
                    </a:cxn>
                    <a:cxn ang="0">
                      <a:pos x="connsiteX1721" y="connsiteY1721"/>
                    </a:cxn>
                    <a:cxn ang="0">
                      <a:pos x="connsiteX1722" y="connsiteY1722"/>
                    </a:cxn>
                    <a:cxn ang="0">
                      <a:pos x="connsiteX1723" y="connsiteY1723"/>
                    </a:cxn>
                    <a:cxn ang="0">
                      <a:pos x="connsiteX1724" y="connsiteY1724"/>
                    </a:cxn>
                    <a:cxn ang="0">
                      <a:pos x="connsiteX1725" y="connsiteY1725"/>
                    </a:cxn>
                    <a:cxn ang="0">
                      <a:pos x="connsiteX1726" y="connsiteY1726"/>
                    </a:cxn>
                    <a:cxn ang="0">
                      <a:pos x="connsiteX1727" y="connsiteY1727"/>
                    </a:cxn>
                    <a:cxn ang="0">
                      <a:pos x="connsiteX1728" y="connsiteY1728"/>
                    </a:cxn>
                    <a:cxn ang="0">
                      <a:pos x="connsiteX1729" y="connsiteY1729"/>
                    </a:cxn>
                    <a:cxn ang="0">
                      <a:pos x="connsiteX1730" y="connsiteY1730"/>
                    </a:cxn>
                    <a:cxn ang="0">
                      <a:pos x="connsiteX1731" y="connsiteY1731"/>
                    </a:cxn>
                    <a:cxn ang="0">
                      <a:pos x="connsiteX1732" y="connsiteY1732"/>
                    </a:cxn>
                    <a:cxn ang="0">
                      <a:pos x="connsiteX1733" y="connsiteY1733"/>
                    </a:cxn>
                    <a:cxn ang="0">
                      <a:pos x="connsiteX1734" y="connsiteY1734"/>
                    </a:cxn>
                    <a:cxn ang="0">
                      <a:pos x="connsiteX1735" y="connsiteY1735"/>
                    </a:cxn>
                    <a:cxn ang="0">
                      <a:pos x="connsiteX1736" y="connsiteY1736"/>
                    </a:cxn>
                    <a:cxn ang="0">
                      <a:pos x="connsiteX1737" y="connsiteY1737"/>
                    </a:cxn>
                    <a:cxn ang="0">
                      <a:pos x="connsiteX1738" y="connsiteY1738"/>
                    </a:cxn>
                    <a:cxn ang="0">
                      <a:pos x="connsiteX1739" y="connsiteY1739"/>
                    </a:cxn>
                    <a:cxn ang="0">
                      <a:pos x="connsiteX1740" y="connsiteY1740"/>
                    </a:cxn>
                    <a:cxn ang="0">
                      <a:pos x="connsiteX1741" y="connsiteY1741"/>
                    </a:cxn>
                    <a:cxn ang="0">
                      <a:pos x="connsiteX1742" y="connsiteY1742"/>
                    </a:cxn>
                    <a:cxn ang="0">
                      <a:pos x="connsiteX1743" y="connsiteY1743"/>
                    </a:cxn>
                    <a:cxn ang="0">
                      <a:pos x="connsiteX1744" y="connsiteY1744"/>
                    </a:cxn>
                    <a:cxn ang="0">
                      <a:pos x="connsiteX1745" y="connsiteY1745"/>
                    </a:cxn>
                    <a:cxn ang="0">
                      <a:pos x="connsiteX1746" y="connsiteY1746"/>
                    </a:cxn>
                    <a:cxn ang="0">
                      <a:pos x="connsiteX1747" y="connsiteY1747"/>
                    </a:cxn>
                    <a:cxn ang="0">
                      <a:pos x="connsiteX1748" y="connsiteY1748"/>
                    </a:cxn>
                    <a:cxn ang="0">
                      <a:pos x="connsiteX1749" y="connsiteY1749"/>
                    </a:cxn>
                    <a:cxn ang="0">
                      <a:pos x="connsiteX1750" y="connsiteY1750"/>
                    </a:cxn>
                    <a:cxn ang="0">
                      <a:pos x="connsiteX1751" y="connsiteY1751"/>
                    </a:cxn>
                    <a:cxn ang="0">
                      <a:pos x="connsiteX1752" y="connsiteY1752"/>
                    </a:cxn>
                    <a:cxn ang="0">
                      <a:pos x="connsiteX1753" y="connsiteY1753"/>
                    </a:cxn>
                    <a:cxn ang="0">
                      <a:pos x="connsiteX1754" y="connsiteY1754"/>
                    </a:cxn>
                    <a:cxn ang="0">
                      <a:pos x="connsiteX1755" y="connsiteY1755"/>
                    </a:cxn>
                    <a:cxn ang="0">
                      <a:pos x="connsiteX1756" y="connsiteY1756"/>
                    </a:cxn>
                    <a:cxn ang="0">
                      <a:pos x="connsiteX1757" y="connsiteY1757"/>
                    </a:cxn>
                    <a:cxn ang="0">
                      <a:pos x="connsiteX1758" y="connsiteY1758"/>
                    </a:cxn>
                    <a:cxn ang="0">
                      <a:pos x="connsiteX1759" y="connsiteY1759"/>
                    </a:cxn>
                    <a:cxn ang="0">
                      <a:pos x="connsiteX1760" y="connsiteY1760"/>
                    </a:cxn>
                    <a:cxn ang="0">
                      <a:pos x="connsiteX1761" y="connsiteY1761"/>
                    </a:cxn>
                    <a:cxn ang="0">
                      <a:pos x="connsiteX1762" y="connsiteY1762"/>
                    </a:cxn>
                    <a:cxn ang="0">
                      <a:pos x="connsiteX1763" y="connsiteY1763"/>
                    </a:cxn>
                    <a:cxn ang="0">
                      <a:pos x="connsiteX1764" y="connsiteY1764"/>
                    </a:cxn>
                    <a:cxn ang="0">
                      <a:pos x="connsiteX1765" y="connsiteY1765"/>
                    </a:cxn>
                    <a:cxn ang="0">
                      <a:pos x="connsiteX1766" y="connsiteY1766"/>
                    </a:cxn>
                    <a:cxn ang="0">
                      <a:pos x="connsiteX1767" y="connsiteY1767"/>
                    </a:cxn>
                    <a:cxn ang="0">
                      <a:pos x="connsiteX1768" y="connsiteY1768"/>
                    </a:cxn>
                    <a:cxn ang="0">
                      <a:pos x="connsiteX1769" y="connsiteY1769"/>
                    </a:cxn>
                    <a:cxn ang="0">
                      <a:pos x="connsiteX1770" y="connsiteY1770"/>
                    </a:cxn>
                    <a:cxn ang="0">
                      <a:pos x="connsiteX1771" y="connsiteY1771"/>
                    </a:cxn>
                    <a:cxn ang="0">
                      <a:pos x="connsiteX1772" y="connsiteY1772"/>
                    </a:cxn>
                    <a:cxn ang="0">
                      <a:pos x="connsiteX1773" y="connsiteY1773"/>
                    </a:cxn>
                    <a:cxn ang="0">
                      <a:pos x="connsiteX1774" y="connsiteY1774"/>
                    </a:cxn>
                    <a:cxn ang="0">
                      <a:pos x="connsiteX1775" y="connsiteY1775"/>
                    </a:cxn>
                    <a:cxn ang="0">
                      <a:pos x="connsiteX1776" y="connsiteY1776"/>
                    </a:cxn>
                    <a:cxn ang="0">
                      <a:pos x="connsiteX1777" y="connsiteY1777"/>
                    </a:cxn>
                    <a:cxn ang="0">
                      <a:pos x="connsiteX1778" y="connsiteY1778"/>
                    </a:cxn>
                    <a:cxn ang="0">
                      <a:pos x="connsiteX1779" y="connsiteY1779"/>
                    </a:cxn>
                    <a:cxn ang="0">
                      <a:pos x="connsiteX1780" y="connsiteY1780"/>
                    </a:cxn>
                    <a:cxn ang="0">
                      <a:pos x="connsiteX1781" y="connsiteY1781"/>
                    </a:cxn>
                    <a:cxn ang="0">
                      <a:pos x="connsiteX1782" y="connsiteY1782"/>
                    </a:cxn>
                    <a:cxn ang="0">
                      <a:pos x="connsiteX1783" y="connsiteY1783"/>
                    </a:cxn>
                    <a:cxn ang="0">
                      <a:pos x="connsiteX1784" y="connsiteY1784"/>
                    </a:cxn>
                    <a:cxn ang="0">
                      <a:pos x="connsiteX1785" y="connsiteY1785"/>
                    </a:cxn>
                    <a:cxn ang="0">
                      <a:pos x="connsiteX1786" y="connsiteY1786"/>
                    </a:cxn>
                    <a:cxn ang="0">
                      <a:pos x="connsiteX1787" y="connsiteY1787"/>
                    </a:cxn>
                    <a:cxn ang="0">
                      <a:pos x="connsiteX1788" y="connsiteY1788"/>
                    </a:cxn>
                    <a:cxn ang="0">
                      <a:pos x="connsiteX1789" y="connsiteY1789"/>
                    </a:cxn>
                    <a:cxn ang="0">
                      <a:pos x="connsiteX1790" y="connsiteY1790"/>
                    </a:cxn>
                    <a:cxn ang="0">
                      <a:pos x="connsiteX1791" y="connsiteY1791"/>
                    </a:cxn>
                    <a:cxn ang="0">
                      <a:pos x="connsiteX1792" y="connsiteY1792"/>
                    </a:cxn>
                    <a:cxn ang="0">
                      <a:pos x="connsiteX1793" y="connsiteY1793"/>
                    </a:cxn>
                    <a:cxn ang="0">
                      <a:pos x="connsiteX1794" y="connsiteY1794"/>
                    </a:cxn>
                    <a:cxn ang="0">
                      <a:pos x="connsiteX1795" y="connsiteY1795"/>
                    </a:cxn>
                    <a:cxn ang="0">
                      <a:pos x="connsiteX1796" y="connsiteY1796"/>
                    </a:cxn>
                    <a:cxn ang="0">
                      <a:pos x="connsiteX1797" y="connsiteY1797"/>
                    </a:cxn>
                    <a:cxn ang="0">
                      <a:pos x="connsiteX1798" y="connsiteY1798"/>
                    </a:cxn>
                    <a:cxn ang="0">
                      <a:pos x="connsiteX1799" y="connsiteY1799"/>
                    </a:cxn>
                    <a:cxn ang="0">
                      <a:pos x="connsiteX1800" y="connsiteY1800"/>
                    </a:cxn>
                    <a:cxn ang="0">
                      <a:pos x="connsiteX1801" y="connsiteY1801"/>
                    </a:cxn>
                    <a:cxn ang="0">
                      <a:pos x="connsiteX1802" y="connsiteY1802"/>
                    </a:cxn>
                    <a:cxn ang="0">
                      <a:pos x="connsiteX1803" y="connsiteY1803"/>
                    </a:cxn>
                    <a:cxn ang="0">
                      <a:pos x="connsiteX1804" y="connsiteY1804"/>
                    </a:cxn>
                    <a:cxn ang="0">
                      <a:pos x="connsiteX1805" y="connsiteY1805"/>
                    </a:cxn>
                    <a:cxn ang="0">
                      <a:pos x="connsiteX1806" y="connsiteY1806"/>
                    </a:cxn>
                    <a:cxn ang="0">
                      <a:pos x="connsiteX1807" y="connsiteY1807"/>
                    </a:cxn>
                    <a:cxn ang="0">
                      <a:pos x="connsiteX1808" y="connsiteY1808"/>
                    </a:cxn>
                    <a:cxn ang="0">
                      <a:pos x="connsiteX1809" y="connsiteY1809"/>
                    </a:cxn>
                    <a:cxn ang="0">
                      <a:pos x="connsiteX1810" y="connsiteY1810"/>
                    </a:cxn>
                    <a:cxn ang="0">
                      <a:pos x="connsiteX1811" y="connsiteY1811"/>
                    </a:cxn>
                    <a:cxn ang="0">
                      <a:pos x="connsiteX1812" y="connsiteY1812"/>
                    </a:cxn>
                    <a:cxn ang="0">
                      <a:pos x="connsiteX1813" y="connsiteY1813"/>
                    </a:cxn>
                    <a:cxn ang="0">
                      <a:pos x="connsiteX1814" y="connsiteY1814"/>
                    </a:cxn>
                    <a:cxn ang="0">
                      <a:pos x="connsiteX1815" y="connsiteY1815"/>
                    </a:cxn>
                    <a:cxn ang="0">
                      <a:pos x="connsiteX1816" y="connsiteY1816"/>
                    </a:cxn>
                    <a:cxn ang="0">
                      <a:pos x="connsiteX1817" y="connsiteY1817"/>
                    </a:cxn>
                    <a:cxn ang="0">
                      <a:pos x="connsiteX1818" y="connsiteY1818"/>
                    </a:cxn>
                    <a:cxn ang="0">
                      <a:pos x="connsiteX1819" y="connsiteY1819"/>
                    </a:cxn>
                    <a:cxn ang="0">
                      <a:pos x="connsiteX1820" y="connsiteY1820"/>
                    </a:cxn>
                    <a:cxn ang="0">
                      <a:pos x="connsiteX1821" y="connsiteY1821"/>
                    </a:cxn>
                    <a:cxn ang="0">
                      <a:pos x="connsiteX1822" y="connsiteY1822"/>
                    </a:cxn>
                    <a:cxn ang="0">
                      <a:pos x="connsiteX1823" y="connsiteY1823"/>
                    </a:cxn>
                    <a:cxn ang="0">
                      <a:pos x="connsiteX1824" y="connsiteY1824"/>
                    </a:cxn>
                    <a:cxn ang="0">
                      <a:pos x="connsiteX1825" y="connsiteY1825"/>
                    </a:cxn>
                    <a:cxn ang="0">
                      <a:pos x="connsiteX1826" y="connsiteY1826"/>
                    </a:cxn>
                    <a:cxn ang="0">
                      <a:pos x="connsiteX1827" y="connsiteY1827"/>
                    </a:cxn>
                    <a:cxn ang="0">
                      <a:pos x="connsiteX1828" y="connsiteY1828"/>
                    </a:cxn>
                    <a:cxn ang="0">
                      <a:pos x="connsiteX1829" y="connsiteY1829"/>
                    </a:cxn>
                    <a:cxn ang="0">
                      <a:pos x="connsiteX1830" y="connsiteY1830"/>
                    </a:cxn>
                    <a:cxn ang="0">
                      <a:pos x="connsiteX1831" y="connsiteY1831"/>
                    </a:cxn>
                    <a:cxn ang="0">
                      <a:pos x="connsiteX1832" y="connsiteY1832"/>
                    </a:cxn>
                    <a:cxn ang="0">
                      <a:pos x="connsiteX1833" y="connsiteY1833"/>
                    </a:cxn>
                    <a:cxn ang="0">
                      <a:pos x="connsiteX1834" y="connsiteY1834"/>
                    </a:cxn>
                    <a:cxn ang="0">
                      <a:pos x="connsiteX1835" y="connsiteY1835"/>
                    </a:cxn>
                    <a:cxn ang="0">
                      <a:pos x="connsiteX1836" y="connsiteY1836"/>
                    </a:cxn>
                    <a:cxn ang="0">
                      <a:pos x="connsiteX1837" y="connsiteY1837"/>
                    </a:cxn>
                    <a:cxn ang="0">
                      <a:pos x="connsiteX1838" y="connsiteY1838"/>
                    </a:cxn>
                    <a:cxn ang="0">
                      <a:pos x="connsiteX1839" y="connsiteY1839"/>
                    </a:cxn>
                    <a:cxn ang="0">
                      <a:pos x="connsiteX1840" y="connsiteY1840"/>
                    </a:cxn>
                    <a:cxn ang="0">
                      <a:pos x="connsiteX1841" y="connsiteY1841"/>
                    </a:cxn>
                    <a:cxn ang="0">
                      <a:pos x="connsiteX1842" y="connsiteY1842"/>
                    </a:cxn>
                    <a:cxn ang="0">
                      <a:pos x="connsiteX1843" y="connsiteY1843"/>
                    </a:cxn>
                    <a:cxn ang="0">
                      <a:pos x="connsiteX1844" y="connsiteY1844"/>
                    </a:cxn>
                    <a:cxn ang="0">
                      <a:pos x="connsiteX1845" y="connsiteY1845"/>
                    </a:cxn>
                    <a:cxn ang="0">
                      <a:pos x="connsiteX1846" y="connsiteY1846"/>
                    </a:cxn>
                    <a:cxn ang="0">
                      <a:pos x="connsiteX1847" y="connsiteY1847"/>
                    </a:cxn>
                    <a:cxn ang="0">
                      <a:pos x="connsiteX1848" y="connsiteY1848"/>
                    </a:cxn>
                    <a:cxn ang="0">
                      <a:pos x="connsiteX1849" y="connsiteY1849"/>
                    </a:cxn>
                    <a:cxn ang="0">
                      <a:pos x="connsiteX1850" y="connsiteY1850"/>
                    </a:cxn>
                    <a:cxn ang="0">
                      <a:pos x="connsiteX1851" y="connsiteY1851"/>
                    </a:cxn>
                    <a:cxn ang="0">
                      <a:pos x="connsiteX1852" y="connsiteY1852"/>
                    </a:cxn>
                    <a:cxn ang="0">
                      <a:pos x="connsiteX1853" y="connsiteY1853"/>
                    </a:cxn>
                    <a:cxn ang="0">
                      <a:pos x="connsiteX1854" y="connsiteY1854"/>
                    </a:cxn>
                    <a:cxn ang="0">
                      <a:pos x="connsiteX1855" y="connsiteY1855"/>
                    </a:cxn>
                    <a:cxn ang="0">
                      <a:pos x="connsiteX1856" y="connsiteY1856"/>
                    </a:cxn>
                    <a:cxn ang="0">
                      <a:pos x="connsiteX1857" y="connsiteY1857"/>
                    </a:cxn>
                    <a:cxn ang="0">
                      <a:pos x="connsiteX1858" y="connsiteY1858"/>
                    </a:cxn>
                    <a:cxn ang="0">
                      <a:pos x="connsiteX1859" y="connsiteY1859"/>
                    </a:cxn>
                    <a:cxn ang="0">
                      <a:pos x="connsiteX1860" y="connsiteY1860"/>
                    </a:cxn>
                    <a:cxn ang="0">
                      <a:pos x="connsiteX1861" y="connsiteY1861"/>
                    </a:cxn>
                    <a:cxn ang="0">
                      <a:pos x="connsiteX1862" y="connsiteY1862"/>
                    </a:cxn>
                    <a:cxn ang="0">
                      <a:pos x="connsiteX1863" y="connsiteY1863"/>
                    </a:cxn>
                    <a:cxn ang="0">
                      <a:pos x="connsiteX1864" y="connsiteY1864"/>
                    </a:cxn>
                    <a:cxn ang="0">
                      <a:pos x="connsiteX1865" y="connsiteY1865"/>
                    </a:cxn>
                    <a:cxn ang="0">
                      <a:pos x="connsiteX1866" y="connsiteY1866"/>
                    </a:cxn>
                    <a:cxn ang="0">
                      <a:pos x="connsiteX1867" y="connsiteY1867"/>
                    </a:cxn>
                    <a:cxn ang="0">
                      <a:pos x="connsiteX1868" y="connsiteY1868"/>
                    </a:cxn>
                    <a:cxn ang="0">
                      <a:pos x="connsiteX1869" y="connsiteY1869"/>
                    </a:cxn>
                    <a:cxn ang="0">
                      <a:pos x="connsiteX1870" y="connsiteY1870"/>
                    </a:cxn>
                    <a:cxn ang="0">
                      <a:pos x="connsiteX1871" y="connsiteY1871"/>
                    </a:cxn>
                    <a:cxn ang="0">
                      <a:pos x="connsiteX1872" y="connsiteY1872"/>
                    </a:cxn>
                    <a:cxn ang="0">
                      <a:pos x="connsiteX1873" y="connsiteY1873"/>
                    </a:cxn>
                    <a:cxn ang="0">
                      <a:pos x="connsiteX1874" y="connsiteY1874"/>
                    </a:cxn>
                    <a:cxn ang="0">
                      <a:pos x="connsiteX1875" y="connsiteY1875"/>
                    </a:cxn>
                    <a:cxn ang="0">
                      <a:pos x="connsiteX1876" y="connsiteY1876"/>
                    </a:cxn>
                    <a:cxn ang="0">
                      <a:pos x="connsiteX1877" y="connsiteY1877"/>
                    </a:cxn>
                    <a:cxn ang="0">
                      <a:pos x="connsiteX1878" y="connsiteY1878"/>
                    </a:cxn>
                    <a:cxn ang="0">
                      <a:pos x="connsiteX1879" y="connsiteY1879"/>
                    </a:cxn>
                    <a:cxn ang="0">
                      <a:pos x="connsiteX1880" y="connsiteY1880"/>
                    </a:cxn>
                    <a:cxn ang="0">
                      <a:pos x="connsiteX1881" y="connsiteY1881"/>
                    </a:cxn>
                    <a:cxn ang="0">
                      <a:pos x="connsiteX1882" y="connsiteY1882"/>
                    </a:cxn>
                    <a:cxn ang="0">
                      <a:pos x="connsiteX1883" y="connsiteY1883"/>
                    </a:cxn>
                    <a:cxn ang="0">
                      <a:pos x="connsiteX1884" y="connsiteY1884"/>
                    </a:cxn>
                    <a:cxn ang="0">
                      <a:pos x="connsiteX1885" y="connsiteY1885"/>
                    </a:cxn>
                    <a:cxn ang="0">
                      <a:pos x="connsiteX1886" y="connsiteY1886"/>
                    </a:cxn>
                    <a:cxn ang="0">
                      <a:pos x="connsiteX1887" y="connsiteY1887"/>
                    </a:cxn>
                    <a:cxn ang="0">
                      <a:pos x="connsiteX1888" y="connsiteY1888"/>
                    </a:cxn>
                    <a:cxn ang="0">
                      <a:pos x="connsiteX1889" y="connsiteY1889"/>
                    </a:cxn>
                    <a:cxn ang="0">
                      <a:pos x="connsiteX1890" y="connsiteY1890"/>
                    </a:cxn>
                    <a:cxn ang="0">
                      <a:pos x="connsiteX1891" y="connsiteY1891"/>
                    </a:cxn>
                    <a:cxn ang="0">
                      <a:pos x="connsiteX1892" y="connsiteY1892"/>
                    </a:cxn>
                    <a:cxn ang="0">
                      <a:pos x="connsiteX1893" y="connsiteY1893"/>
                    </a:cxn>
                    <a:cxn ang="0">
                      <a:pos x="connsiteX1894" y="connsiteY1894"/>
                    </a:cxn>
                    <a:cxn ang="0">
                      <a:pos x="connsiteX1895" y="connsiteY1895"/>
                    </a:cxn>
                    <a:cxn ang="0">
                      <a:pos x="connsiteX1896" y="connsiteY1896"/>
                    </a:cxn>
                    <a:cxn ang="0">
                      <a:pos x="connsiteX1897" y="connsiteY1897"/>
                    </a:cxn>
                    <a:cxn ang="0">
                      <a:pos x="connsiteX1898" y="connsiteY1898"/>
                    </a:cxn>
                    <a:cxn ang="0">
                      <a:pos x="connsiteX1899" y="connsiteY1899"/>
                    </a:cxn>
                    <a:cxn ang="0">
                      <a:pos x="connsiteX1900" y="connsiteY1900"/>
                    </a:cxn>
                    <a:cxn ang="0">
                      <a:pos x="connsiteX1901" y="connsiteY1901"/>
                    </a:cxn>
                    <a:cxn ang="0">
                      <a:pos x="connsiteX1902" y="connsiteY1902"/>
                    </a:cxn>
                    <a:cxn ang="0">
                      <a:pos x="connsiteX1903" y="connsiteY1903"/>
                    </a:cxn>
                    <a:cxn ang="0">
                      <a:pos x="connsiteX1904" y="connsiteY1904"/>
                    </a:cxn>
                    <a:cxn ang="0">
                      <a:pos x="connsiteX1905" y="connsiteY1905"/>
                    </a:cxn>
                    <a:cxn ang="0">
                      <a:pos x="connsiteX1906" y="connsiteY1906"/>
                    </a:cxn>
                    <a:cxn ang="0">
                      <a:pos x="connsiteX1907" y="connsiteY1907"/>
                    </a:cxn>
                    <a:cxn ang="0">
                      <a:pos x="connsiteX1908" y="connsiteY1908"/>
                    </a:cxn>
                    <a:cxn ang="0">
                      <a:pos x="connsiteX1909" y="connsiteY1909"/>
                    </a:cxn>
                    <a:cxn ang="0">
                      <a:pos x="connsiteX1910" y="connsiteY1910"/>
                    </a:cxn>
                    <a:cxn ang="0">
                      <a:pos x="connsiteX1911" y="connsiteY1911"/>
                    </a:cxn>
                    <a:cxn ang="0">
                      <a:pos x="connsiteX1912" y="connsiteY1912"/>
                    </a:cxn>
                    <a:cxn ang="0">
                      <a:pos x="connsiteX1913" y="connsiteY1913"/>
                    </a:cxn>
                    <a:cxn ang="0">
                      <a:pos x="connsiteX1914" y="connsiteY1914"/>
                    </a:cxn>
                    <a:cxn ang="0">
                      <a:pos x="connsiteX1915" y="connsiteY1915"/>
                    </a:cxn>
                    <a:cxn ang="0">
                      <a:pos x="connsiteX1916" y="connsiteY1916"/>
                    </a:cxn>
                    <a:cxn ang="0">
                      <a:pos x="connsiteX1917" y="connsiteY1917"/>
                    </a:cxn>
                    <a:cxn ang="0">
                      <a:pos x="connsiteX1918" y="connsiteY1918"/>
                    </a:cxn>
                    <a:cxn ang="0">
                      <a:pos x="connsiteX1919" y="connsiteY1919"/>
                    </a:cxn>
                    <a:cxn ang="0">
                      <a:pos x="connsiteX1920" y="connsiteY1920"/>
                    </a:cxn>
                    <a:cxn ang="0">
                      <a:pos x="connsiteX1921" y="connsiteY1921"/>
                    </a:cxn>
                    <a:cxn ang="0">
                      <a:pos x="connsiteX1922" y="connsiteY1922"/>
                    </a:cxn>
                    <a:cxn ang="0">
                      <a:pos x="connsiteX1923" y="connsiteY1923"/>
                    </a:cxn>
                    <a:cxn ang="0">
                      <a:pos x="connsiteX1924" y="connsiteY1924"/>
                    </a:cxn>
                    <a:cxn ang="0">
                      <a:pos x="connsiteX1925" y="connsiteY1925"/>
                    </a:cxn>
                    <a:cxn ang="0">
                      <a:pos x="connsiteX1926" y="connsiteY1926"/>
                    </a:cxn>
                    <a:cxn ang="0">
                      <a:pos x="connsiteX1927" y="connsiteY1927"/>
                    </a:cxn>
                    <a:cxn ang="0">
                      <a:pos x="connsiteX1928" y="connsiteY1928"/>
                    </a:cxn>
                    <a:cxn ang="0">
                      <a:pos x="connsiteX1929" y="connsiteY1929"/>
                    </a:cxn>
                    <a:cxn ang="0">
                      <a:pos x="connsiteX1930" y="connsiteY1930"/>
                    </a:cxn>
                    <a:cxn ang="0">
                      <a:pos x="connsiteX1931" y="connsiteY1931"/>
                    </a:cxn>
                    <a:cxn ang="0">
                      <a:pos x="connsiteX1932" y="connsiteY1932"/>
                    </a:cxn>
                    <a:cxn ang="0">
                      <a:pos x="connsiteX1933" y="connsiteY1933"/>
                    </a:cxn>
                    <a:cxn ang="0">
                      <a:pos x="connsiteX1934" y="connsiteY1934"/>
                    </a:cxn>
                    <a:cxn ang="0">
                      <a:pos x="connsiteX1935" y="connsiteY1935"/>
                    </a:cxn>
                    <a:cxn ang="0">
                      <a:pos x="connsiteX1936" y="connsiteY1936"/>
                    </a:cxn>
                    <a:cxn ang="0">
                      <a:pos x="connsiteX1937" y="connsiteY1937"/>
                    </a:cxn>
                    <a:cxn ang="0">
                      <a:pos x="connsiteX1938" y="connsiteY1938"/>
                    </a:cxn>
                    <a:cxn ang="0">
                      <a:pos x="connsiteX1939" y="connsiteY1939"/>
                    </a:cxn>
                    <a:cxn ang="0">
                      <a:pos x="connsiteX1940" y="connsiteY1940"/>
                    </a:cxn>
                    <a:cxn ang="0">
                      <a:pos x="connsiteX1941" y="connsiteY1941"/>
                    </a:cxn>
                    <a:cxn ang="0">
                      <a:pos x="connsiteX1942" y="connsiteY1942"/>
                    </a:cxn>
                    <a:cxn ang="0">
                      <a:pos x="connsiteX1943" y="connsiteY1943"/>
                    </a:cxn>
                    <a:cxn ang="0">
                      <a:pos x="connsiteX1944" y="connsiteY1944"/>
                    </a:cxn>
                    <a:cxn ang="0">
                      <a:pos x="connsiteX1945" y="connsiteY1945"/>
                    </a:cxn>
                    <a:cxn ang="0">
                      <a:pos x="connsiteX1946" y="connsiteY1946"/>
                    </a:cxn>
                    <a:cxn ang="0">
                      <a:pos x="connsiteX1947" y="connsiteY1947"/>
                    </a:cxn>
                    <a:cxn ang="0">
                      <a:pos x="connsiteX1948" y="connsiteY1948"/>
                    </a:cxn>
                    <a:cxn ang="0">
                      <a:pos x="connsiteX1949" y="connsiteY1949"/>
                    </a:cxn>
                    <a:cxn ang="0">
                      <a:pos x="connsiteX1950" y="connsiteY1950"/>
                    </a:cxn>
                    <a:cxn ang="0">
                      <a:pos x="connsiteX1951" y="connsiteY1951"/>
                    </a:cxn>
                    <a:cxn ang="0">
                      <a:pos x="connsiteX1952" y="connsiteY1952"/>
                    </a:cxn>
                    <a:cxn ang="0">
                      <a:pos x="connsiteX1953" y="connsiteY1953"/>
                    </a:cxn>
                    <a:cxn ang="0">
                      <a:pos x="connsiteX1954" y="connsiteY1954"/>
                    </a:cxn>
                    <a:cxn ang="0">
                      <a:pos x="connsiteX1955" y="connsiteY1955"/>
                    </a:cxn>
                    <a:cxn ang="0">
                      <a:pos x="connsiteX1956" y="connsiteY1956"/>
                    </a:cxn>
                    <a:cxn ang="0">
                      <a:pos x="connsiteX1957" y="connsiteY1957"/>
                    </a:cxn>
                    <a:cxn ang="0">
                      <a:pos x="connsiteX1958" y="connsiteY1958"/>
                    </a:cxn>
                    <a:cxn ang="0">
                      <a:pos x="connsiteX1959" y="connsiteY1959"/>
                    </a:cxn>
                    <a:cxn ang="0">
                      <a:pos x="connsiteX1960" y="connsiteY1960"/>
                    </a:cxn>
                    <a:cxn ang="0">
                      <a:pos x="connsiteX1961" y="connsiteY1961"/>
                    </a:cxn>
                    <a:cxn ang="0">
                      <a:pos x="connsiteX1962" y="connsiteY1962"/>
                    </a:cxn>
                    <a:cxn ang="0">
                      <a:pos x="connsiteX1963" y="connsiteY1963"/>
                    </a:cxn>
                    <a:cxn ang="0">
                      <a:pos x="connsiteX1964" y="connsiteY1964"/>
                    </a:cxn>
                    <a:cxn ang="0">
                      <a:pos x="connsiteX1965" y="connsiteY1965"/>
                    </a:cxn>
                    <a:cxn ang="0">
                      <a:pos x="connsiteX1966" y="connsiteY1966"/>
                    </a:cxn>
                    <a:cxn ang="0">
                      <a:pos x="connsiteX1967" y="connsiteY1967"/>
                    </a:cxn>
                    <a:cxn ang="0">
                      <a:pos x="connsiteX1968" y="connsiteY1968"/>
                    </a:cxn>
                    <a:cxn ang="0">
                      <a:pos x="connsiteX1969" y="connsiteY1969"/>
                    </a:cxn>
                    <a:cxn ang="0">
                      <a:pos x="connsiteX1970" y="connsiteY1970"/>
                    </a:cxn>
                    <a:cxn ang="0">
                      <a:pos x="connsiteX1971" y="connsiteY1971"/>
                    </a:cxn>
                    <a:cxn ang="0">
                      <a:pos x="connsiteX1972" y="connsiteY1972"/>
                    </a:cxn>
                    <a:cxn ang="0">
                      <a:pos x="connsiteX1973" y="connsiteY1973"/>
                    </a:cxn>
                    <a:cxn ang="0">
                      <a:pos x="connsiteX1974" y="connsiteY1974"/>
                    </a:cxn>
                    <a:cxn ang="0">
                      <a:pos x="connsiteX1975" y="connsiteY1975"/>
                    </a:cxn>
                    <a:cxn ang="0">
                      <a:pos x="connsiteX1976" y="connsiteY1976"/>
                    </a:cxn>
                    <a:cxn ang="0">
                      <a:pos x="connsiteX1977" y="connsiteY1977"/>
                    </a:cxn>
                    <a:cxn ang="0">
                      <a:pos x="connsiteX1978" y="connsiteY1978"/>
                    </a:cxn>
                    <a:cxn ang="0">
                      <a:pos x="connsiteX1979" y="connsiteY1979"/>
                    </a:cxn>
                    <a:cxn ang="0">
                      <a:pos x="connsiteX1980" y="connsiteY1980"/>
                    </a:cxn>
                    <a:cxn ang="0">
                      <a:pos x="connsiteX1981" y="connsiteY1981"/>
                    </a:cxn>
                    <a:cxn ang="0">
                      <a:pos x="connsiteX1982" y="connsiteY1982"/>
                    </a:cxn>
                    <a:cxn ang="0">
                      <a:pos x="connsiteX1983" y="connsiteY1983"/>
                    </a:cxn>
                    <a:cxn ang="0">
                      <a:pos x="connsiteX1984" y="connsiteY1984"/>
                    </a:cxn>
                    <a:cxn ang="0">
                      <a:pos x="connsiteX1985" y="connsiteY1985"/>
                    </a:cxn>
                    <a:cxn ang="0">
                      <a:pos x="connsiteX1986" y="connsiteY1986"/>
                    </a:cxn>
                    <a:cxn ang="0">
                      <a:pos x="connsiteX1987" y="connsiteY1987"/>
                    </a:cxn>
                    <a:cxn ang="0">
                      <a:pos x="connsiteX1988" y="connsiteY1988"/>
                    </a:cxn>
                    <a:cxn ang="0">
                      <a:pos x="connsiteX1989" y="connsiteY1989"/>
                    </a:cxn>
                    <a:cxn ang="0">
                      <a:pos x="connsiteX1990" y="connsiteY1990"/>
                    </a:cxn>
                    <a:cxn ang="0">
                      <a:pos x="connsiteX1991" y="connsiteY1991"/>
                    </a:cxn>
                    <a:cxn ang="0">
                      <a:pos x="connsiteX1992" y="connsiteY1992"/>
                    </a:cxn>
                    <a:cxn ang="0">
                      <a:pos x="connsiteX1993" y="connsiteY1993"/>
                    </a:cxn>
                    <a:cxn ang="0">
                      <a:pos x="connsiteX1994" y="connsiteY1994"/>
                    </a:cxn>
                    <a:cxn ang="0">
                      <a:pos x="connsiteX1995" y="connsiteY1995"/>
                    </a:cxn>
                    <a:cxn ang="0">
                      <a:pos x="connsiteX1996" y="connsiteY1996"/>
                    </a:cxn>
                    <a:cxn ang="0">
                      <a:pos x="connsiteX1997" y="connsiteY1997"/>
                    </a:cxn>
                    <a:cxn ang="0">
                      <a:pos x="connsiteX1998" y="connsiteY1998"/>
                    </a:cxn>
                    <a:cxn ang="0">
                      <a:pos x="connsiteX1999" y="connsiteY1999"/>
                    </a:cxn>
                    <a:cxn ang="0">
                      <a:pos x="connsiteX2000" y="connsiteY2000"/>
                    </a:cxn>
                    <a:cxn ang="0">
                      <a:pos x="connsiteX2001" y="connsiteY2001"/>
                    </a:cxn>
                    <a:cxn ang="0">
                      <a:pos x="connsiteX2002" y="connsiteY2002"/>
                    </a:cxn>
                    <a:cxn ang="0">
                      <a:pos x="connsiteX2003" y="connsiteY2003"/>
                    </a:cxn>
                    <a:cxn ang="0">
                      <a:pos x="connsiteX2004" y="connsiteY2004"/>
                    </a:cxn>
                    <a:cxn ang="0">
                      <a:pos x="connsiteX2005" y="connsiteY2005"/>
                    </a:cxn>
                    <a:cxn ang="0">
                      <a:pos x="connsiteX2006" y="connsiteY2006"/>
                    </a:cxn>
                    <a:cxn ang="0">
                      <a:pos x="connsiteX2007" y="connsiteY2007"/>
                    </a:cxn>
                    <a:cxn ang="0">
                      <a:pos x="connsiteX2008" y="connsiteY2008"/>
                    </a:cxn>
                    <a:cxn ang="0">
                      <a:pos x="connsiteX2009" y="connsiteY2009"/>
                    </a:cxn>
                    <a:cxn ang="0">
                      <a:pos x="connsiteX2010" y="connsiteY2010"/>
                    </a:cxn>
                    <a:cxn ang="0">
                      <a:pos x="connsiteX2011" y="connsiteY2011"/>
                    </a:cxn>
                    <a:cxn ang="0">
                      <a:pos x="connsiteX2012" y="connsiteY2012"/>
                    </a:cxn>
                    <a:cxn ang="0">
                      <a:pos x="connsiteX2013" y="connsiteY2013"/>
                    </a:cxn>
                    <a:cxn ang="0">
                      <a:pos x="connsiteX2014" y="connsiteY2014"/>
                    </a:cxn>
                    <a:cxn ang="0">
                      <a:pos x="connsiteX2015" y="connsiteY2015"/>
                    </a:cxn>
                    <a:cxn ang="0">
                      <a:pos x="connsiteX2016" y="connsiteY2016"/>
                    </a:cxn>
                    <a:cxn ang="0">
                      <a:pos x="connsiteX2017" y="connsiteY2017"/>
                    </a:cxn>
                    <a:cxn ang="0">
                      <a:pos x="connsiteX2018" y="connsiteY2018"/>
                    </a:cxn>
                    <a:cxn ang="0">
                      <a:pos x="connsiteX2019" y="connsiteY2019"/>
                    </a:cxn>
                    <a:cxn ang="0">
                      <a:pos x="connsiteX2020" y="connsiteY2020"/>
                    </a:cxn>
                    <a:cxn ang="0">
                      <a:pos x="connsiteX2021" y="connsiteY2021"/>
                    </a:cxn>
                    <a:cxn ang="0">
                      <a:pos x="connsiteX2022" y="connsiteY2022"/>
                    </a:cxn>
                    <a:cxn ang="0">
                      <a:pos x="connsiteX2023" y="connsiteY2023"/>
                    </a:cxn>
                    <a:cxn ang="0">
                      <a:pos x="connsiteX2024" y="connsiteY2024"/>
                    </a:cxn>
                    <a:cxn ang="0">
                      <a:pos x="connsiteX2025" y="connsiteY2025"/>
                    </a:cxn>
                    <a:cxn ang="0">
                      <a:pos x="connsiteX2026" y="connsiteY2026"/>
                    </a:cxn>
                    <a:cxn ang="0">
                      <a:pos x="connsiteX2027" y="connsiteY2027"/>
                    </a:cxn>
                    <a:cxn ang="0">
                      <a:pos x="connsiteX2028" y="connsiteY2028"/>
                    </a:cxn>
                    <a:cxn ang="0">
                      <a:pos x="connsiteX2029" y="connsiteY2029"/>
                    </a:cxn>
                    <a:cxn ang="0">
                      <a:pos x="connsiteX2030" y="connsiteY2030"/>
                    </a:cxn>
                    <a:cxn ang="0">
                      <a:pos x="connsiteX2031" y="connsiteY2031"/>
                    </a:cxn>
                    <a:cxn ang="0">
                      <a:pos x="connsiteX2032" y="connsiteY2032"/>
                    </a:cxn>
                    <a:cxn ang="0">
                      <a:pos x="connsiteX2033" y="connsiteY2033"/>
                    </a:cxn>
                    <a:cxn ang="0">
                      <a:pos x="connsiteX2034" y="connsiteY2034"/>
                    </a:cxn>
                    <a:cxn ang="0">
                      <a:pos x="connsiteX2035" y="connsiteY2035"/>
                    </a:cxn>
                    <a:cxn ang="0">
                      <a:pos x="connsiteX2036" y="connsiteY2036"/>
                    </a:cxn>
                    <a:cxn ang="0">
                      <a:pos x="connsiteX2037" y="connsiteY2037"/>
                    </a:cxn>
                    <a:cxn ang="0">
                      <a:pos x="connsiteX2038" y="connsiteY2038"/>
                    </a:cxn>
                    <a:cxn ang="0">
                      <a:pos x="connsiteX2039" y="connsiteY2039"/>
                    </a:cxn>
                    <a:cxn ang="0">
                      <a:pos x="connsiteX2040" y="connsiteY2040"/>
                    </a:cxn>
                    <a:cxn ang="0">
                      <a:pos x="connsiteX2041" y="connsiteY2041"/>
                    </a:cxn>
                    <a:cxn ang="0">
                      <a:pos x="connsiteX2042" y="connsiteY2042"/>
                    </a:cxn>
                    <a:cxn ang="0">
                      <a:pos x="connsiteX2043" y="connsiteY2043"/>
                    </a:cxn>
                    <a:cxn ang="0">
                      <a:pos x="connsiteX2044" y="connsiteY2044"/>
                    </a:cxn>
                    <a:cxn ang="0">
                      <a:pos x="connsiteX2045" y="connsiteY2045"/>
                    </a:cxn>
                    <a:cxn ang="0">
                      <a:pos x="connsiteX2046" y="connsiteY2046"/>
                    </a:cxn>
                    <a:cxn ang="0">
                      <a:pos x="connsiteX2047" y="connsiteY2047"/>
                    </a:cxn>
                    <a:cxn ang="0">
                      <a:pos x="connsiteX2048" y="connsiteY2048"/>
                    </a:cxn>
                    <a:cxn ang="0">
                      <a:pos x="connsiteX2049" y="connsiteY2049"/>
                    </a:cxn>
                    <a:cxn ang="0">
                      <a:pos x="connsiteX2050" y="connsiteY2050"/>
                    </a:cxn>
                    <a:cxn ang="0">
                      <a:pos x="connsiteX2051" y="connsiteY2051"/>
                    </a:cxn>
                    <a:cxn ang="0">
                      <a:pos x="connsiteX2052" y="connsiteY2052"/>
                    </a:cxn>
                    <a:cxn ang="0">
                      <a:pos x="connsiteX2053" y="connsiteY2053"/>
                    </a:cxn>
                    <a:cxn ang="0">
                      <a:pos x="connsiteX2054" y="connsiteY2054"/>
                    </a:cxn>
                    <a:cxn ang="0">
                      <a:pos x="connsiteX2055" y="connsiteY2055"/>
                    </a:cxn>
                    <a:cxn ang="0">
                      <a:pos x="connsiteX2056" y="connsiteY2056"/>
                    </a:cxn>
                    <a:cxn ang="0">
                      <a:pos x="connsiteX2057" y="connsiteY2057"/>
                    </a:cxn>
                    <a:cxn ang="0">
                      <a:pos x="connsiteX2058" y="connsiteY2058"/>
                    </a:cxn>
                    <a:cxn ang="0">
                      <a:pos x="connsiteX2059" y="connsiteY2059"/>
                    </a:cxn>
                    <a:cxn ang="0">
                      <a:pos x="connsiteX2060" y="connsiteY2060"/>
                    </a:cxn>
                    <a:cxn ang="0">
                      <a:pos x="connsiteX2061" y="connsiteY2061"/>
                    </a:cxn>
                    <a:cxn ang="0">
                      <a:pos x="connsiteX2062" y="connsiteY2062"/>
                    </a:cxn>
                    <a:cxn ang="0">
                      <a:pos x="connsiteX2063" y="connsiteY2063"/>
                    </a:cxn>
                    <a:cxn ang="0">
                      <a:pos x="connsiteX2064" y="connsiteY2064"/>
                    </a:cxn>
                    <a:cxn ang="0">
                      <a:pos x="connsiteX2065" y="connsiteY2065"/>
                    </a:cxn>
                    <a:cxn ang="0">
                      <a:pos x="connsiteX2066" y="connsiteY2066"/>
                    </a:cxn>
                    <a:cxn ang="0">
                      <a:pos x="connsiteX2067" y="connsiteY2067"/>
                    </a:cxn>
                    <a:cxn ang="0">
                      <a:pos x="connsiteX2068" y="connsiteY2068"/>
                    </a:cxn>
                    <a:cxn ang="0">
                      <a:pos x="connsiteX2069" y="connsiteY2069"/>
                    </a:cxn>
                    <a:cxn ang="0">
                      <a:pos x="connsiteX2070" y="connsiteY2070"/>
                    </a:cxn>
                    <a:cxn ang="0">
                      <a:pos x="connsiteX2071" y="connsiteY2071"/>
                    </a:cxn>
                    <a:cxn ang="0">
                      <a:pos x="connsiteX2072" y="connsiteY2072"/>
                    </a:cxn>
                    <a:cxn ang="0">
                      <a:pos x="connsiteX2073" y="connsiteY2073"/>
                    </a:cxn>
                    <a:cxn ang="0">
                      <a:pos x="connsiteX2074" y="connsiteY2074"/>
                    </a:cxn>
                    <a:cxn ang="0">
                      <a:pos x="connsiteX2075" y="connsiteY2075"/>
                    </a:cxn>
                    <a:cxn ang="0">
                      <a:pos x="connsiteX2076" y="connsiteY2076"/>
                    </a:cxn>
                    <a:cxn ang="0">
                      <a:pos x="connsiteX2077" y="connsiteY2077"/>
                    </a:cxn>
                    <a:cxn ang="0">
                      <a:pos x="connsiteX2078" y="connsiteY2078"/>
                    </a:cxn>
                    <a:cxn ang="0">
                      <a:pos x="connsiteX2079" y="connsiteY2079"/>
                    </a:cxn>
                    <a:cxn ang="0">
                      <a:pos x="connsiteX2080" y="connsiteY2080"/>
                    </a:cxn>
                    <a:cxn ang="0">
                      <a:pos x="connsiteX2081" y="connsiteY2081"/>
                    </a:cxn>
                    <a:cxn ang="0">
                      <a:pos x="connsiteX2082" y="connsiteY2082"/>
                    </a:cxn>
                    <a:cxn ang="0">
                      <a:pos x="connsiteX2083" y="connsiteY2083"/>
                    </a:cxn>
                    <a:cxn ang="0">
                      <a:pos x="connsiteX2084" y="connsiteY2084"/>
                    </a:cxn>
                    <a:cxn ang="0">
                      <a:pos x="connsiteX2085" y="connsiteY2085"/>
                    </a:cxn>
                    <a:cxn ang="0">
                      <a:pos x="connsiteX2086" y="connsiteY2086"/>
                    </a:cxn>
                    <a:cxn ang="0">
                      <a:pos x="connsiteX2087" y="connsiteY2087"/>
                    </a:cxn>
                    <a:cxn ang="0">
                      <a:pos x="connsiteX2088" y="connsiteY2088"/>
                    </a:cxn>
                    <a:cxn ang="0">
                      <a:pos x="connsiteX2089" y="connsiteY2089"/>
                    </a:cxn>
                    <a:cxn ang="0">
                      <a:pos x="connsiteX2090" y="connsiteY2090"/>
                    </a:cxn>
                    <a:cxn ang="0">
                      <a:pos x="connsiteX2091" y="connsiteY2091"/>
                    </a:cxn>
                    <a:cxn ang="0">
                      <a:pos x="connsiteX2092" y="connsiteY2092"/>
                    </a:cxn>
                    <a:cxn ang="0">
                      <a:pos x="connsiteX2093" y="connsiteY2093"/>
                    </a:cxn>
                    <a:cxn ang="0">
                      <a:pos x="connsiteX2094" y="connsiteY2094"/>
                    </a:cxn>
                    <a:cxn ang="0">
                      <a:pos x="connsiteX2095" y="connsiteY2095"/>
                    </a:cxn>
                    <a:cxn ang="0">
                      <a:pos x="connsiteX2096" y="connsiteY2096"/>
                    </a:cxn>
                    <a:cxn ang="0">
                      <a:pos x="connsiteX2097" y="connsiteY2097"/>
                    </a:cxn>
                    <a:cxn ang="0">
                      <a:pos x="connsiteX2098" y="connsiteY2098"/>
                    </a:cxn>
                    <a:cxn ang="0">
                      <a:pos x="connsiteX2099" y="connsiteY2099"/>
                    </a:cxn>
                    <a:cxn ang="0">
                      <a:pos x="connsiteX2100" y="connsiteY2100"/>
                    </a:cxn>
                    <a:cxn ang="0">
                      <a:pos x="connsiteX2101" y="connsiteY2101"/>
                    </a:cxn>
                    <a:cxn ang="0">
                      <a:pos x="connsiteX2102" y="connsiteY2102"/>
                    </a:cxn>
                    <a:cxn ang="0">
                      <a:pos x="connsiteX2103" y="connsiteY2103"/>
                    </a:cxn>
                    <a:cxn ang="0">
                      <a:pos x="connsiteX2104" y="connsiteY2104"/>
                    </a:cxn>
                    <a:cxn ang="0">
                      <a:pos x="connsiteX2105" y="connsiteY2105"/>
                    </a:cxn>
                    <a:cxn ang="0">
                      <a:pos x="connsiteX2106" y="connsiteY2106"/>
                    </a:cxn>
                    <a:cxn ang="0">
                      <a:pos x="connsiteX2107" y="connsiteY2107"/>
                    </a:cxn>
                    <a:cxn ang="0">
                      <a:pos x="connsiteX2108" y="connsiteY2108"/>
                    </a:cxn>
                    <a:cxn ang="0">
                      <a:pos x="connsiteX2109" y="connsiteY2109"/>
                    </a:cxn>
                    <a:cxn ang="0">
                      <a:pos x="connsiteX2110" y="connsiteY2110"/>
                    </a:cxn>
                    <a:cxn ang="0">
                      <a:pos x="connsiteX2111" y="connsiteY2111"/>
                    </a:cxn>
                    <a:cxn ang="0">
                      <a:pos x="connsiteX2112" y="connsiteY2112"/>
                    </a:cxn>
                    <a:cxn ang="0">
                      <a:pos x="connsiteX2113" y="connsiteY2113"/>
                    </a:cxn>
                    <a:cxn ang="0">
                      <a:pos x="connsiteX2114" y="connsiteY2114"/>
                    </a:cxn>
                    <a:cxn ang="0">
                      <a:pos x="connsiteX2115" y="connsiteY2115"/>
                    </a:cxn>
                    <a:cxn ang="0">
                      <a:pos x="connsiteX2116" y="connsiteY2116"/>
                    </a:cxn>
                    <a:cxn ang="0">
                      <a:pos x="connsiteX2117" y="connsiteY2117"/>
                    </a:cxn>
                    <a:cxn ang="0">
                      <a:pos x="connsiteX2118" y="connsiteY2118"/>
                    </a:cxn>
                    <a:cxn ang="0">
                      <a:pos x="connsiteX2119" y="connsiteY2119"/>
                    </a:cxn>
                    <a:cxn ang="0">
                      <a:pos x="connsiteX2120" y="connsiteY2120"/>
                    </a:cxn>
                    <a:cxn ang="0">
                      <a:pos x="connsiteX2121" y="connsiteY2121"/>
                    </a:cxn>
                    <a:cxn ang="0">
                      <a:pos x="connsiteX2122" y="connsiteY2122"/>
                    </a:cxn>
                    <a:cxn ang="0">
                      <a:pos x="connsiteX2123" y="connsiteY2123"/>
                    </a:cxn>
                    <a:cxn ang="0">
                      <a:pos x="connsiteX2124" y="connsiteY2124"/>
                    </a:cxn>
                    <a:cxn ang="0">
                      <a:pos x="connsiteX2125" y="connsiteY2125"/>
                    </a:cxn>
                    <a:cxn ang="0">
                      <a:pos x="connsiteX2126" y="connsiteY2126"/>
                    </a:cxn>
                    <a:cxn ang="0">
                      <a:pos x="connsiteX2127" y="connsiteY2127"/>
                    </a:cxn>
                    <a:cxn ang="0">
                      <a:pos x="connsiteX2128" y="connsiteY2128"/>
                    </a:cxn>
                    <a:cxn ang="0">
                      <a:pos x="connsiteX2129" y="connsiteY2129"/>
                    </a:cxn>
                    <a:cxn ang="0">
                      <a:pos x="connsiteX2130" y="connsiteY2130"/>
                    </a:cxn>
                    <a:cxn ang="0">
                      <a:pos x="connsiteX2131" y="connsiteY2131"/>
                    </a:cxn>
                    <a:cxn ang="0">
                      <a:pos x="connsiteX2132" y="connsiteY2132"/>
                    </a:cxn>
                    <a:cxn ang="0">
                      <a:pos x="connsiteX2133" y="connsiteY2133"/>
                    </a:cxn>
                    <a:cxn ang="0">
                      <a:pos x="connsiteX2134" y="connsiteY2134"/>
                    </a:cxn>
                    <a:cxn ang="0">
                      <a:pos x="connsiteX2135" y="connsiteY2135"/>
                    </a:cxn>
                    <a:cxn ang="0">
                      <a:pos x="connsiteX2136" y="connsiteY2136"/>
                    </a:cxn>
                    <a:cxn ang="0">
                      <a:pos x="connsiteX2137" y="connsiteY2137"/>
                    </a:cxn>
                    <a:cxn ang="0">
                      <a:pos x="connsiteX2138" y="connsiteY2138"/>
                    </a:cxn>
                    <a:cxn ang="0">
                      <a:pos x="connsiteX2139" y="connsiteY2139"/>
                    </a:cxn>
                    <a:cxn ang="0">
                      <a:pos x="connsiteX2140" y="connsiteY2140"/>
                    </a:cxn>
                    <a:cxn ang="0">
                      <a:pos x="connsiteX2141" y="connsiteY2141"/>
                    </a:cxn>
                    <a:cxn ang="0">
                      <a:pos x="connsiteX2142" y="connsiteY2142"/>
                    </a:cxn>
                    <a:cxn ang="0">
                      <a:pos x="connsiteX2143" y="connsiteY2143"/>
                    </a:cxn>
                    <a:cxn ang="0">
                      <a:pos x="connsiteX2144" y="connsiteY2144"/>
                    </a:cxn>
                    <a:cxn ang="0">
                      <a:pos x="connsiteX2145" y="connsiteY2145"/>
                    </a:cxn>
                    <a:cxn ang="0">
                      <a:pos x="connsiteX2146" y="connsiteY2146"/>
                    </a:cxn>
                    <a:cxn ang="0">
                      <a:pos x="connsiteX2147" y="connsiteY2147"/>
                    </a:cxn>
                    <a:cxn ang="0">
                      <a:pos x="connsiteX2148" y="connsiteY2148"/>
                    </a:cxn>
                    <a:cxn ang="0">
                      <a:pos x="connsiteX2149" y="connsiteY2149"/>
                    </a:cxn>
                    <a:cxn ang="0">
                      <a:pos x="connsiteX2150" y="connsiteY2150"/>
                    </a:cxn>
                    <a:cxn ang="0">
                      <a:pos x="connsiteX2151" y="connsiteY2151"/>
                    </a:cxn>
                    <a:cxn ang="0">
                      <a:pos x="connsiteX2152" y="connsiteY2152"/>
                    </a:cxn>
                    <a:cxn ang="0">
                      <a:pos x="connsiteX2153" y="connsiteY2153"/>
                    </a:cxn>
                    <a:cxn ang="0">
                      <a:pos x="connsiteX2154" y="connsiteY2154"/>
                    </a:cxn>
                    <a:cxn ang="0">
                      <a:pos x="connsiteX2155" y="connsiteY2155"/>
                    </a:cxn>
                    <a:cxn ang="0">
                      <a:pos x="connsiteX2156" y="connsiteY2156"/>
                    </a:cxn>
                    <a:cxn ang="0">
                      <a:pos x="connsiteX2157" y="connsiteY2157"/>
                    </a:cxn>
                    <a:cxn ang="0">
                      <a:pos x="connsiteX2158" y="connsiteY2158"/>
                    </a:cxn>
                    <a:cxn ang="0">
                      <a:pos x="connsiteX2159" y="connsiteY2159"/>
                    </a:cxn>
                    <a:cxn ang="0">
                      <a:pos x="connsiteX2160" y="connsiteY2160"/>
                    </a:cxn>
                    <a:cxn ang="0">
                      <a:pos x="connsiteX2161" y="connsiteY2161"/>
                    </a:cxn>
                    <a:cxn ang="0">
                      <a:pos x="connsiteX2162" y="connsiteY2162"/>
                    </a:cxn>
                    <a:cxn ang="0">
                      <a:pos x="connsiteX2163" y="connsiteY2163"/>
                    </a:cxn>
                    <a:cxn ang="0">
                      <a:pos x="connsiteX2164" y="connsiteY2164"/>
                    </a:cxn>
                    <a:cxn ang="0">
                      <a:pos x="connsiteX2165" y="connsiteY2165"/>
                    </a:cxn>
                    <a:cxn ang="0">
                      <a:pos x="connsiteX2166" y="connsiteY2166"/>
                    </a:cxn>
                    <a:cxn ang="0">
                      <a:pos x="connsiteX2167" y="connsiteY2167"/>
                    </a:cxn>
                    <a:cxn ang="0">
                      <a:pos x="connsiteX2168" y="connsiteY2168"/>
                    </a:cxn>
                    <a:cxn ang="0">
                      <a:pos x="connsiteX2169" y="connsiteY2169"/>
                    </a:cxn>
                    <a:cxn ang="0">
                      <a:pos x="connsiteX2170" y="connsiteY2170"/>
                    </a:cxn>
                    <a:cxn ang="0">
                      <a:pos x="connsiteX2171" y="connsiteY2171"/>
                    </a:cxn>
                    <a:cxn ang="0">
                      <a:pos x="connsiteX2172" y="connsiteY2172"/>
                    </a:cxn>
                    <a:cxn ang="0">
                      <a:pos x="connsiteX2173" y="connsiteY2173"/>
                    </a:cxn>
                    <a:cxn ang="0">
                      <a:pos x="connsiteX2174" y="connsiteY2174"/>
                    </a:cxn>
                    <a:cxn ang="0">
                      <a:pos x="connsiteX2175" y="connsiteY2175"/>
                    </a:cxn>
                    <a:cxn ang="0">
                      <a:pos x="connsiteX2176" y="connsiteY2176"/>
                    </a:cxn>
                    <a:cxn ang="0">
                      <a:pos x="connsiteX2177" y="connsiteY2177"/>
                    </a:cxn>
                    <a:cxn ang="0">
                      <a:pos x="connsiteX2178" y="connsiteY2178"/>
                    </a:cxn>
                    <a:cxn ang="0">
                      <a:pos x="connsiteX2179" y="connsiteY2179"/>
                    </a:cxn>
                    <a:cxn ang="0">
                      <a:pos x="connsiteX2180" y="connsiteY2180"/>
                    </a:cxn>
                    <a:cxn ang="0">
                      <a:pos x="connsiteX2181" y="connsiteY2181"/>
                    </a:cxn>
                    <a:cxn ang="0">
                      <a:pos x="connsiteX2182" y="connsiteY2182"/>
                    </a:cxn>
                    <a:cxn ang="0">
                      <a:pos x="connsiteX2183" y="connsiteY2183"/>
                    </a:cxn>
                    <a:cxn ang="0">
                      <a:pos x="connsiteX2184" y="connsiteY2184"/>
                    </a:cxn>
                    <a:cxn ang="0">
                      <a:pos x="connsiteX2185" y="connsiteY2185"/>
                    </a:cxn>
                    <a:cxn ang="0">
                      <a:pos x="connsiteX2186" y="connsiteY2186"/>
                    </a:cxn>
                    <a:cxn ang="0">
                      <a:pos x="connsiteX2187" y="connsiteY2187"/>
                    </a:cxn>
                    <a:cxn ang="0">
                      <a:pos x="connsiteX2188" y="connsiteY2188"/>
                    </a:cxn>
                    <a:cxn ang="0">
                      <a:pos x="connsiteX2189" y="connsiteY2189"/>
                    </a:cxn>
                    <a:cxn ang="0">
                      <a:pos x="connsiteX2190" y="connsiteY2190"/>
                    </a:cxn>
                    <a:cxn ang="0">
                      <a:pos x="connsiteX2191" y="connsiteY2191"/>
                    </a:cxn>
                    <a:cxn ang="0">
                      <a:pos x="connsiteX2192" y="connsiteY2192"/>
                    </a:cxn>
                    <a:cxn ang="0">
                      <a:pos x="connsiteX2193" y="connsiteY2193"/>
                    </a:cxn>
                    <a:cxn ang="0">
                      <a:pos x="connsiteX2194" y="connsiteY2194"/>
                    </a:cxn>
                    <a:cxn ang="0">
                      <a:pos x="connsiteX2195" y="connsiteY2195"/>
                    </a:cxn>
                    <a:cxn ang="0">
                      <a:pos x="connsiteX2196" y="connsiteY2196"/>
                    </a:cxn>
                    <a:cxn ang="0">
                      <a:pos x="connsiteX2197" y="connsiteY2197"/>
                    </a:cxn>
                    <a:cxn ang="0">
                      <a:pos x="connsiteX2198" y="connsiteY2198"/>
                    </a:cxn>
                    <a:cxn ang="0">
                      <a:pos x="connsiteX2199" y="connsiteY2199"/>
                    </a:cxn>
                    <a:cxn ang="0">
                      <a:pos x="connsiteX2200" y="connsiteY2200"/>
                    </a:cxn>
                    <a:cxn ang="0">
                      <a:pos x="connsiteX2201" y="connsiteY2201"/>
                    </a:cxn>
                    <a:cxn ang="0">
                      <a:pos x="connsiteX2202" y="connsiteY2202"/>
                    </a:cxn>
                    <a:cxn ang="0">
                      <a:pos x="connsiteX2203" y="connsiteY2203"/>
                    </a:cxn>
                    <a:cxn ang="0">
                      <a:pos x="connsiteX2204" y="connsiteY2204"/>
                    </a:cxn>
                    <a:cxn ang="0">
                      <a:pos x="connsiteX2205" y="connsiteY2205"/>
                    </a:cxn>
                    <a:cxn ang="0">
                      <a:pos x="connsiteX2206" y="connsiteY2206"/>
                    </a:cxn>
                    <a:cxn ang="0">
                      <a:pos x="connsiteX2207" y="connsiteY2207"/>
                    </a:cxn>
                    <a:cxn ang="0">
                      <a:pos x="connsiteX2208" y="connsiteY2208"/>
                    </a:cxn>
                    <a:cxn ang="0">
                      <a:pos x="connsiteX2209" y="connsiteY2209"/>
                    </a:cxn>
                    <a:cxn ang="0">
                      <a:pos x="connsiteX2210" y="connsiteY2210"/>
                    </a:cxn>
                    <a:cxn ang="0">
                      <a:pos x="connsiteX2211" y="connsiteY2211"/>
                    </a:cxn>
                    <a:cxn ang="0">
                      <a:pos x="connsiteX2212" y="connsiteY2212"/>
                    </a:cxn>
                    <a:cxn ang="0">
                      <a:pos x="connsiteX2213" y="connsiteY2213"/>
                    </a:cxn>
                    <a:cxn ang="0">
                      <a:pos x="connsiteX2214" y="connsiteY2214"/>
                    </a:cxn>
                    <a:cxn ang="0">
                      <a:pos x="connsiteX2215" y="connsiteY2215"/>
                    </a:cxn>
                    <a:cxn ang="0">
                      <a:pos x="connsiteX2216" y="connsiteY2216"/>
                    </a:cxn>
                    <a:cxn ang="0">
                      <a:pos x="connsiteX2217" y="connsiteY2217"/>
                    </a:cxn>
                    <a:cxn ang="0">
                      <a:pos x="connsiteX2218" y="connsiteY2218"/>
                    </a:cxn>
                    <a:cxn ang="0">
                      <a:pos x="connsiteX2219" y="connsiteY2219"/>
                    </a:cxn>
                    <a:cxn ang="0">
                      <a:pos x="connsiteX2220" y="connsiteY2220"/>
                    </a:cxn>
                    <a:cxn ang="0">
                      <a:pos x="connsiteX2221" y="connsiteY2221"/>
                    </a:cxn>
                    <a:cxn ang="0">
                      <a:pos x="connsiteX2222" y="connsiteY2222"/>
                    </a:cxn>
                    <a:cxn ang="0">
                      <a:pos x="connsiteX2223" y="connsiteY2223"/>
                    </a:cxn>
                    <a:cxn ang="0">
                      <a:pos x="connsiteX2224" y="connsiteY2224"/>
                    </a:cxn>
                    <a:cxn ang="0">
                      <a:pos x="connsiteX2225" y="connsiteY2225"/>
                    </a:cxn>
                    <a:cxn ang="0">
                      <a:pos x="connsiteX2226" y="connsiteY2226"/>
                    </a:cxn>
                    <a:cxn ang="0">
                      <a:pos x="connsiteX2227" y="connsiteY2227"/>
                    </a:cxn>
                    <a:cxn ang="0">
                      <a:pos x="connsiteX2228" y="connsiteY2228"/>
                    </a:cxn>
                    <a:cxn ang="0">
                      <a:pos x="connsiteX2229" y="connsiteY2229"/>
                    </a:cxn>
                    <a:cxn ang="0">
                      <a:pos x="connsiteX2230" y="connsiteY2230"/>
                    </a:cxn>
                    <a:cxn ang="0">
                      <a:pos x="connsiteX2231" y="connsiteY2231"/>
                    </a:cxn>
                    <a:cxn ang="0">
                      <a:pos x="connsiteX2232" y="connsiteY2232"/>
                    </a:cxn>
                    <a:cxn ang="0">
                      <a:pos x="connsiteX2233" y="connsiteY2233"/>
                    </a:cxn>
                    <a:cxn ang="0">
                      <a:pos x="connsiteX2234" y="connsiteY2234"/>
                    </a:cxn>
                    <a:cxn ang="0">
                      <a:pos x="connsiteX2235" y="connsiteY2235"/>
                    </a:cxn>
                    <a:cxn ang="0">
                      <a:pos x="connsiteX2236" y="connsiteY2236"/>
                    </a:cxn>
                    <a:cxn ang="0">
                      <a:pos x="connsiteX2237" y="connsiteY2237"/>
                    </a:cxn>
                    <a:cxn ang="0">
                      <a:pos x="connsiteX2238" y="connsiteY2238"/>
                    </a:cxn>
                    <a:cxn ang="0">
                      <a:pos x="connsiteX2239" y="connsiteY2239"/>
                    </a:cxn>
                    <a:cxn ang="0">
                      <a:pos x="connsiteX2240" y="connsiteY2240"/>
                    </a:cxn>
                    <a:cxn ang="0">
                      <a:pos x="connsiteX2241" y="connsiteY2241"/>
                    </a:cxn>
                    <a:cxn ang="0">
                      <a:pos x="connsiteX2242" y="connsiteY2242"/>
                    </a:cxn>
                    <a:cxn ang="0">
                      <a:pos x="connsiteX2243" y="connsiteY2243"/>
                    </a:cxn>
                    <a:cxn ang="0">
                      <a:pos x="connsiteX2244" y="connsiteY2244"/>
                    </a:cxn>
                    <a:cxn ang="0">
                      <a:pos x="connsiteX2245" y="connsiteY2245"/>
                    </a:cxn>
                    <a:cxn ang="0">
                      <a:pos x="connsiteX2246" y="connsiteY2246"/>
                    </a:cxn>
                    <a:cxn ang="0">
                      <a:pos x="connsiteX2247" y="connsiteY2247"/>
                    </a:cxn>
                    <a:cxn ang="0">
                      <a:pos x="connsiteX2248" y="connsiteY2248"/>
                    </a:cxn>
                    <a:cxn ang="0">
                      <a:pos x="connsiteX2249" y="connsiteY2249"/>
                    </a:cxn>
                    <a:cxn ang="0">
                      <a:pos x="connsiteX2250" y="connsiteY2250"/>
                    </a:cxn>
                    <a:cxn ang="0">
                      <a:pos x="connsiteX2251" y="connsiteY2251"/>
                    </a:cxn>
                    <a:cxn ang="0">
                      <a:pos x="connsiteX2252" y="connsiteY2252"/>
                    </a:cxn>
                    <a:cxn ang="0">
                      <a:pos x="connsiteX2253" y="connsiteY2253"/>
                    </a:cxn>
                    <a:cxn ang="0">
                      <a:pos x="connsiteX2254" y="connsiteY2254"/>
                    </a:cxn>
                    <a:cxn ang="0">
                      <a:pos x="connsiteX2255" y="connsiteY2255"/>
                    </a:cxn>
                    <a:cxn ang="0">
                      <a:pos x="connsiteX2256" y="connsiteY2256"/>
                    </a:cxn>
                    <a:cxn ang="0">
                      <a:pos x="connsiteX2257" y="connsiteY2257"/>
                    </a:cxn>
                    <a:cxn ang="0">
                      <a:pos x="connsiteX2258" y="connsiteY2258"/>
                    </a:cxn>
                    <a:cxn ang="0">
                      <a:pos x="connsiteX2259" y="connsiteY2259"/>
                    </a:cxn>
                    <a:cxn ang="0">
                      <a:pos x="connsiteX2260" y="connsiteY2260"/>
                    </a:cxn>
                    <a:cxn ang="0">
                      <a:pos x="connsiteX2261" y="connsiteY2261"/>
                    </a:cxn>
                    <a:cxn ang="0">
                      <a:pos x="connsiteX2262" y="connsiteY2262"/>
                    </a:cxn>
                    <a:cxn ang="0">
                      <a:pos x="connsiteX2263" y="connsiteY2263"/>
                    </a:cxn>
                    <a:cxn ang="0">
                      <a:pos x="connsiteX2264" y="connsiteY2264"/>
                    </a:cxn>
                    <a:cxn ang="0">
                      <a:pos x="connsiteX2265" y="connsiteY2265"/>
                    </a:cxn>
                    <a:cxn ang="0">
                      <a:pos x="connsiteX2266" y="connsiteY2266"/>
                    </a:cxn>
                    <a:cxn ang="0">
                      <a:pos x="connsiteX2267" y="connsiteY2267"/>
                    </a:cxn>
                    <a:cxn ang="0">
                      <a:pos x="connsiteX2268" y="connsiteY2268"/>
                    </a:cxn>
                    <a:cxn ang="0">
                      <a:pos x="connsiteX2269" y="connsiteY2269"/>
                    </a:cxn>
                    <a:cxn ang="0">
                      <a:pos x="connsiteX2270" y="connsiteY2270"/>
                    </a:cxn>
                    <a:cxn ang="0">
                      <a:pos x="connsiteX2271" y="connsiteY2271"/>
                    </a:cxn>
                    <a:cxn ang="0">
                      <a:pos x="connsiteX2272" y="connsiteY2272"/>
                    </a:cxn>
                    <a:cxn ang="0">
                      <a:pos x="connsiteX2273" y="connsiteY2273"/>
                    </a:cxn>
                    <a:cxn ang="0">
                      <a:pos x="connsiteX2274" y="connsiteY2274"/>
                    </a:cxn>
                    <a:cxn ang="0">
                      <a:pos x="connsiteX2275" y="connsiteY2275"/>
                    </a:cxn>
                    <a:cxn ang="0">
                      <a:pos x="connsiteX2276" y="connsiteY2276"/>
                    </a:cxn>
                    <a:cxn ang="0">
                      <a:pos x="connsiteX2277" y="connsiteY2277"/>
                    </a:cxn>
                    <a:cxn ang="0">
                      <a:pos x="connsiteX2278" y="connsiteY2278"/>
                    </a:cxn>
                    <a:cxn ang="0">
                      <a:pos x="connsiteX2279" y="connsiteY2279"/>
                    </a:cxn>
                    <a:cxn ang="0">
                      <a:pos x="connsiteX2280" y="connsiteY2280"/>
                    </a:cxn>
                    <a:cxn ang="0">
                      <a:pos x="connsiteX2281" y="connsiteY2281"/>
                    </a:cxn>
                    <a:cxn ang="0">
                      <a:pos x="connsiteX2282" y="connsiteY2282"/>
                    </a:cxn>
                    <a:cxn ang="0">
                      <a:pos x="connsiteX2283" y="connsiteY2283"/>
                    </a:cxn>
                    <a:cxn ang="0">
                      <a:pos x="connsiteX2284" y="connsiteY2284"/>
                    </a:cxn>
                    <a:cxn ang="0">
                      <a:pos x="connsiteX2285" y="connsiteY2285"/>
                    </a:cxn>
                    <a:cxn ang="0">
                      <a:pos x="connsiteX2286" y="connsiteY2286"/>
                    </a:cxn>
                    <a:cxn ang="0">
                      <a:pos x="connsiteX2287" y="connsiteY2287"/>
                    </a:cxn>
                    <a:cxn ang="0">
                      <a:pos x="connsiteX2288" y="connsiteY2288"/>
                    </a:cxn>
                    <a:cxn ang="0">
                      <a:pos x="connsiteX2289" y="connsiteY2289"/>
                    </a:cxn>
                    <a:cxn ang="0">
                      <a:pos x="connsiteX2290" y="connsiteY2290"/>
                    </a:cxn>
                    <a:cxn ang="0">
                      <a:pos x="connsiteX2291" y="connsiteY2291"/>
                    </a:cxn>
                    <a:cxn ang="0">
                      <a:pos x="connsiteX2292" y="connsiteY2292"/>
                    </a:cxn>
                    <a:cxn ang="0">
                      <a:pos x="connsiteX2293" y="connsiteY2293"/>
                    </a:cxn>
                    <a:cxn ang="0">
                      <a:pos x="connsiteX2294" y="connsiteY2294"/>
                    </a:cxn>
                    <a:cxn ang="0">
                      <a:pos x="connsiteX2295" y="connsiteY2295"/>
                    </a:cxn>
                    <a:cxn ang="0">
                      <a:pos x="connsiteX2296" y="connsiteY2296"/>
                    </a:cxn>
                    <a:cxn ang="0">
                      <a:pos x="connsiteX2297" y="connsiteY2297"/>
                    </a:cxn>
                    <a:cxn ang="0">
                      <a:pos x="connsiteX2298" y="connsiteY2298"/>
                    </a:cxn>
                    <a:cxn ang="0">
                      <a:pos x="connsiteX2299" y="connsiteY2299"/>
                    </a:cxn>
                    <a:cxn ang="0">
                      <a:pos x="connsiteX2300" y="connsiteY2300"/>
                    </a:cxn>
                    <a:cxn ang="0">
                      <a:pos x="connsiteX2301" y="connsiteY2301"/>
                    </a:cxn>
                    <a:cxn ang="0">
                      <a:pos x="connsiteX2302" y="connsiteY2302"/>
                    </a:cxn>
                    <a:cxn ang="0">
                      <a:pos x="connsiteX2303" y="connsiteY2303"/>
                    </a:cxn>
                    <a:cxn ang="0">
                      <a:pos x="connsiteX2304" y="connsiteY2304"/>
                    </a:cxn>
                    <a:cxn ang="0">
                      <a:pos x="connsiteX2305" y="connsiteY2305"/>
                    </a:cxn>
                    <a:cxn ang="0">
                      <a:pos x="connsiteX2306" y="connsiteY2306"/>
                    </a:cxn>
                    <a:cxn ang="0">
                      <a:pos x="connsiteX2307" y="connsiteY2307"/>
                    </a:cxn>
                    <a:cxn ang="0">
                      <a:pos x="connsiteX2308" y="connsiteY2308"/>
                    </a:cxn>
                    <a:cxn ang="0">
                      <a:pos x="connsiteX2309" y="connsiteY2309"/>
                    </a:cxn>
                    <a:cxn ang="0">
                      <a:pos x="connsiteX2310" y="connsiteY2310"/>
                    </a:cxn>
                    <a:cxn ang="0">
                      <a:pos x="connsiteX2311" y="connsiteY2311"/>
                    </a:cxn>
                    <a:cxn ang="0">
                      <a:pos x="connsiteX2312" y="connsiteY2312"/>
                    </a:cxn>
                    <a:cxn ang="0">
                      <a:pos x="connsiteX2313" y="connsiteY2313"/>
                    </a:cxn>
                    <a:cxn ang="0">
                      <a:pos x="connsiteX2314" y="connsiteY2314"/>
                    </a:cxn>
                    <a:cxn ang="0">
                      <a:pos x="connsiteX2315" y="connsiteY2315"/>
                    </a:cxn>
                    <a:cxn ang="0">
                      <a:pos x="connsiteX2316" y="connsiteY2316"/>
                    </a:cxn>
                    <a:cxn ang="0">
                      <a:pos x="connsiteX2317" y="connsiteY2317"/>
                    </a:cxn>
                    <a:cxn ang="0">
                      <a:pos x="connsiteX2318" y="connsiteY2318"/>
                    </a:cxn>
                    <a:cxn ang="0">
                      <a:pos x="connsiteX2319" y="connsiteY2319"/>
                    </a:cxn>
                    <a:cxn ang="0">
                      <a:pos x="connsiteX2320" y="connsiteY2320"/>
                    </a:cxn>
                    <a:cxn ang="0">
                      <a:pos x="connsiteX2321" y="connsiteY2321"/>
                    </a:cxn>
                    <a:cxn ang="0">
                      <a:pos x="connsiteX2322" y="connsiteY2322"/>
                    </a:cxn>
                    <a:cxn ang="0">
                      <a:pos x="connsiteX2323" y="connsiteY2323"/>
                    </a:cxn>
                    <a:cxn ang="0">
                      <a:pos x="connsiteX2324" y="connsiteY2324"/>
                    </a:cxn>
                    <a:cxn ang="0">
                      <a:pos x="connsiteX2325" y="connsiteY2325"/>
                    </a:cxn>
                    <a:cxn ang="0">
                      <a:pos x="connsiteX2326" y="connsiteY2326"/>
                    </a:cxn>
                    <a:cxn ang="0">
                      <a:pos x="connsiteX2327" y="connsiteY2327"/>
                    </a:cxn>
                    <a:cxn ang="0">
                      <a:pos x="connsiteX2328" y="connsiteY2328"/>
                    </a:cxn>
                    <a:cxn ang="0">
                      <a:pos x="connsiteX2329" y="connsiteY2329"/>
                    </a:cxn>
                    <a:cxn ang="0">
                      <a:pos x="connsiteX2330" y="connsiteY2330"/>
                    </a:cxn>
                    <a:cxn ang="0">
                      <a:pos x="connsiteX2331" y="connsiteY2331"/>
                    </a:cxn>
                    <a:cxn ang="0">
                      <a:pos x="connsiteX2332" y="connsiteY2332"/>
                    </a:cxn>
                    <a:cxn ang="0">
                      <a:pos x="connsiteX2333" y="connsiteY2333"/>
                    </a:cxn>
                    <a:cxn ang="0">
                      <a:pos x="connsiteX2334" y="connsiteY2334"/>
                    </a:cxn>
                    <a:cxn ang="0">
                      <a:pos x="connsiteX2335" y="connsiteY2335"/>
                    </a:cxn>
                    <a:cxn ang="0">
                      <a:pos x="connsiteX2336" y="connsiteY2336"/>
                    </a:cxn>
                    <a:cxn ang="0">
                      <a:pos x="connsiteX2337" y="connsiteY2337"/>
                    </a:cxn>
                    <a:cxn ang="0">
                      <a:pos x="connsiteX2338" y="connsiteY2338"/>
                    </a:cxn>
                    <a:cxn ang="0">
                      <a:pos x="connsiteX2339" y="connsiteY2339"/>
                    </a:cxn>
                    <a:cxn ang="0">
                      <a:pos x="connsiteX2340" y="connsiteY2340"/>
                    </a:cxn>
                    <a:cxn ang="0">
                      <a:pos x="connsiteX2341" y="connsiteY2341"/>
                    </a:cxn>
                    <a:cxn ang="0">
                      <a:pos x="connsiteX2342" y="connsiteY2342"/>
                    </a:cxn>
                    <a:cxn ang="0">
                      <a:pos x="connsiteX2343" y="connsiteY2343"/>
                    </a:cxn>
                    <a:cxn ang="0">
                      <a:pos x="connsiteX2344" y="connsiteY2344"/>
                    </a:cxn>
                    <a:cxn ang="0">
                      <a:pos x="connsiteX2345" y="connsiteY2345"/>
                    </a:cxn>
                    <a:cxn ang="0">
                      <a:pos x="connsiteX2346" y="connsiteY2346"/>
                    </a:cxn>
                    <a:cxn ang="0">
                      <a:pos x="connsiteX2347" y="connsiteY2347"/>
                    </a:cxn>
                    <a:cxn ang="0">
                      <a:pos x="connsiteX2348" y="connsiteY2348"/>
                    </a:cxn>
                    <a:cxn ang="0">
                      <a:pos x="connsiteX2349" y="connsiteY2349"/>
                    </a:cxn>
                    <a:cxn ang="0">
                      <a:pos x="connsiteX2350" y="connsiteY2350"/>
                    </a:cxn>
                    <a:cxn ang="0">
                      <a:pos x="connsiteX2351" y="connsiteY2351"/>
                    </a:cxn>
                    <a:cxn ang="0">
                      <a:pos x="connsiteX2352" y="connsiteY2352"/>
                    </a:cxn>
                    <a:cxn ang="0">
                      <a:pos x="connsiteX2353" y="connsiteY2353"/>
                    </a:cxn>
                    <a:cxn ang="0">
                      <a:pos x="connsiteX2354" y="connsiteY2354"/>
                    </a:cxn>
                    <a:cxn ang="0">
                      <a:pos x="connsiteX2355" y="connsiteY2355"/>
                    </a:cxn>
                    <a:cxn ang="0">
                      <a:pos x="connsiteX2356" y="connsiteY2356"/>
                    </a:cxn>
                    <a:cxn ang="0">
                      <a:pos x="connsiteX2357" y="connsiteY2357"/>
                    </a:cxn>
                    <a:cxn ang="0">
                      <a:pos x="connsiteX2358" y="connsiteY2358"/>
                    </a:cxn>
                    <a:cxn ang="0">
                      <a:pos x="connsiteX2359" y="connsiteY2359"/>
                    </a:cxn>
                    <a:cxn ang="0">
                      <a:pos x="connsiteX2360" y="connsiteY2360"/>
                    </a:cxn>
                    <a:cxn ang="0">
                      <a:pos x="connsiteX2361" y="connsiteY2361"/>
                    </a:cxn>
                    <a:cxn ang="0">
                      <a:pos x="connsiteX2362" y="connsiteY2362"/>
                    </a:cxn>
                    <a:cxn ang="0">
                      <a:pos x="connsiteX2363" y="connsiteY2363"/>
                    </a:cxn>
                    <a:cxn ang="0">
                      <a:pos x="connsiteX2364" y="connsiteY2364"/>
                    </a:cxn>
                    <a:cxn ang="0">
                      <a:pos x="connsiteX2365" y="connsiteY2365"/>
                    </a:cxn>
                    <a:cxn ang="0">
                      <a:pos x="connsiteX2366" y="connsiteY2366"/>
                    </a:cxn>
                    <a:cxn ang="0">
                      <a:pos x="connsiteX2367" y="connsiteY2367"/>
                    </a:cxn>
                    <a:cxn ang="0">
                      <a:pos x="connsiteX2368" y="connsiteY2368"/>
                    </a:cxn>
                    <a:cxn ang="0">
                      <a:pos x="connsiteX2369" y="connsiteY2369"/>
                    </a:cxn>
                    <a:cxn ang="0">
                      <a:pos x="connsiteX2370" y="connsiteY2370"/>
                    </a:cxn>
                    <a:cxn ang="0">
                      <a:pos x="connsiteX2371" y="connsiteY2371"/>
                    </a:cxn>
                    <a:cxn ang="0">
                      <a:pos x="connsiteX2372" y="connsiteY2372"/>
                    </a:cxn>
                    <a:cxn ang="0">
                      <a:pos x="connsiteX2373" y="connsiteY2373"/>
                    </a:cxn>
                    <a:cxn ang="0">
                      <a:pos x="connsiteX2374" y="connsiteY2374"/>
                    </a:cxn>
                    <a:cxn ang="0">
                      <a:pos x="connsiteX2375" y="connsiteY2375"/>
                    </a:cxn>
                    <a:cxn ang="0">
                      <a:pos x="connsiteX2376" y="connsiteY2376"/>
                    </a:cxn>
                    <a:cxn ang="0">
                      <a:pos x="connsiteX2377" y="connsiteY2377"/>
                    </a:cxn>
                    <a:cxn ang="0">
                      <a:pos x="connsiteX2378" y="connsiteY2378"/>
                    </a:cxn>
                    <a:cxn ang="0">
                      <a:pos x="connsiteX2379" y="connsiteY2379"/>
                    </a:cxn>
                    <a:cxn ang="0">
                      <a:pos x="connsiteX2380" y="connsiteY2380"/>
                    </a:cxn>
                    <a:cxn ang="0">
                      <a:pos x="connsiteX2381" y="connsiteY2381"/>
                    </a:cxn>
                    <a:cxn ang="0">
                      <a:pos x="connsiteX2382" y="connsiteY2382"/>
                    </a:cxn>
                    <a:cxn ang="0">
                      <a:pos x="connsiteX2383" y="connsiteY2383"/>
                    </a:cxn>
                    <a:cxn ang="0">
                      <a:pos x="connsiteX2384" y="connsiteY2384"/>
                    </a:cxn>
                    <a:cxn ang="0">
                      <a:pos x="connsiteX2385" y="connsiteY2385"/>
                    </a:cxn>
                    <a:cxn ang="0">
                      <a:pos x="connsiteX2386" y="connsiteY2386"/>
                    </a:cxn>
                    <a:cxn ang="0">
                      <a:pos x="connsiteX2387" y="connsiteY2387"/>
                    </a:cxn>
                    <a:cxn ang="0">
                      <a:pos x="connsiteX2388" y="connsiteY2388"/>
                    </a:cxn>
                    <a:cxn ang="0">
                      <a:pos x="connsiteX2389" y="connsiteY2389"/>
                    </a:cxn>
                    <a:cxn ang="0">
                      <a:pos x="connsiteX2390" y="connsiteY2390"/>
                    </a:cxn>
                    <a:cxn ang="0">
                      <a:pos x="connsiteX2391" y="connsiteY2391"/>
                    </a:cxn>
                    <a:cxn ang="0">
                      <a:pos x="connsiteX2392" y="connsiteY2392"/>
                    </a:cxn>
                    <a:cxn ang="0">
                      <a:pos x="connsiteX2393" y="connsiteY2393"/>
                    </a:cxn>
                    <a:cxn ang="0">
                      <a:pos x="connsiteX2394" y="connsiteY2394"/>
                    </a:cxn>
                    <a:cxn ang="0">
                      <a:pos x="connsiteX2395" y="connsiteY2395"/>
                    </a:cxn>
                    <a:cxn ang="0">
                      <a:pos x="connsiteX2396" y="connsiteY2396"/>
                    </a:cxn>
                    <a:cxn ang="0">
                      <a:pos x="connsiteX2397" y="connsiteY2397"/>
                    </a:cxn>
                    <a:cxn ang="0">
                      <a:pos x="connsiteX2398" y="connsiteY2398"/>
                    </a:cxn>
                    <a:cxn ang="0">
                      <a:pos x="connsiteX2399" y="connsiteY2399"/>
                    </a:cxn>
                    <a:cxn ang="0">
                      <a:pos x="connsiteX2400" y="connsiteY2400"/>
                    </a:cxn>
                    <a:cxn ang="0">
                      <a:pos x="connsiteX2401" y="connsiteY2401"/>
                    </a:cxn>
                    <a:cxn ang="0">
                      <a:pos x="connsiteX2402" y="connsiteY2402"/>
                    </a:cxn>
                    <a:cxn ang="0">
                      <a:pos x="connsiteX2403" y="connsiteY2403"/>
                    </a:cxn>
                    <a:cxn ang="0">
                      <a:pos x="connsiteX2404" y="connsiteY2404"/>
                    </a:cxn>
                    <a:cxn ang="0">
                      <a:pos x="connsiteX2405" y="connsiteY2405"/>
                    </a:cxn>
                    <a:cxn ang="0">
                      <a:pos x="connsiteX2406" y="connsiteY2406"/>
                    </a:cxn>
                    <a:cxn ang="0">
                      <a:pos x="connsiteX2407" y="connsiteY2407"/>
                    </a:cxn>
                    <a:cxn ang="0">
                      <a:pos x="connsiteX2408" y="connsiteY2408"/>
                    </a:cxn>
                    <a:cxn ang="0">
                      <a:pos x="connsiteX2409" y="connsiteY2409"/>
                    </a:cxn>
                    <a:cxn ang="0">
                      <a:pos x="connsiteX2410" y="connsiteY2410"/>
                    </a:cxn>
                    <a:cxn ang="0">
                      <a:pos x="connsiteX2411" y="connsiteY2411"/>
                    </a:cxn>
                    <a:cxn ang="0">
                      <a:pos x="connsiteX2412" y="connsiteY2412"/>
                    </a:cxn>
                    <a:cxn ang="0">
                      <a:pos x="connsiteX2413" y="connsiteY2413"/>
                    </a:cxn>
                    <a:cxn ang="0">
                      <a:pos x="connsiteX2414" y="connsiteY2414"/>
                    </a:cxn>
                    <a:cxn ang="0">
                      <a:pos x="connsiteX2415" y="connsiteY2415"/>
                    </a:cxn>
                    <a:cxn ang="0">
                      <a:pos x="connsiteX2416" y="connsiteY2416"/>
                    </a:cxn>
                    <a:cxn ang="0">
                      <a:pos x="connsiteX2417" y="connsiteY2417"/>
                    </a:cxn>
                    <a:cxn ang="0">
                      <a:pos x="connsiteX2418" y="connsiteY2418"/>
                    </a:cxn>
                    <a:cxn ang="0">
                      <a:pos x="connsiteX2419" y="connsiteY2419"/>
                    </a:cxn>
                    <a:cxn ang="0">
                      <a:pos x="connsiteX2420" y="connsiteY2420"/>
                    </a:cxn>
                    <a:cxn ang="0">
                      <a:pos x="connsiteX2421" y="connsiteY2421"/>
                    </a:cxn>
                    <a:cxn ang="0">
                      <a:pos x="connsiteX2422" y="connsiteY2422"/>
                    </a:cxn>
                    <a:cxn ang="0">
                      <a:pos x="connsiteX2423" y="connsiteY2423"/>
                    </a:cxn>
                    <a:cxn ang="0">
                      <a:pos x="connsiteX2424" y="connsiteY2424"/>
                    </a:cxn>
                    <a:cxn ang="0">
                      <a:pos x="connsiteX2425" y="connsiteY2425"/>
                    </a:cxn>
                    <a:cxn ang="0">
                      <a:pos x="connsiteX2426" y="connsiteY2426"/>
                    </a:cxn>
                    <a:cxn ang="0">
                      <a:pos x="connsiteX2427" y="connsiteY2427"/>
                    </a:cxn>
                    <a:cxn ang="0">
                      <a:pos x="connsiteX2428" y="connsiteY2428"/>
                    </a:cxn>
                    <a:cxn ang="0">
                      <a:pos x="connsiteX2429" y="connsiteY2429"/>
                    </a:cxn>
                    <a:cxn ang="0">
                      <a:pos x="connsiteX2430" y="connsiteY2430"/>
                    </a:cxn>
                    <a:cxn ang="0">
                      <a:pos x="connsiteX2431" y="connsiteY2431"/>
                    </a:cxn>
                    <a:cxn ang="0">
                      <a:pos x="connsiteX2432" y="connsiteY2432"/>
                    </a:cxn>
                    <a:cxn ang="0">
                      <a:pos x="connsiteX2433" y="connsiteY2433"/>
                    </a:cxn>
                    <a:cxn ang="0">
                      <a:pos x="connsiteX2434" y="connsiteY2434"/>
                    </a:cxn>
                    <a:cxn ang="0">
                      <a:pos x="connsiteX2435" y="connsiteY2435"/>
                    </a:cxn>
                    <a:cxn ang="0">
                      <a:pos x="connsiteX2436" y="connsiteY2436"/>
                    </a:cxn>
                    <a:cxn ang="0">
                      <a:pos x="connsiteX2437" y="connsiteY2437"/>
                    </a:cxn>
                    <a:cxn ang="0">
                      <a:pos x="connsiteX2438" y="connsiteY2438"/>
                    </a:cxn>
                    <a:cxn ang="0">
                      <a:pos x="connsiteX2439" y="connsiteY2439"/>
                    </a:cxn>
                    <a:cxn ang="0">
                      <a:pos x="connsiteX2440" y="connsiteY2440"/>
                    </a:cxn>
                    <a:cxn ang="0">
                      <a:pos x="connsiteX2441" y="connsiteY2441"/>
                    </a:cxn>
                    <a:cxn ang="0">
                      <a:pos x="connsiteX2442" y="connsiteY2442"/>
                    </a:cxn>
                    <a:cxn ang="0">
                      <a:pos x="connsiteX2443" y="connsiteY2443"/>
                    </a:cxn>
                    <a:cxn ang="0">
                      <a:pos x="connsiteX2444" y="connsiteY2444"/>
                    </a:cxn>
                    <a:cxn ang="0">
                      <a:pos x="connsiteX2445" y="connsiteY2445"/>
                    </a:cxn>
                    <a:cxn ang="0">
                      <a:pos x="connsiteX2446" y="connsiteY2446"/>
                    </a:cxn>
                    <a:cxn ang="0">
                      <a:pos x="connsiteX2447" y="connsiteY2447"/>
                    </a:cxn>
                    <a:cxn ang="0">
                      <a:pos x="connsiteX2448" y="connsiteY2448"/>
                    </a:cxn>
                    <a:cxn ang="0">
                      <a:pos x="connsiteX2449" y="connsiteY2449"/>
                    </a:cxn>
                    <a:cxn ang="0">
                      <a:pos x="connsiteX2450" y="connsiteY2450"/>
                    </a:cxn>
                    <a:cxn ang="0">
                      <a:pos x="connsiteX2451" y="connsiteY2451"/>
                    </a:cxn>
                    <a:cxn ang="0">
                      <a:pos x="connsiteX2452" y="connsiteY2452"/>
                    </a:cxn>
                    <a:cxn ang="0">
                      <a:pos x="connsiteX2453" y="connsiteY2453"/>
                    </a:cxn>
                    <a:cxn ang="0">
                      <a:pos x="connsiteX2454" y="connsiteY2454"/>
                    </a:cxn>
                    <a:cxn ang="0">
                      <a:pos x="connsiteX2455" y="connsiteY2455"/>
                    </a:cxn>
                    <a:cxn ang="0">
                      <a:pos x="connsiteX2456" y="connsiteY2456"/>
                    </a:cxn>
                    <a:cxn ang="0">
                      <a:pos x="connsiteX2457" y="connsiteY2457"/>
                    </a:cxn>
                    <a:cxn ang="0">
                      <a:pos x="connsiteX2458" y="connsiteY2458"/>
                    </a:cxn>
                    <a:cxn ang="0">
                      <a:pos x="connsiteX2459" y="connsiteY2459"/>
                    </a:cxn>
                    <a:cxn ang="0">
                      <a:pos x="connsiteX2460" y="connsiteY2460"/>
                    </a:cxn>
                    <a:cxn ang="0">
                      <a:pos x="connsiteX2461" y="connsiteY2461"/>
                    </a:cxn>
                    <a:cxn ang="0">
                      <a:pos x="connsiteX2462" y="connsiteY2462"/>
                    </a:cxn>
                    <a:cxn ang="0">
                      <a:pos x="connsiteX2463" y="connsiteY2463"/>
                    </a:cxn>
                    <a:cxn ang="0">
                      <a:pos x="connsiteX2464" y="connsiteY2464"/>
                    </a:cxn>
                    <a:cxn ang="0">
                      <a:pos x="connsiteX2465" y="connsiteY2465"/>
                    </a:cxn>
                    <a:cxn ang="0">
                      <a:pos x="connsiteX2466" y="connsiteY2466"/>
                    </a:cxn>
                    <a:cxn ang="0">
                      <a:pos x="connsiteX2467" y="connsiteY2467"/>
                    </a:cxn>
                    <a:cxn ang="0">
                      <a:pos x="connsiteX2468" y="connsiteY2468"/>
                    </a:cxn>
                    <a:cxn ang="0">
                      <a:pos x="connsiteX2469" y="connsiteY2469"/>
                    </a:cxn>
                    <a:cxn ang="0">
                      <a:pos x="connsiteX2470" y="connsiteY2470"/>
                    </a:cxn>
                    <a:cxn ang="0">
                      <a:pos x="connsiteX2471" y="connsiteY2471"/>
                    </a:cxn>
                    <a:cxn ang="0">
                      <a:pos x="connsiteX2472" y="connsiteY2472"/>
                    </a:cxn>
                    <a:cxn ang="0">
                      <a:pos x="connsiteX2473" y="connsiteY2473"/>
                    </a:cxn>
                    <a:cxn ang="0">
                      <a:pos x="connsiteX2474" y="connsiteY2474"/>
                    </a:cxn>
                    <a:cxn ang="0">
                      <a:pos x="connsiteX2475" y="connsiteY2475"/>
                    </a:cxn>
                    <a:cxn ang="0">
                      <a:pos x="connsiteX2476" y="connsiteY2476"/>
                    </a:cxn>
                    <a:cxn ang="0">
                      <a:pos x="connsiteX2477" y="connsiteY2477"/>
                    </a:cxn>
                    <a:cxn ang="0">
                      <a:pos x="connsiteX2478" y="connsiteY2478"/>
                    </a:cxn>
                    <a:cxn ang="0">
                      <a:pos x="connsiteX2479" y="connsiteY2479"/>
                    </a:cxn>
                    <a:cxn ang="0">
                      <a:pos x="connsiteX2480" y="connsiteY2480"/>
                    </a:cxn>
                    <a:cxn ang="0">
                      <a:pos x="connsiteX2481" y="connsiteY2481"/>
                    </a:cxn>
                    <a:cxn ang="0">
                      <a:pos x="connsiteX2482" y="connsiteY2482"/>
                    </a:cxn>
                    <a:cxn ang="0">
                      <a:pos x="connsiteX2483" y="connsiteY2483"/>
                    </a:cxn>
                    <a:cxn ang="0">
                      <a:pos x="connsiteX2484" y="connsiteY2484"/>
                    </a:cxn>
                    <a:cxn ang="0">
                      <a:pos x="connsiteX2485" y="connsiteY2485"/>
                    </a:cxn>
                    <a:cxn ang="0">
                      <a:pos x="connsiteX2486" y="connsiteY2486"/>
                    </a:cxn>
                    <a:cxn ang="0">
                      <a:pos x="connsiteX2487" y="connsiteY2487"/>
                    </a:cxn>
                    <a:cxn ang="0">
                      <a:pos x="connsiteX2488" y="connsiteY2488"/>
                    </a:cxn>
                    <a:cxn ang="0">
                      <a:pos x="connsiteX2489" y="connsiteY2489"/>
                    </a:cxn>
                    <a:cxn ang="0">
                      <a:pos x="connsiteX2490" y="connsiteY2490"/>
                    </a:cxn>
                    <a:cxn ang="0">
                      <a:pos x="connsiteX2491" y="connsiteY2491"/>
                    </a:cxn>
                    <a:cxn ang="0">
                      <a:pos x="connsiteX2492" y="connsiteY2492"/>
                    </a:cxn>
                    <a:cxn ang="0">
                      <a:pos x="connsiteX2493" y="connsiteY2493"/>
                    </a:cxn>
                    <a:cxn ang="0">
                      <a:pos x="connsiteX2494" y="connsiteY2494"/>
                    </a:cxn>
                    <a:cxn ang="0">
                      <a:pos x="connsiteX2495" y="connsiteY2495"/>
                    </a:cxn>
                    <a:cxn ang="0">
                      <a:pos x="connsiteX2496" y="connsiteY2496"/>
                    </a:cxn>
                    <a:cxn ang="0">
                      <a:pos x="connsiteX2497" y="connsiteY2497"/>
                    </a:cxn>
                    <a:cxn ang="0">
                      <a:pos x="connsiteX2498" y="connsiteY2498"/>
                    </a:cxn>
                    <a:cxn ang="0">
                      <a:pos x="connsiteX2499" y="connsiteY2499"/>
                    </a:cxn>
                    <a:cxn ang="0">
                      <a:pos x="connsiteX2500" y="connsiteY2500"/>
                    </a:cxn>
                    <a:cxn ang="0">
                      <a:pos x="connsiteX2501" y="connsiteY2501"/>
                    </a:cxn>
                    <a:cxn ang="0">
                      <a:pos x="connsiteX2502" y="connsiteY2502"/>
                    </a:cxn>
                    <a:cxn ang="0">
                      <a:pos x="connsiteX2503" y="connsiteY2503"/>
                    </a:cxn>
                    <a:cxn ang="0">
                      <a:pos x="connsiteX2504" y="connsiteY2504"/>
                    </a:cxn>
                    <a:cxn ang="0">
                      <a:pos x="connsiteX2505" y="connsiteY2505"/>
                    </a:cxn>
                    <a:cxn ang="0">
                      <a:pos x="connsiteX2506" y="connsiteY2506"/>
                    </a:cxn>
                    <a:cxn ang="0">
                      <a:pos x="connsiteX2507" y="connsiteY2507"/>
                    </a:cxn>
                    <a:cxn ang="0">
                      <a:pos x="connsiteX2508" y="connsiteY2508"/>
                    </a:cxn>
                    <a:cxn ang="0">
                      <a:pos x="connsiteX2509" y="connsiteY2509"/>
                    </a:cxn>
                    <a:cxn ang="0">
                      <a:pos x="connsiteX2510" y="connsiteY2510"/>
                    </a:cxn>
                    <a:cxn ang="0">
                      <a:pos x="connsiteX2511" y="connsiteY2511"/>
                    </a:cxn>
                    <a:cxn ang="0">
                      <a:pos x="connsiteX2512" y="connsiteY2512"/>
                    </a:cxn>
                    <a:cxn ang="0">
                      <a:pos x="connsiteX2513" y="connsiteY2513"/>
                    </a:cxn>
                    <a:cxn ang="0">
                      <a:pos x="connsiteX2514" y="connsiteY2514"/>
                    </a:cxn>
                    <a:cxn ang="0">
                      <a:pos x="connsiteX2515" y="connsiteY2515"/>
                    </a:cxn>
                    <a:cxn ang="0">
                      <a:pos x="connsiteX2516" y="connsiteY2516"/>
                    </a:cxn>
                    <a:cxn ang="0">
                      <a:pos x="connsiteX2517" y="connsiteY2517"/>
                    </a:cxn>
                    <a:cxn ang="0">
                      <a:pos x="connsiteX2518" y="connsiteY2518"/>
                    </a:cxn>
                    <a:cxn ang="0">
                      <a:pos x="connsiteX2519" y="connsiteY2519"/>
                    </a:cxn>
                    <a:cxn ang="0">
                      <a:pos x="connsiteX2520" y="connsiteY2520"/>
                    </a:cxn>
                    <a:cxn ang="0">
                      <a:pos x="connsiteX2521" y="connsiteY2521"/>
                    </a:cxn>
                    <a:cxn ang="0">
                      <a:pos x="connsiteX2522" y="connsiteY2522"/>
                    </a:cxn>
                    <a:cxn ang="0">
                      <a:pos x="connsiteX2523" y="connsiteY2523"/>
                    </a:cxn>
                    <a:cxn ang="0">
                      <a:pos x="connsiteX2524" y="connsiteY2524"/>
                    </a:cxn>
                    <a:cxn ang="0">
                      <a:pos x="connsiteX2525" y="connsiteY2525"/>
                    </a:cxn>
                    <a:cxn ang="0">
                      <a:pos x="connsiteX2526" y="connsiteY2526"/>
                    </a:cxn>
                    <a:cxn ang="0">
                      <a:pos x="connsiteX2527" y="connsiteY2527"/>
                    </a:cxn>
                    <a:cxn ang="0">
                      <a:pos x="connsiteX2528" y="connsiteY2528"/>
                    </a:cxn>
                    <a:cxn ang="0">
                      <a:pos x="connsiteX2529" y="connsiteY2529"/>
                    </a:cxn>
                    <a:cxn ang="0">
                      <a:pos x="connsiteX2530" y="connsiteY2530"/>
                    </a:cxn>
                    <a:cxn ang="0">
                      <a:pos x="connsiteX2531" y="connsiteY2531"/>
                    </a:cxn>
                    <a:cxn ang="0">
                      <a:pos x="connsiteX2532" y="connsiteY2532"/>
                    </a:cxn>
                    <a:cxn ang="0">
                      <a:pos x="connsiteX2533" y="connsiteY2533"/>
                    </a:cxn>
                    <a:cxn ang="0">
                      <a:pos x="connsiteX2534" y="connsiteY2534"/>
                    </a:cxn>
                    <a:cxn ang="0">
                      <a:pos x="connsiteX2535" y="connsiteY2535"/>
                    </a:cxn>
                    <a:cxn ang="0">
                      <a:pos x="connsiteX2536" y="connsiteY2536"/>
                    </a:cxn>
                    <a:cxn ang="0">
                      <a:pos x="connsiteX2537" y="connsiteY2537"/>
                    </a:cxn>
                    <a:cxn ang="0">
                      <a:pos x="connsiteX2538" y="connsiteY2538"/>
                    </a:cxn>
                    <a:cxn ang="0">
                      <a:pos x="connsiteX2539" y="connsiteY2539"/>
                    </a:cxn>
                    <a:cxn ang="0">
                      <a:pos x="connsiteX2540" y="connsiteY2540"/>
                    </a:cxn>
                    <a:cxn ang="0">
                      <a:pos x="connsiteX2541" y="connsiteY2541"/>
                    </a:cxn>
                    <a:cxn ang="0">
                      <a:pos x="connsiteX2542" y="connsiteY2542"/>
                    </a:cxn>
                    <a:cxn ang="0">
                      <a:pos x="connsiteX2543" y="connsiteY2543"/>
                    </a:cxn>
                    <a:cxn ang="0">
                      <a:pos x="connsiteX2544" y="connsiteY2544"/>
                    </a:cxn>
                    <a:cxn ang="0">
                      <a:pos x="connsiteX2545" y="connsiteY2545"/>
                    </a:cxn>
                    <a:cxn ang="0">
                      <a:pos x="connsiteX2546" y="connsiteY2546"/>
                    </a:cxn>
                    <a:cxn ang="0">
                      <a:pos x="connsiteX2547" y="connsiteY2547"/>
                    </a:cxn>
                    <a:cxn ang="0">
                      <a:pos x="connsiteX2548" y="connsiteY2548"/>
                    </a:cxn>
                    <a:cxn ang="0">
                      <a:pos x="connsiteX2549" y="connsiteY2549"/>
                    </a:cxn>
                    <a:cxn ang="0">
                      <a:pos x="connsiteX2550" y="connsiteY2550"/>
                    </a:cxn>
                    <a:cxn ang="0">
                      <a:pos x="connsiteX2551" y="connsiteY2551"/>
                    </a:cxn>
                    <a:cxn ang="0">
                      <a:pos x="connsiteX2552" y="connsiteY2552"/>
                    </a:cxn>
                    <a:cxn ang="0">
                      <a:pos x="connsiteX2553" y="connsiteY2553"/>
                    </a:cxn>
                    <a:cxn ang="0">
                      <a:pos x="connsiteX2554" y="connsiteY2554"/>
                    </a:cxn>
                    <a:cxn ang="0">
                      <a:pos x="connsiteX2555" y="connsiteY2555"/>
                    </a:cxn>
                    <a:cxn ang="0">
                      <a:pos x="connsiteX2556" y="connsiteY2556"/>
                    </a:cxn>
                    <a:cxn ang="0">
                      <a:pos x="connsiteX2557" y="connsiteY2557"/>
                    </a:cxn>
                    <a:cxn ang="0">
                      <a:pos x="connsiteX2558" y="connsiteY2558"/>
                    </a:cxn>
                    <a:cxn ang="0">
                      <a:pos x="connsiteX2559" y="connsiteY2559"/>
                    </a:cxn>
                    <a:cxn ang="0">
                      <a:pos x="connsiteX2560" y="connsiteY2560"/>
                    </a:cxn>
                    <a:cxn ang="0">
                      <a:pos x="connsiteX2561" y="connsiteY2561"/>
                    </a:cxn>
                    <a:cxn ang="0">
                      <a:pos x="connsiteX2562" y="connsiteY2562"/>
                    </a:cxn>
                    <a:cxn ang="0">
                      <a:pos x="connsiteX2563" y="connsiteY2563"/>
                    </a:cxn>
                    <a:cxn ang="0">
                      <a:pos x="connsiteX2564" y="connsiteY2564"/>
                    </a:cxn>
                    <a:cxn ang="0">
                      <a:pos x="connsiteX2565" y="connsiteY2565"/>
                    </a:cxn>
                    <a:cxn ang="0">
                      <a:pos x="connsiteX2566" y="connsiteY2566"/>
                    </a:cxn>
                    <a:cxn ang="0">
                      <a:pos x="connsiteX2567" y="connsiteY2567"/>
                    </a:cxn>
                    <a:cxn ang="0">
                      <a:pos x="connsiteX2568" y="connsiteY2568"/>
                    </a:cxn>
                    <a:cxn ang="0">
                      <a:pos x="connsiteX2569" y="connsiteY2569"/>
                    </a:cxn>
                    <a:cxn ang="0">
                      <a:pos x="connsiteX2570" y="connsiteY2570"/>
                    </a:cxn>
                    <a:cxn ang="0">
                      <a:pos x="connsiteX2571" y="connsiteY2571"/>
                    </a:cxn>
                    <a:cxn ang="0">
                      <a:pos x="connsiteX2572" y="connsiteY2572"/>
                    </a:cxn>
                    <a:cxn ang="0">
                      <a:pos x="connsiteX2573" y="connsiteY2573"/>
                    </a:cxn>
                    <a:cxn ang="0">
                      <a:pos x="connsiteX2574" y="connsiteY2574"/>
                    </a:cxn>
                    <a:cxn ang="0">
                      <a:pos x="connsiteX2575" y="connsiteY2575"/>
                    </a:cxn>
                    <a:cxn ang="0">
                      <a:pos x="connsiteX2576" y="connsiteY2576"/>
                    </a:cxn>
                    <a:cxn ang="0">
                      <a:pos x="connsiteX2577" y="connsiteY2577"/>
                    </a:cxn>
                    <a:cxn ang="0">
                      <a:pos x="connsiteX2578" y="connsiteY2578"/>
                    </a:cxn>
                    <a:cxn ang="0">
                      <a:pos x="connsiteX2579" y="connsiteY2579"/>
                    </a:cxn>
                    <a:cxn ang="0">
                      <a:pos x="connsiteX2580" y="connsiteY2580"/>
                    </a:cxn>
                    <a:cxn ang="0">
                      <a:pos x="connsiteX2581" y="connsiteY2581"/>
                    </a:cxn>
                    <a:cxn ang="0">
                      <a:pos x="connsiteX2582" y="connsiteY2582"/>
                    </a:cxn>
                    <a:cxn ang="0">
                      <a:pos x="connsiteX2583" y="connsiteY2583"/>
                    </a:cxn>
                    <a:cxn ang="0">
                      <a:pos x="connsiteX2584" y="connsiteY2584"/>
                    </a:cxn>
                    <a:cxn ang="0">
                      <a:pos x="connsiteX2585" y="connsiteY2585"/>
                    </a:cxn>
                    <a:cxn ang="0">
                      <a:pos x="connsiteX2586" y="connsiteY2586"/>
                    </a:cxn>
                    <a:cxn ang="0">
                      <a:pos x="connsiteX2587" y="connsiteY2587"/>
                    </a:cxn>
                    <a:cxn ang="0">
                      <a:pos x="connsiteX2588" y="connsiteY2588"/>
                    </a:cxn>
                    <a:cxn ang="0">
                      <a:pos x="connsiteX2589" y="connsiteY2589"/>
                    </a:cxn>
                    <a:cxn ang="0">
                      <a:pos x="connsiteX2590" y="connsiteY2590"/>
                    </a:cxn>
                    <a:cxn ang="0">
                      <a:pos x="connsiteX2591" y="connsiteY2591"/>
                    </a:cxn>
                    <a:cxn ang="0">
                      <a:pos x="connsiteX2592" y="connsiteY2592"/>
                    </a:cxn>
                    <a:cxn ang="0">
                      <a:pos x="connsiteX2593" y="connsiteY2593"/>
                    </a:cxn>
                    <a:cxn ang="0">
                      <a:pos x="connsiteX2594" y="connsiteY2594"/>
                    </a:cxn>
                    <a:cxn ang="0">
                      <a:pos x="connsiteX2595" y="connsiteY2595"/>
                    </a:cxn>
                    <a:cxn ang="0">
                      <a:pos x="connsiteX2596" y="connsiteY2596"/>
                    </a:cxn>
                    <a:cxn ang="0">
                      <a:pos x="connsiteX2597" y="connsiteY2597"/>
                    </a:cxn>
                    <a:cxn ang="0">
                      <a:pos x="connsiteX2598" y="connsiteY2598"/>
                    </a:cxn>
                    <a:cxn ang="0">
                      <a:pos x="connsiteX2599" y="connsiteY2599"/>
                    </a:cxn>
                    <a:cxn ang="0">
                      <a:pos x="connsiteX2600" y="connsiteY2600"/>
                    </a:cxn>
                    <a:cxn ang="0">
                      <a:pos x="connsiteX2601" y="connsiteY2601"/>
                    </a:cxn>
                    <a:cxn ang="0">
                      <a:pos x="connsiteX2602" y="connsiteY2602"/>
                    </a:cxn>
                    <a:cxn ang="0">
                      <a:pos x="connsiteX2603" y="connsiteY2603"/>
                    </a:cxn>
                    <a:cxn ang="0">
                      <a:pos x="connsiteX2604" y="connsiteY2604"/>
                    </a:cxn>
                    <a:cxn ang="0">
                      <a:pos x="connsiteX2605" y="connsiteY2605"/>
                    </a:cxn>
                    <a:cxn ang="0">
                      <a:pos x="connsiteX2606" y="connsiteY2606"/>
                    </a:cxn>
                    <a:cxn ang="0">
                      <a:pos x="connsiteX2607" y="connsiteY2607"/>
                    </a:cxn>
                    <a:cxn ang="0">
                      <a:pos x="connsiteX2608" y="connsiteY2608"/>
                    </a:cxn>
                    <a:cxn ang="0">
                      <a:pos x="connsiteX2609" y="connsiteY2609"/>
                    </a:cxn>
                    <a:cxn ang="0">
                      <a:pos x="connsiteX2610" y="connsiteY2610"/>
                    </a:cxn>
                    <a:cxn ang="0">
                      <a:pos x="connsiteX2611" y="connsiteY2611"/>
                    </a:cxn>
                    <a:cxn ang="0">
                      <a:pos x="connsiteX2612" y="connsiteY2612"/>
                    </a:cxn>
                    <a:cxn ang="0">
                      <a:pos x="connsiteX2613" y="connsiteY2613"/>
                    </a:cxn>
                    <a:cxn ang="0">
                      <a:pos x="connsiteX2614" y="connsiteY2614"/>
                    </a:cxn>
                    <a:cxn ang="0">
                      <a:pos x="connsiteX2615" y="connsiteY2615"/>
                    </a:cxn>
                    <a:cxn ang="0">
                      <a:pos x="connsiteX2616" y="connsiteY2616"/>
                    </a:cxn>
                    <a:cxn ang="0">
                      <a:pos x="connsiteX2617" y="connsiteY2617"/>
                    </a:cxn>
                    <a:cxn ang="0">
                      <a:pos x="connsiteX2618" y="connsiteY2618"/>
                    </a:cxn>
                    <a:cxn ang="0">
                      <a:pos x="connsiteX2619" y="connsiteY2619"/>
                    </a:cxn>
                    <a:cxn ang="0">
                      <a:pos x="connsiteX2620" y="connsiteY2620"/>
                    </a:cxn>
                    <a:cxn ang="0">
                      <a:pos x="connsiteX2621" y="connsiteY2621"/>
                    </a:cxn>
                    <a:cxn ang="0">
                      <a:pos x="connsiteX2622" y="connsiteY2622"/>
                    </a:cxn>
                    <a:cxn ang="0">
                      <a:pos x="connsiteX2623" y="connsiteY2623"/>
                    </a:cxn>
                    <a:cxn ang="0">
                      <a:pos x="connsiteX2624" y="connsiteY2624"/>
                    </a:cxn>
                    <a:cxn ang="0">
                      <a:pos x="connsiteX2625" y="connsiteY2625"/>
                    </a:cxn>
                    <a:cxn ang="0">
                      <a:pos x="connsiteX2626" y="connsiteY2626"/>
                    </a:cxn>
                    <a:cxn ang="0">
                      <a:pos x="connsiteX2627" y="connsiteY2627"/>
                    </a:cxn>
                    <a:cxn ang="0">
                      <a:pos x="connsiteX2628" y="connsiteY2628"/>
                    </a:cxn>
                    <a:cxn ang="0">
                      <a:pos x="connsiteX2629" y="connsiteY2629"/>
                    </a:cxn>
                    <a:cxn ang="0">
                      <a:pos x="connsiteX2630" y="connsiteY2630"/>
                    </a:cxn>
                    <a:cxn ang="0">
                      <a:pos x="connsiteX2631" y="connsiteY2631"/>
                    </a:cxn>
                    <a:cxn ang="0">
                      <a:pos x="connsiteX2632" y="connsiteY2632"/>
                    </a:cxn>
                    <a:cxn ang="0">
                      <a:pos x="connsiteX2633" y="connsiteY2633"/>
                    </a:cxn>
                    <a:cxn ang="0">
                      <a:pos x="connsiteX2634" y="connsiteY2634"/>
                    </a:cxn>
                    <a:cxn ang="0">
                      <a:pos x="connsiteX2635" y="connsiteY2635"/>
                    </a:cxn>
                    <a:cxn ang="0">
                      <a:pos x="connsiteX2636" y="connsiteY2636"/>
                    </a:cxn>
                    <a:cxn ang="0">
                      <a:pos x="connsiteX2637" y="connsiteY2637"/>
                    </a:cxn>
                    <a:cxn ang="0">
                      <a:pos x="connsiteX2638" y="connsiteY2638"/>
                    </a:cxn>
                    <a:cxn ang="0">
                      <a:pos x="connsiteX2639" y="connsiteY2639"/>
                    </a:cxn>
                    <a:cxn ang="0">
                      <a:pos x="connsiteX2640" y="connsiteY2640"/>
                    </a:cxn>
                    <a:cxn ang="0">
                      <a:pos x="connsiteX2641" y="connsiteY2641"/>
                    </a:cxn>
                    <a:cxn ang="0">
                      <a:pos x="connsiteX2642" y="connsiteY2642"/>
                    </a:cxn>
                    <a:cxn ang="0">
                      <a:pos x="connsiteX2643" y="connsiteY2643"/>
                    </a:cxn>
                    <a:cxn ang="0">
                      <a:pos x="connsiteX2644" y="connsiteY2644"/>
                    </a:cxn>
                    <a:cxn ang="0">
                      <a:pos x="connsiteX2645" y="connsiteY2645"/>
                    </a:cxn>
                    <a:cxn ang="0">
                      <a:pos x="connsiteX2646" y="connsiteY2646"/>
                    </a:cxn>
                    <a:cxn ang="0">
                      <a:pos x="connsiteX2647" y="connsiteY2647"/>
                    </a:cxn>
                    <a:cxn ang="0">
                      <a:pos x="connsiteX2648" y="connsiteY2648"/>
                    </a:cxn>
                    <a:cxn ang="0">
                      <a:pos x="connsiteX2649" y="connsiteY2649"/>
                    </a:cxn>
                    <a:cxn ang="0">
                      <a:pos x="connsiteX2650" y="connsiteY2650"/>
                    </a:cxn>
                    <a:cxn ang="0">
                      <a:pos x="connsiteX2651" y="connsiteY2651"/>
                    </a:cxn>
                    <a:cxn ang="0">
                      <a:pos x="connsiteX2652" y="connsiteY2652"/>
                    </a:cxn>
                    <a:cxn ang="0">
                      <a:pos x="connsiteX2653" y="connsiteY2653"/>
                    </a:cxn>
                    <a:cxn ang="0">
                      <a:pos x="connsiteX2654" y="connsiteY2654"/>
                    </a:cxn>
                    <a:cxn ang="0">
                      <a:pos x="connsiteX2655" y="connsiteY2655"/>
                    </a:cxn>
                    <a:cxn ang="0">
                      <a:pos x="connsiteX2656" y="connsiteY2656"/>
                    </a:cxn>
                    <a:cxn ang="0">
                      <a:pos x="connsiteX2657" y="connsiteY2657"/>
                    </a:cxn>
                    <a:cxn ang="0">
                      <a:pos x="connsiteX2658" y="connsiteY2658"/>
                    </a:cxn>
                    <a:cxn ang="0">
                      <a:pos x="connsiteX2659" y="connsiteY2659"/>
                    </a:cxn>
                    <a:cxn ang="0">
                      <a:pos x="connsiteX2660" y="connsiteY2660"/>
                    </a:cxn>
                    <a:cxn ang="0">
                      <a:pos x="connsiteX2661" y="connsiteY2661"/>
                    </a:cxn>
                    <a:cxn ang="0">
                      <a:pos x="connsiteX2662" y="connsiteY2662"/>
                    </a:cxn>
                    <a:cxn ang="0">
                      <a:pos x="connsiteX2663" y="connsiteY2663"/>
                    </a:cxn>
                    <a:cxn ang="0">
                      <a:pos x="connsiteX2664" y="connsiteY2664"/>
                    </a:cxn>
                    <a:cxn ang="0">
                      <a:pos x="connsiteX2665" y="connsiteY2665"/>
                    </a:cxn>
                    <a:cxn ang="0">
                      <a:pos x="connsiteX2666" y="connsiteY2666"/>
                    </a:cxn>
                    <a:cxn ang="0">
                      <a:pos x="connsiteX2667" y="connsiteY2667"/>
                    </a:cxn>
                    <a:cxn ang="0">
                      <a:pos x="connsiteX2668" y="connsiteY2668"/>
                    </a:cxn>
                    <a:cxn ang="0">
                      <a:pos x="connsiteX2669" y="connsiteY2669"/>
                    </a:cxn>
                    <a:cxn ang="0">
                      <a:pos x="connsiteX2670" y="connsiteY2670"/>
                    </a:cxn>
                    <a:cxn ang="0">
                      <a:pos x="connsiteX2671" y="connsiteY2671"/>
                    </a:cxn>
                    <a:cxn ang="0">
                      <a:pos x="connsiteX2672" y="connsiteY2672"/>
                    </a:cxn>
                    <a:cxn ang="0">
                      <a:pos x="connsiteX2673" y="connsiteY2673"/>
                    </a:cxn>
                    <a:cxn ang="0">
                      <a:pos x="connsiteX2674" y="connsiteY2674"/>
                    </a:cxn>
                    <a:cxn ang="0">
                      <a:pos x="connsiteX2675" y="connsiteY2675"/>
                    </a:cxn>
                    <a:cxn ang="0">
                      <a:pos x="connsiteX2676" y="connsiteY2676"/>
                    </a:cxn>
                    <a:cxn ang="0">
                      <a:pos x="connsiteX2677" y="connsiteY2677"/>
                    </a:cxn>
                    <a:cxn ang="0">
                      <a:pos x="connsiteX2678" y="connsiteY2678"/>
                    </a:cxn>
                    <a:cxn ang="0">
                      <a:pos x="connsiteX2679" y="connsiteY2679"/>
                    </a:cxn>
                    <a:cxn ang="0">
                      <a:pos x="connsiteX2680" y="connsiteY2680"/>
                    </a:cxn>
                    <a:cxn ang="0">
                      <a:pos x="connsiteX2681" y="connsiteY2681"/>
                    </a:cxn>
                    <a:cxn ang="0">
                      <a:pos x="connsiteX2682" y="connsiteY2682"/>
                    </a:cxn>
                    <a:cxn ang="0">
                      <a:pos x="connsiteX2683" y="connsiteY2683"/>
                    </a:cxn>
                    <a:cxn ang="0">
                      <a:pos x="connsiteX2684" y="connsiteY2684"/>
                    </a:cxn>
                    <a:cxn ang="0">
                      <a:pos x="connsiteX2685" y="connsiteY2685"/>
                    </a:cxn>
                    <a:cxn ang="0">
                      <a:pos x="connsiteX2686" y="connsiteY2686"/>
                    </a:cxn>
                    <a:cxn ang="0">
                      <a:pos x="connsiteX2687" y="connsiteY2687"/>
                    </a:cxn>
                    <a:cxn ang="0">
                      <a:pos x="connsiteX2688" y="connsiteY2688"/>
                    </a:cxn>
                    <a:cxn ang="0">
                      <a:pos x="connsiteX2689" y="connsiteY2689"/>
                    </a:cxn>
                    <a:cxn ang="0">
                      <a:pos x="connsiteX2690" y="connsiteY2690"/>
                    </a:cxn>
                    <a:cxn ang="0">
                      <a:pos x="connsiteX2691" y="connsiteY2691"/>
                    </a:cxn>
                    <a:cxn ang="0">
                      <a:pos x="connsiteX2692" y="connsiteY2692"/>
                    </a:cxn>
                    <a:cxn ang="0">
                      <a:pos x="connsiteX2693" y="connsiteY2693"/>
                    </a:cxn>
                    <a:cxn ang="0">
                      <a:pos x="connsiteX2694" y="connsiteY2694"/>
                    </a:cxn>
                    <a:cxn ang="0">
                      <a:pos x="connsiteX2695" y="connsiteY2695"/>
                    </a:cxn>
                    <a:cxn ang="0">
                      <a:pos x="connsiteX2696" y="connsiteY2696"/>
                    </a:cxn>
                    <a:cxn ang="0">
                      <a:pos x="connsiteX2697" y="connsiteY2697"/>
                    </a:cxn>
                    <a:cxn ang="0">
                      <a:pos x="connsiteX2698" y="connsiteY2698"/>
                    </a:cxn>
                    <a:cxn ang="0">
                      <a:pos x="connsiteX2699" y="connsiteY2699"/>
                    </a:cxn>
                    <a:cxn ang="0">
                      <a:pos x="connsiteX2700" y="connsiteY2700"/>
                    </a:cxn>
                    <a:cxn ang="0">
                      <a:pos x="connsiteX2701" y="connsiteY2701"/>
                    </a:cxn>
                    <a:cxn ang="0">
                      <a:pos x="connsiteX2702" y="connsiteY2702"/>
                    </a:cxn>
                    <a:cxn ang="0">
                      <a:pos x="connsiteX2703" y="connsiteY2703"/>
                    </a:cxn>
                    <a:cxn ang="0">
                      <a:pos x="connsiteX2704" y="connsiteY2704"/>
                    </a:cxn>
                    <a:cxn ang="0">
                      <a:pos x="connsiteX2705" y="connsiteY2705"/>
                    </a:cxn>
                    <a:cxn ang="0">
                      <a:pos x="connsiteX2706" y="connsiteY2706"/>
                    </a:cxn>
                    <a:cxn ang="0">
                      <a:pos x="connsiteX2707" y="connsiteY2707"/>
                    </a:cxn>
                    <a:cxn ang="0">
                      <a:pos x="connsiteX2708" y="connsiteY2708"/>
                    </a:cxn>
                    <a:cxn ang="0">
                      <a:pos x="connsiteX2709" y="connsiteY2709"/>
                    </a:cxn>
                    <a:cxn ang="0">
                      <a:pos x="connsiteX2710" y="connsiteY2710"/>
                    </a:cxn>
                    <a:cxn ang="0">
                      <a:pos x="connsiteX2711" y="connsiteY2711"/>
                    </a:cxn>
                    <a:cxn ang="0">
                      <a:pos x="connsiteX2712" y="connsiteY2712"/>
                    </a:cxn>
                    <a:cxn ang="0">
                      <a:pos x="connsiteX2713" y="connsiteY2713"/>
                    </a:cxn>
                    <a:cxn ang="0">
                      <a:pos x="connsiteX2714" y="connsiteY2714"/>
                    </a:cxn>
                    <a:cxn ang="0">
                      <a:pos x="connsiteX2715" y="connsiteY2715"/>
                    </a:cxn>
                    <a:cxn ang="0">
                      <a:pos x="connsiteX2716" y="connsiteY2716"/>
                    </a:cxn>
                    <a:cxn ang="0">
                      <a:pos x="connsiteX2717" y="connsiteY2717"/>
                    </a:cxn>
                    <a:cxn ang="0">
                      <a:pos x="connsiteX2718" y="connsiteY2718"/>
                    </a:cxn>
                    <a:cxn ang="0">
                      <a:pos x="connsiteX2719" y="connsiteY2719"/>
                    </a:cxn>
                    <a:cxn ang="0">
                      <a:pos x="connsiteX2720" y="connsiteY2720"/>
                    </a:cxn>
                    <a:cxn ang="0">
                      <a:pos x="connsiteX2721" y="connsiteY2721"/>
                    </a:cxn>
                    <a:cxn ang="0">
                      <a:pos x="connsiteX2722" y="connsiteY2722"/>
                    </a:cxn>
                    <a:cxn ang="0">
                      <a:pos x="connsiteX2723" y="connsiteY2723"/>
                    </a:cxn>
                    <a:cxn ang="0">
                      <a:pos x="connsiteX2724" y="connsiteY2724"/>
                    </a:cxn>
                    <a:cxn ang="0">
                      <a:pos x="connsiteX2725" y="connsiteY2725"/>
                    </a:cxn>
                    <a:cxn ang="0">
                      <a:pos x="connsiteX2726" y="connsiteY2726"/>
                    </a:cxn>
                    <a:cxn ang="0">
                      <a:pos x="connsiteX2727" y="connsiteY2727"/>
                    </a:cxn>
                    <a:cxn ang="0">
                      <a:pos x="connsiteX2728" y="connsiteY2728"/>
                    </a:cxn>
                    <a:cxn ang="0">
                      <a:pos x="connsiteX2729" y="connsiteY2729"/>
                    </a:cxn>
                    <a:cxn ang="0">
                      <a:pos x="connsiteX2730" y="connsiteY2730"/>
                    </a:cxn>
                    <a:cxn ang="0">
                      <a:pos x="connsiteX2731" y="connsiteY2731"/>
                    </a:cxn>
                    <a:cxn ang="0">
                      <a:pos x="connsiteX2732" y="connsiteY2732"/>
                    </a:cxn>
                    <a:cxn ang="0">
                      <a:pos x="connsiteX2733" y="connsiteY2733"/>
                    </a:cxn>
                    <a:cxn ang="0">
                      <a:pos x="connsiteX2734" y="connsiteY2734"/>
                    </a:cxn>
                    <a:cxn ang="0">
                      <a:pos x="connsiteX2735" y="connsiteY2735"/>
                    </a:cxn>
                    <a:cxn ang="0">
                      <a:pos x="connsiteX2736" y="connsiteY2736"/>
                    </a:cxn>
                    <a:cxn ang="0">
                      <a:pos x="connsiteX2737" y="connsiteY2737"/>
                    </a:cxn>
                    <a:cxn ang="0">
                      <a:pos x="connsiteX2738" y="connsiteY2738"/>
                    </a:cxn>
                    <a:cxn ang="0">
                      <a:pos x="connsiteX2739" y="connsiteY2739"/>
                    </a:cxn>
                    <a:cxn ang="0">
                      <a:pos x="connsiteX2740" y="connsiteY2740"/>
                    </a:cxn>
                    <a:cxn ang="0">
                      <a:pos x="connsiteX2741" y="connsiteY2741"/>
                    </a:cxn>
                    <a:cxn ang="0">
                      <a:pos x="connsiteX2742" y="connsiteY2742"/>
                    </a:cxn>
                    <a:cxn ang="0">
                      <a:pos x="connsiteX2743" y="connsiteY2743"/>
                    </a:cxn>
                    <a:cxn ang="0">
                      <a:pos x="connsiteX2744" y="connsiteY2744"/>
                    </a:cxn>
                    <a:cxn ang="0">
                      <a:pos x="connsiteX2745" y="connsiteY2745"/>
                    </a:cxn>
                    <a:cxn ang="0">
                      <a:pos x="connsiteX2746" y="connsiteY2746"/>
                    </a:cxn>
                    <a:cxn ang="0">
                      <a:pos x="connsiteX2747" y="connsiteY2747"/>
                    </a:cxn>
                    <a:cxn ang="0">
                      <a:pos x="connsiteX2748" y="connsiteY2748"/>
                    </a:cxn>
                    <a:cxn ang="0">
                      <a:pos x="connsiteX2749" y="connsiteY2749"/>
                    </a:cxn>
                    <a:cxn ang="0">
                      <a:pos x="connsiteX2750" y="connsiteY2750"/>
                    </a:cxn>
                    <a:cxn ang="0">
                      <a:pos x="connsiteX2751" y="connsiteY2751"/>
                    </a:cxn>
                    <a:cxn ang="0">
                      <a:pos x="connsiteX2752" y="connsiteY2752"/>
                    </a:cxn>
                    <a:cxn ang="0">
                      <a:pos x="connsiteX2753" y="connsiteY2753"/>
                    </a:cxn>
                    <a:cxn ang="0">
                      <a:pos x="connsiteX2754" y="connsiteY2754"/>
                    </a:cxn>
                    <a:cxn ang="0">
                      <a:pos x="connsiteX2755" y="connsiteY2755"/>
                    </a:cxn>
                    <a:cxn ang="0">
                      <a:pos x="connsiteX2756" y="connsiteY2756"/>
                    </a:cxn>
                    <a:cxn ang="0">
                      <a:pos x="connsiteX2757" y="connsiteY2757"/>
                    </a:cxn>
                    <a:cxn ang="0">
                      <a:pos x="connsiteX2758" y="connsiteY2758"/>
                    </a:cxn>
                    <a:cxn ang="0">
                      <a:pos x="connsiteX2759" y="connsiteY2759"/>
                    </a:cxn>
                    <a:cxn ang="0">
                      <a:pos x="connsiteX2760" y="connsiteY2760"/>
                    </a:cxn>
                    <a:cxn ang="0">
                      <a:pos x="connsiteX2761" y="connsiteY2761"/>
                    </a:cxn>
                    <a:cxn ang="0">
                      <a:pos x="connsiteX2762" y="connsiteY2762"/>
                    </a:cxn>
                    <a:cxn ang="0">
                      <a:pos x="connsiteX2763" y="connsiteY2763"/>
                    </a:cxn>
                    <a:cxn ang="0">
                      <a:pos x="connsiteX2764" y="connsiteY2764"/>
                    </a:cxn>
                    <a:cxn ang="0">
                      <a:pos x="connsiteX2765" y="connsiteY2765"/>
                    </a:cxn>
                    <a:cxn ang="0">
                      <a:pos x="connsiteX2766" y="connsiteY2766"/>
                    </a:cxn>
                    <a:cxn ang="0">
                      <a:pos x="connsiteX2767" y="connsiteY2767"/>
                    </a:cxn>
                    <a:cxn ang="0">
                      <a:pos x="connsiteX2768" y="connsiteY2768"/>
                    </a:cxn>
                    <a:cxn ang="0">
                      <a:pos x="connsiteX2769" y="connsiteY2769"/>
                    </a:cxn>
                    <a:cxn ang="0">
                      <a:pos x="connsiteX2770" y="connsiteY2770"/>
                    </a:cxn>
                    <a:cxn ang="0">
                      <a:pos x="connsiteX2771" y="connsiteY2771"/>
                    </a:cxn>
                    <a:cxn ang="0">
                      <a:pos x="connsiteX2772" y="connsiteY2772"/>
                    </a:cxn>
                    <a:cxn ang="0">
                      <a:pos x="connsiteX2773" y="connsiteY2773"/>
                    </a:cxn>
                    <a:cxn ang="0">
                      <a:pos x="connsiteX2774" y="connsiteY2774"/>
                    </a:cxn>
                    <a:cxn ang="0">
                      <a:pos x="connsiteX2775" y="connsiteY2775"/>
                    </a:cxn>
                    <a:cxn ang="0">
                      <a:pos x="connsiteX2776" y="connsiteY2776"/>
                    </a:cxn>
                    <a:cxn ang="0">
                      <a:pos x="connsiteX2777" y="connsiteY2777"/>
                    </a:cxn>
                    <a:cxn ang="0">
                      <a:pos x="connsiteX2778" y="connsiteY2778"/>
                    </a:cxn>
                    <a:cxn ang="0">
                      <a:pos x="connsiteX2779" y="connsiteY2779"/>
                    </a:cxn>
                    <a:cxn ang="0">
                      <a:pos x="connsiteX2780" y="connsiteY2780"/>
                    </a:cxn>
                    <a:cxn ang="0">
                      <a:pos x="connsiteX2781" y="connsiteY2781"/>
                    </a:cxn>
                    <a:cxn ang="0">
                      <a:pos x="connsiteX2782" y="connsiteY2782"/>
                    </a:cxn>
                    <a:cxn ang="0">
                      <a:pos x="connsiteX2783" y="connsiteY2783"/>
                    </a:cxn>
                    <a:cxn ang="0">
                      <a:pos x="connsiteX2784" y="connsiteY2784"/>
                    </a:cxn>
                    <a:cxn ang="0">
                      <a:pos x="connsiteX2785" y="connsiteY2785"/>
                    </a:cxn>
                    <a:cxn ang="0">
                      <a:pos x="connsiteX2786" y="connsiteY2786"/>
                    </a:cxn>
                    <a:cxn ang="0">
                      <a:pos x="connsiteX2787" y="connsiteY2787"/>
                    </a:cxn>
                    <a:cxn ang="0">
                      <a:pos x="connsiteX2788" y="connsiteY2788"/>
                    </a:cxn>
                    <a:cxn ang="0">
                      <a:pos x="connsiteX2789" y="connsiteY2789"/>
                    </a:cxn>
                    <a:cxn ang="0">
                      <a:pos x="connsiteX2790" y="connsiteY2790"/>
                    </a:cxn>
                    <a:cxn ang="0">
                      <a:pos x="connsiteX2791" y="connsiteY2791"/>
                    </a:cxn>
                    <a:cxn ang="0">
                      <a:pos x="connsiteX2792" y="connsiteY2792"/>
                    </a:cxn>
                    <a:cxn ang="0">
                      <a:pos x="connsiteX2793" y="connsiteY2793"/>
                    </a:cxn>
                    <a:cxn ang="0">
                      <a:pos x="connsiteX2794" y="connsiteY2794"/>
                    </a:cxn>
                    <a:cxn ang="0">
                      <a:pos x="connsiteX2795" y="connsiteY2795"/>
                    </a:cxn>
                    <a:cxn ang="0">
                      <a:pos x="connsiteX2796" y="connsiteY2796"/>
                    </a:cxn>
                    <a:cxn ang="0">
                      <a:pos x="connsiteX2797" y="connsiteY2797"/>
                    </a:cxn>
                    <a:cxn ang="0">
                      <a:pos x="connsiteX2798" y="connsiteY2798"/>
                    </a:cxn>
                    <a:cxn ang="0">
                      <a:pos x="connsiteX2799" y="connsiteY2799"/>
                    </a:cxn>
                    <a:cxn ang="0">
                      <a:pos x="connsiteX2800" y="connsiteY2800"/>
                    </a:cxn>
                    <a:cxn ang="0">
                      <a:pos x="connsiteX2801" y="connsiteY2801"/>
                    </a:cxn>
                    <a:cxn ang="0">
                      <a:pos x="connsiteX2802" y="connsiteY2802"/>
                    </a:cxn>
                    <a:cxn ang="0">
                      <a:pos x="connsiteX2803" y="connsiteY2803"/>
                    </a:cxn>
                    <a:cxn ang="0">
                      <a:pos x="connsiteX2804" y="connsiteY2804"/>
                    </a:cxn>
                    <a:cxn ang="0">
                      <a:pos x="connsiteX2805" y="connsiteY2805"/>
                    </a:cxn>
                    <a:cxn ang="0">
                      <a:pos x="connsiteX2806" y="connsiteY2806"/>
                    </a:cxn>
                    <a:cxn ang="0">
                      <a:pos x="connsiteX2807" y="connsiteY2807"/>
                    </a:cxn>
                    <a:cxn ang="0">
                      <a:pos x="connsiteX2808" y="connsiteY2808"/>
                    </a:cxn>
                    <a:cxn ang="0">
                      <a:pos x="connsiteX2809" y="connsiteY2809"/>
                    </a:cxn>
                    <a:cxn ang="0">
                      <a:pos x="connsiteX2810" y="connsiteY2810"/>
                    </a:cxn>
                    <a:cxn ang="0">
                      <a:pos x="connsiteX2811" y="connsiteY2811"/>
                    </a:cxn>
                    <a:cxn ang="0">
                      <a:pos x="connsiteX2812" y="connsiteY2812"/>
                    </a:cxn>
                    <a:cxn ang="0">
                      <a:pos x="connsiteX2813" y="connsiteY2813"/>
                    </a:cxn>
                    <a:cxn ang="0">
                      <a:pos x="connsiteX2814" y="connsiteY2814"/>
                    </a:cxn>
                    <a:cxn ang="0">
                      <a:pos x="connsiteX2815" y="connsiteY2815"/>
                    </a:cxn>
                    <a:cxn ang="0">
                      <a:pos x="connsiteX2816" y="connsiteY2816"/>
                    </a:cxn>
                    <a:cxn ang="0">
                      <a:pos x="connsiteX2817" y="connsiteY2817"/>
                    </a:cxn>
                    <a:cxn ang="0">
                      <a:pos x="connsiteX2818" y="connsiteY2818"/>
                    </a:cxn>
                    <a:cxn ang="0">
                      <a:pos x="connsiteX2819" y="connsiteY2819"/>
                    </a:cxn>
                    <a:cxn ang="0">
                      <a:pos x="connsiteX2820" y="connsiteY2820"/>
                    </a:cxn>
                    <a:cxn ang="0">
                      <a:pos x="connsiteX2821" y="connsiteY2821"/>
                    </a:cxn>
                    <a:cxn ang="0">
                      <a:pos x="connsiteX2822" y="connsiteY2822"/>
                    </a:cxn>
                    <a:cxn ang="0">
                      <a:pos x="connsiteX2823" y="connsiteY2823"/>
                    </a:cxn>
                    <a:cxn ang="0">
                      <a:pos x="connsiteX2824" y="connsiteY2824"/>
                    </a:cxn>
                    <a:cxn ang="0">
                      <a:pos x="connsiteX2825" y="connsiteY2825"/>
                    </a:cxn>
                    <a:cxn ang="0">
                      <a:pos x="connsiteX2826" y="connsiteY2826"/>
                    </a:cxn>
                    <a:cxn ang="0">
                      <a:pos x="connsiteX2827" y="connsiteY2827"/>
                    </a:cxn>
                    <a:cxn ang="0">
                      <a:pos x="connsiteX2828" y="connsiteY2828"/>
                    </a:cxn>
                    <a:cxn ang="0">
                      <a:pos x="connsiteX2829" y="connsiteY2829"/>
                    </a:cxn>
                    <a:cxn ang="0">
                      <a:pos x="connsiteX2830" y="connsiteY2830"/>
                    </a:cxn>
                    <a:cxn ang="0">
                      <a:pos x="connsiteX2831" y="connsiteY2831"/>
                    </a:cxn>
                    <a:cxn ang="0">
                      <a:pos x="connsiteX2832" y="connsiteY2832"/>
                    </a:cxn>
                    <a:cxn ang="0">
                      <a:pos x="connsiteX2833" y="connsiteY2833"/>
                    </a:cxn>
                    <a:cxn ang="0">
                      <a:pos x="connsiteX2834" y="connsiteY2834"/>
                    </a:cxn>
                    <a:cxn ang="0">
                      <a:pos x="connsiteX2835" y="connsiteY2835"/>
                    </a:cxn>
                    <a:cxn ang="0">
                      <a:pos x="connsiteX2836" y="connsiteY2836"/>
                    </a:cxn>
                    <a:cxn ang="0">
                      <a:pos x="connsiteX2837" y="connsiteY2837"/>
                    </a:cxn>
                    <a:cxn ang="0">
                      <a:pos x="connsiteX2838" y="connsiteY2838"/>
                    </a:cxn>
                    <a:cxn ang="0">
                      <a:pos x="connsiteX2839" y="connsiteY2839"/>
                    </a:cxn>
                    <a:cxn ang="0">
                      <a:pos x="connsiteX2840" y="connsiteY2840"/>
                    </a:cxn>
                    <a:cxn ang="0">
                      <a:pos x="connsiteX2841" y="connsiteY2841"/>
                    </a:cxn>
                    <a:cxn ang="0">
                      <a:pos x="connsiteX2842" y="connsiteY2842"/>
                    </a:cxn>
                    <a:cxn ang="0">
                      <a:pos x="connsiteX2843" y="connsiteY2843"/>
                    </a:cxn>
                    <a:cxn ang="0">
                      <a:pos x="connsiteX2844" y="connsiteY2844"/>
                    </a:cxn>
                    <a:cxn ang="0">
                      <a:pos x="connsiteX2845" y="connsiteY2845"/>
                    </a:cxn>
                    <a:cxn ang="0">
                      <a:pos x="connsiteX2846" y="connsiteY2846"/>
                    </a:cxn>
                    <a:cxn ang="0">
                      <a:pos x="connsiteX2847" y="connsiteY2847"/>
                    </a:cxn>
                    <a:cxn ang="0">
                      <a:pos x="connsiteX2848" y="connsiteY2848"/>
                    </a:cxn>
                    <a:cxn ang="0">
                      <a:pos x="connsiteX2849" y="connsiteY2849"/>
                    </a:cxn>
                    <a:cxn ang="0">
                      <a:pos x="connsiteX2850" y="connsiteY2850"/>
                    </a:cxn>
                    <a:cxn ang="0">
                      <a:pos x="connsiteX2851" y="connsiteY2851"/>
                    </a:cxn>
                    <a:cxn ang="0">
                      <a:pos x="connsiteX2852" y="connsiteY2852"/>
                    </a:cxn>
                    <a:cxn ang="0">
                      <a:pos x="connsiteX2853" y="connsiteY2853"/>
                    </a:cxn>
                    <a:cxn ang="0">
                      <a:pos x="connsiteX2854" y="connsiteY2854"/>
                    </a:cxn>
                    <a:cxn ang="0">
                      <a:pos x="connsiteX2855" y="connsiteY2855"/>
                    </a:cxn>
                    <a:cxn ang="0">
                      <a:pos x="connsiteX2856" y="connsiteY2856"/>
                    </a:cxn>
                    <a:cxn ang="0">
                      <a:pos x="connsiteX2857" y="connsiteY2857"/>
                    </a:cxn>
                    <a:cxn ang="0">
                      <a:pos x="connsiteX2858" y="connsiteY2858"/>
                    </a:cxn>
                    <a:cxn ang="0">
                      <a:pos x="connsiteX2859" y="connsiteY2859"/>
                    </a:cxn>
                    <a:cxn ang="0">
                      <a:pos x="connsiteX2860" y="connsiteY2860"/>
                    </a:cxn>
                    <a:cxn ang="0">
                      <a:pos x="connsiteX2861" y="connsiteY2861"/>
                    </a:cxn>
                    <a:cxn ang="0">
                      <a:pos x="connsiteX2862" y="connsiteY2862"/>
                    </a:cxn>
                    <a:cxn ang="0">
                      <a:pos x="connsiteX2863" y="connsiteY2863"/>
                    </a:cxn>
                    <a:cxn ang="0">
                      <a:pos x="connsiteX2864" y="connsiteY2864"/>
                    </a:cxn>
                    <a:cxn ang="0">
                      <a:pos x="connsiteX2865" y="connsiteY2865"/>
                    </a:cxn>
                    <a:cxn ang="0">
                      <a:pos x="connsiteX2866" y="connsiteY2866"/>
                    </a:cxn>
                    <a:cxn ang="0">
                      <a:pos x="connsiteX2867" y="connsiteY2867"/>
                    </a:cxn>
                    <a:cxn ang="0">
                      <a:pos x="connsiteX2868" y="connsiteY2868"/>
                    </a:cxn>
                    <a:cxn ang="0">
                      <a:pos x="connsiteX2869" y="connsiteY2869"/>
                    </a:cxn>
                    <a:cxn ang="0">
                      <a:pos x="connsiteX2870" y="connsiteY2870"/>
                    </a:cxn>
                    <a:cxn ang="0">
                      <a:pos x="connsiteX2871" y="connsiteY2871"/>
                    </a:cxn>
                    <a:cxn ang="0">
                      <a:pos x="connsiteX2872" y="connsiteY2872"/>
                    </a:cxn>
                    <a:cxn ang="0">
                      <a:pos x="connsiteX2873" y="connsiteY2873"/>
                    </a:cxn>
                    <a:cxn ang="0">
                      <a:pos x="connsiteX2874" y="connsiteY2874"/>
                    </a:cxn>
                    <a:cxn ang="0">
                      <a:pos x="connsiteX2875" y="connsiteY2875"/>
                    </a:cxn>
                    <a:cxn ang="0">
                      <a:pos x="connsiteX2876" y="connsiteY2876"/>
                    </a:cxn>
                    <a:cxn ang="0">
                      <a:pos x="connsiteX2877" y="connsiteY2877"/>
                    </a:cxn>
                    <a:cxn ang="0">
                      <a:pos x="connsiteX2878" y="connsiteY2878"/>
                    </a:cxn>
                    <a:cxn ang="0">
                      <a:pos x="connsiteX2879" y="connsiteY2879"/>
                    </a:cxn>
                    <a:cxn ang="0">
                      <a:pos x="connsiteX2880" y="connsiteY2880"/>
                    </a:cxn>
                    <a:cxn ang="0">
                      <a:pos x="connsiteX2881" y="connsiteY2881"/>
                    </a:cxn>
                    <a:cxn ang="0">
                      <a:pos x="connsiteX2882" y="connsiteY2882"/>
                    </a:cxn>
                    <a:cxn ang="0">
                      <a:pos x="connsiteX2883" y="connsiteY2883"/>
                    </a:cxn>
                    <a:cxn ang="0">
                      <a:pos x="connsiteX2884" y="connsiteY2884"/>
                    </a:cxn>
                    <a:cxn ang="0">
                      <a:pos x="connsiteX2885" y="connsiteY2885"/>
                    </a:cxn>
                    <a:cxn ang="0">
                      <a:pos x="connsiteX2886" y="connsiteY2886"/>
                    </a:cxn>
                    <a:cxn ang="0">
                      <a:pos x="connsiteX2887" y="connsiteY2887"/>
                    </a:cxn>
                    <a:cxn ang="0">
                      <a:pos x="connsiteX2888" y="connsiteY2888"/>
                    </a:cxn>
                    <a:cxn ang="0">
                      <a:pos x="connsiteX2889" y="connsiteY2889"/>
                    </a:cxn>
                    <a:cxn ang="0">
                      <a:pos x="connsiteX2890" y="connsiteY2890"/>
                    </a:cxn>
                    <a:cxn ang="0">
                      <a:pos x="connsiteX2891" y="connsiteY2891"/>
                    </a:cxn>
                    <a:cxn ang="0">
                      <a:pos x="connsiteX2892" y="connsiteY2892"/>
                    </a:cxn>
                    <a:cxn ang="0">
                      <a:pos x="connsiteX2893" y="connsiteY2893"/>
                    </a:cxn>
                    <a:cxn ang="0">
                      <a:pos x="connsiteX2894" y="connsiteY2894"/>
                    </a:cxn>
                    <a:cxn ang="0">
                      <a:pos x="connsiteX2895" y="connsiteY2895"/>
                    </a:cxn>
                    <a:cxn ang="0">
                      <a:pos x="connsiteX2896" y="connsiteY2896"/>
                    </a:cxn>
                    <a:cxn ang="0">
                      <a:pos x="connsiteX2897" y="connsiteY2897"/>
                    </a:cxn>
                    <a:cxn ang="0">
                      <a:pos x="connsiteX2898" y="connsiteY2898"/>
                    </a:cxn>
                    <a:cxn ang="0">
                      <a:pos x="connsiteX2899" y="connsiteY2899"/>
                    </a:cxn>
                    <a:cxn ang="0">
                      <a:pos x="connsiteX2900" y="connsiteY2900"/>
                    </a:cxn>
                    <a:cxn ang="0">
                      <a:pos x="connsiteX2901" y="connsiteY2901"/>
                    </a:cxn>
                    <a:cxn ang="0">
                      <a:pos x="connsiteX2902" y="connsiteY2902"/>
                    </a:cxn>
                    <a:cxn ang="0">
                      <a:pos x="connsiteX2903" y="connsiteY2903"/>
                    </a:cxn>
                    <a:cxn ang="0">
                      <a:pos x="connsiteX2904" y="connsiteY2904"/>
                    </a:cxn>
                    <a:cxn ang="0">
                      <a:pos x="connsiteX2905" y="connsiteY2905"/>
                    </a:cxn>
                    <a:cxn ang="0">
                      <a:pos x="connsiteX2906" y="connsiteY2906"/>
                    </a:cxn>
                    <a:cxn ang="0">
                      <a:pos x="connsiteX2907" y="connsiteY2907"/>
                    </a:cxn>
                    <a:cxn ang="0">
                      <a:pos x="connsiteX2908" y="connsiteY2908"/>
                    </a:cxn>
                    <a:cxn ang="0">
                      <a:pos x="connsiteX2909" y="connsiteY2909"/>
                    </a:cxn>
                    <a:cxn ang="0">
                      <a:pos x="connsiteX2910" y="connsiteY2910"/>
                    </a:cxn>
                    <a:cxn ang="0">
                      <a:pos x="connsiteX2911" y="connsiteY2911"/>
                    </a:cxn>
                    <a:cxn ang="0">
                      <a:pos x="connsiteX2912" y="connsiteY2912"/>
                    </a:cxn>
                    <a:cxn ang="0">
                      <a:pos x="connsiteX2913" y="connsiteY2913"/>
                    </a:cxn>
                    <a:cxn ang="0">
                      <a:pos x="connsiteX2914" y="connsiteY2914"/>
                    </a:cxn>
                    <a:cxn ang="0">
                      <a:pos x="connsiteX2915" y="connsiteY2915"/>
                    </a:cxn>
                    <a:cxn ang="0">
                      <a:pos x="connsiteX2916" y="connsiteY2916"/>
                    </a:cxn>
                    <a:cxn ang="0">
                      <a:pos x="connsiteX2917" y="connsiteY2917"/>
                    </a:cxn>
                    <a:cxn ang="0">
                      <a:pos x="connsiteX2918" y="connsiteY2918"/>
                    </a:cxn>
                    <a:cxn ang="0">
                      <a:pos x="connsiteX2919" y="connsiteY2919"/>
                    </a:cxn>
                    <a:cxn ang="0">
                      <a:pos x="connsiteX2920" y="connsiteY2920"/>
                    </a:cxn>
                    <a:cxn ang="0">
                      <a:pos x="connsiteX2921" y="connsiteY2921"/>
                    </a:cxn>
                    <a:cxn ang="0">
                      <a:pos x="connsiteX2922" y="connsiteY2922"/>
                    </a:cxn>
                    <a:cxn ang="0">
                      <a:pos x="connsiteX2923" y="connsiteY2923"/>
                    </a:cxn>
                    <a:cxn ang="0">
                      <a:pos x="connsiteX2924" y="connsiteY2924"/>
                    </a:cxn>
                    <a:cxn ang="0">
                      <a:pos x="connsiteX2925" y="connsiteY2925"/>
                    </a:cxn>
                    <a:cxn ang="0">
                      <a:pos x="connsiteX2926" y="connsiteY2926"/>
                    </a:cxn>
                    <a:cxn ang="0">
                      <a:pos x="connsiteX2927" y="connsiteY2927"/>
                    </a:cxn>
                    <a:cxn ang="0">
                      <a:pos x="connsiteX2928" y="connsiteY2928"/>
                    </a:cxn>
                    <a:cxn ang="0">
                      <a:pos x="connsiteX2929" y="connsiteY2929"/>
                    </a:cxn>
                    <a:cxn ang="0">
                      <a:pos x="connsiteX2930" y="connsiteY2930"/>
                    </a:cxn>
                    <a:cxn ang="0">
                      <a:pos x="connsiteX2931" y="connsiteY2931"/>
                    </a:cxn>
                    <a:cxn ang="0">
                      <a:pos x="connsiteX2932" y="connsiteY2932"/>
                    </a:cxn>
                    <a:cxn ang="0">
                      <a:pos x="connsiteX2933" y="connsiteY2933"/>
                    </a:cxn>
                    <a:cxn ang="0">
                      <a:pos x="connsiteX2934" y="connsiteY2934"/>
                    </a:cxn>
                    <a:cxn ang="0">
                      <a:pos x="connsiteX2935" y="connsiteY2935"/>
                    </a:cxn>
                    <a:cxn ang="0">
                      <a:pos x="connsiteX2936" y="connsiteY2936"/>
                    </a:cxn>
                    <a:cxn ang="0">
                      <a:pos x="connsiteX2937" y="connsiteY2937"/>
                    </a:cxn>
                    <a:cxn ang="0">
                      <a:pos x="connsiteX2938" y="connsiteY2938"/>
                    </a:cxn>
                    <a:cxn ang="0">
                      <a:pos x="connsiteX2939" y="connsiteY2939"/>
                    </a:cxn>
                    <a:cxn ang="0">
                      <a:pos x="connsiteX2940" y="connsiteY2940"/>
                    </a:cxn>
                    <a:cxn ang="0">
                      <a:pos x="connsiteX2941" y="connsiteY2941"/>
                    </a:cxn>
                    <a:cxn ang="0">
                      <a:pos x="connsiteX2942" y="connsiteY2942"/>
                    </a:cxn>
                    <a:cxn ang="0">
                      <a:pos x="connsiteX2943" y="connsiteY2943"/>
                    </a:cxn>
                    <a:cxn ang="0">
                      <a:pos x="connsiteX2944" y="connsiteY2944"/>
                    </a:cxn>
                    <a:cxn ang="0">
                      <a:pos x="connsiteX2945" y="connsiteY2945"/>
                    </a:cxn>
                    <a:cxn ang="0">
                      <a:pos x="connsiteX2946" y="connsiteY2946"/>
                    </a:cxn>
                    <a:cxn ang="0">
                      <a:pos x="connsiteX2947" y="connsiteY2947"/>
                    </a:cxn>
                    <a:cxn ang="0">
                      <a:pos x="connsiteX2948" y="connsiteY2948"/>
                    </a:cxn>
                    <a:cxn ang="0">
                      <a:pos x="connsiteX2949" y="connsiteY2949"/>
                    </a:cxn>
                    <a:cxn ang="0">
                      <a:pos x="connsiteX2950" y="connsiteY2950"/>
                    </a:cxn>
                    <a:cxn ang="0">
                      <a:pos x="connsiteX2951" y="connsiteY2951"/>
                    </a:cxn>
                    <a:cxn ang="0">
                      <a:pos x="connsiteX2952" y="connsiteY2952"/>
                    </a:cxn>
                    <a:cxn ang="0">
                      <a:pos x="connsiteX2953" y="connsiteY2953"/>
                    </a:cxn>
                    <a:cxn ang="0">
                      <a:pos x="connsiteX2954" y="connsiteY2954"/>
                    </a:cxn>
                    <a:cxn ang="0">
                      <a:pos x="connsiteX2955" y="connsiteY2955"/>
                    </a:cxn>
                    <a:cxn ang="0">
                      <a:pos x="connsiteX2956" y="connsiteY2956"/>
                    </a:cxn>
                    <a:cxn ang="0">
                      <a:pos x="connsiteX2957" y="connsiteY2957"/>
                    </a:cxn>
                    <a:cxn ang="0">
                      <a:pos x="connsiteX2958" y="connsiteY2958"/>
                    </a:cxn>
                    <a:cxn ang="0">
                      <a:pos x="connsiteX2959" y="connsiteY2959"/>
                    </a:cxn>
                    <a:cxn ang="0">
                      <a:pos x="connsiteX2960" y="connsiteY2960"/>
                    </a:cxn>
                    <a:cxn ang="0">
                      <a:pos x="connsiteX2961" y="connsiteY2961"/>
                    </a:cxn>
                    <a:cxn ang="0">
                      <a:pos x="connsiteX2962" y="connsiteY2962"/>
                    </a:cxn>
                    <a:cxn ang="0">
                      <a:pos x="connsiteX2963" y="connsiteY2963"/>
                    </a:cxn>
                    <a:cxn ang="0">
                      <a:pos x="connsiteX2964" y="connsiteY2964"/>
                    </a:cxn>
                    <a:cxn ang="0">
                      <a:pos x="connsiteX2965" y="connsiteY2965"/>
                    </a:cxn>
                    <a:cxn ang="0">
                      <a:pos x="connsiteX2966" y="connsiteY2966"/>
                    </a:cxn>
                    <a:cxn ang="0">
                      <a:pos x="connsiteX2967" y="connsiteY2967"/>
                    </a:cxn>
                    <a:cxn ang="0">
                      <a:pos x="connsiteX2968" y="connsiteY2968"/>
                    </a:cxn>
                    <a:cxn ang="0">
                      <a:pos x="connsiteX2969" y="connsiteY2969"/>
                    </a:cxn>
                    <a:cxn ang="0">
                      <a:pos x="connsiteX2970" y="connsiteY2970"/>
                    </a:cxn>
                    <a:cxn ang="0">
                      <a:pos x="connsiteX2971" y="connsiteY2971"/>
                    </a:cxn>
                    <a:cxn ang="0">
                      <a:pos x="connsiteX2972" y="connsiteY2972"/>
                    </a:cxn>
                    <a:cxn ang="0">
                      <a:pos x="connsiteX2973" y="connsiteY2973"/>
                    </a:cxn>
                    <a:cxn ang="0">
                      <a:pos x="connsiteX2974" y="connsiteY2974"/>
                    </a:cxn>
                    <a:cxn ang="0">
                      <a:pos x="connsiteX2975" y="connsiteY2975"/>
                    </a:cxn>
                    <a:cxn ang="0">
                      <a:pos x="connsiteX2976" y="connsiteY2976"/>
                    </a:cxn>
                    <a:cxn ang="0">
                      <a:pos x="connsiteX2977" y="connsiteY2977"/>
                    </a:cxn>
                    <a:cxn ang="0">
                      <a:pos x="connsiteX2978" y="connsiteY2978"/>
                    </a:cxn>
                    <a:cxn ang="0">
                      <a:pos x="connsiteX2979" y="connsiteY2979"/>
                    </a:cxn>
                    <a:cxn ang="0">
                      <a:pos x="connsiteX2980" y="connsiteY2980"/>
                    </a:cxn>
                    <a:cxn ang="0">
                      <a:pos x="connsiteX2981" y="connsiteY2981"/>
                    </a:cxn>
                    <a:cxn ang="0">
                      <a:pos x="connsiteX2982" y="connsiteY2982"/>
                    </a:cxn>
                    <a:cxn ang="0">
                      <a:pos x="connsiteX2983" y="connsiteY2983"/>
                    </a:cxn>
                    <a:cxn ang="0">
                      <a:pos x="connsiteX2984" y="connsiteY2984"/>
                    </a:cxn>
                    <a:cxn ang="0">
                      <a:pos x="connsiteX2985" y="connsiteY2985"/>
                    </a:cxn>
                    <a:cxn ang="0">
                      <a:pos x="connsiteX2986" y="connsiteY2986"/>
                    </a:cxn>
                    <a:cxn ang="0">
                      <a:pos x="connsiteX2987" y="connsiteY2987"/>
                    </a:cxn>
                    <a:cxn ang="0">
                      <a:pos x="connsiteX2988" y="connsiteY2988"/>
                    </a:cxn>
                    <a:cxn ang="0">
                      <a:pos x="connsiteX2989" y="connsiteY2989"/>
                    </a:cxn>
                    <a:cxn ang="0">
                      <a:pos x="connsiteX2990" y="connsiteY2990"/>
                    </a:cxn>
                    <a:cxn ang="0">
                      <a:pos x="connsiteX2991" y="connsiteY2991"/>
                    </a:cxn>
                    <a:cxn ang="0">
                      <a:pos x="connsiteX2992" y="connsiteY2992"/>
                    </a:cxn>
                    <a:cxn ang="0">
                      <a:pos x="connsiteX2993" y="connsiteY2993"/>
                    </a:cxn>
                    <a:cxn ang="0">
                      <a:pos x="connsiteX2994" y="connsiteY2994"/>
                    </a:cxn>
                    <a:cxn ang="0">
                      <a:pos x="connsiteX2995" y="connsiteY2995"/>
                    </a:cxn>
                    <a:cxn ang="0">
                      <a:pos x="connsiteX2996" y="connsiteY2996"/>
                    </a:cxn>
                    <a:cxn ang="0">
                      <a:pos x="connsiteX2997" y="connsiteY2997"/>
                    </a:cxn>
                    <a:cxn ang="0">
                      <a:pos x="connsiteX2998" y="connsiteY2998"/>
                    </a:cxn>
                    <a:cxn ang="0">
                      <a:pos x="connsiteX2999" y="connsiteY2999"/>
                    </a:cxn>
                    <a:cxn ang="0">
                      <a:pos x="connsiteX3000" y="connsiteY3000"/>
                    </a:cxn>
                    <a:cxn ang="0">
                      <a:pos x="connsiteX3001" y="connsiteY3001"/>
                    </a:cxn>
                    <a:cxn ang="0">
                      <a:pos x="connsiteX3002" y="connsiteY3002"/>
                    </a:cxn>
                    <a:cxn ang="0">
                      <a:pos x="connsiteX3003" y="connsiteY3003"/>
                    </a:cxn>
                    <a:cxn ang="0">
                      <a:pos x="connsiteX3004" y="connsiteY3004"/>
                    </a:cxn>
                    <a:cxn ang="0">
                      <a:pos x="connsiteX3005" y="connsiteY3005"/>
                    </a:cxn>
                    <a:cxn ang="0">
                      <a:pos x="connsiteX3006" y="connsiteY3006"/>
                    </a:cxn>
                    <a:cxn ang="0">
                      <a:pos x="connsiteX3007" y="connsiteY3007"/>
                    </a:cxn>
                    <a:cxn ang="0">
                      <a:pos x="connsiteX3008" y="connsiteY3008"/>
                    </a:cxn>
                    <a:cxn ang="0">
                      <a:pos x="connsiteX3009" y="connsiteY3009"/>
                    </a:cxn>
                    <a:cxn ang="0">
                      <a:pos x="connsiteX3010" y="connsiteY3010"/>
                    </a:cxn>
                    <a:cxn ang="0">
                      <a:pos x="connsiteX3011" y="connsiteY3011"/>
                    </a:cxn>
                    <a:cxn ang="0">
                      <a:pos x="connsiteX3012" y="connsiteY3012"/>
                    </a:cxn>
                    <a:cxn ang="0">
                      <a:pos x="connsiteX3013" y="connsiteY3013"/>
                    </a:cxn>
                    <a:cxn ang="0">
                      <a:pos x="connsiteX3014" y="connsiteY3014"/>
                    </a:cxn>
                    <a:cxn ang="0">
                      <a:pos x="connsiteX3015" y="connsiteY3015"/>
                    </a:cxn>
                    <a:cxn ang="0">
                      <a:pos x="connsiteX3016" y="connsiteY3016"/>
                    </a:cxn>
                    <a:cxn ang="0">
                      <a:pos x="connsiteX3017" y="connsiteY3017"/>
                    </a:cxn>
                    <a:cxn ang="0">
                      <a:pos x="connsiteX3018" y="connsiteY3018"/>
                    </a:cxn>
                    <a:cxn ang="0">
                      <a:pos x="connsiteX3019" y="connsiteY3019"/>
                    </a:cxn>
                    <a:cxn ang="0">
                      <a:pos x="connsiteX3020" y="connsiteY3020"/>
                    </a:cxn>
                    <a:cxn ang="0">
                      <a:pos x="connsiteX3021" y="connsiteY3021"/>
                    </a:cxn>
                    <a:cxn ang="0">
                      <a:pos x="connsiteX3022" y="connsiteY3022"/>
                    </a:cxn>
                    <a:cxn ang="0">
                      <a:pos x="connsiteX3023" y="connsiteY3023"/>
                    </a:cxn>
                    <a:cxn ang="0">
                      <a:pos x="connsiteX3024" y="connsiteY3024"/>
                    </a:cxn>
                    <a:cxn ang="0">
                      <a:pos x="connsiteX3025" y="connsiteY3025"/>
                    </a:cxn>
                    <a:cxn ang="0">
                      <a:pos x="connsiteX3026" y="connsiteY3026"/>
                    </a:cxn>
                    <a:cxn ang="0">
                      <a:pos x="connsiteX3027" y="connsiteY3027"/>
                    </a:cxn>
                    <a:cxn ang="0">
                      <a:pos x="connsiteX3028" y="connsiteY3028"/>
                    </a:cxn>
                    <a:cxn ang="0">
                      <a:pos x="connsiteX3029" y="connsiteY3029"/>
                    </a:cxn>
                    <a:cxn ang="0">
                      <a:pos x="connsiteX3030" y="connsiteY3030"/>
                    </a:cxn>
                    <a:cxn ang="0">
                      <a:pos x="connsiteX3031" y="connsiteY3031"/>
                    </a:cxn>
                    <a:cxn ang="0">
                      <a:pos x="connsiteX3032" y="connsiteY3032"/>
                    </a:cxn>
                    <a:cxn ang="0">
                      <a:pos x="connsiteX3033" y="connsiteY3033"/>
                    </a:cxn>
                    <a:cxn ang="0">
                      <a:pos x="connsiteX3034" y="connsiteY3034"/>
                    </a:cxn>
                    <a:cxn ang="0">
                      <a:pos x="connsiteX3035" y="connsiteY3035"/>
                    </a:cxn>
                    <a:cxn ang="0">
                      <a:pos x="connsiteX3036" y="connsiteY3036"/>
                    </a:cxn>
                    <a:cxn ang="0">
                      <a:pos x="connsiteX3037" y="connsiteY3037"/>
                    </a:cxn>
                    <a:cxn ang="0">
                      <a:pos x="connsiteX3038" y="connsiteY3038"/>
                    </a:cxn>
                    <a:cxn ang="0">
                      <a:pos x="connsiteX3039" y="connsiteY3039"/>
                    </a:cxn>
                    <a:cxn ang="0">
                      <a:pos x="connsiteX3040" y="connsiteY3040"/>
                    </a:cxn>
                    <a:cxn ang="0">
                      <a:pos x="connsiteX3041" y="connsiteY3041"/>
                    </a:cxn>
                    <a:cxn ang="0">
                      <a:pos x="connsiteX3042" y="connsiteY3042"/>
                    </a:cxn>
                    <a:cxn ang="0">
                      <a:pos x="connsiteX3043" y="connsiteY3043"/>
                    </a:cxn>
                    <a:cxn ang="0">
                      <a:pos x="connsiteX3044" y="connsiteY3044"/>
                    </a:cxn>
                    <a:cxn ang="0">
                      <a:pos x="connsiteX3045" y="connsiteY3045"/>
                    </a:cxn>
                    <a:cxn ang="0">
                      <a:pos x="connsiteX3046" y="connsiteY3046"/>
                    </a:cxn>
                    <a:cxn ang="0">
                      <a:pos x="connsiteX3047" y="connsiteY3047"/>
                    </a:cxn>
                    <a:cxn ang="0">
                      <a:pos x="connsiteX3048" y="connsiteY3048"/>
                    </a:cxn>
                    <a:cxn ang="0">
                      <a:pos x="connsiteX3049" y="connsiteY3049"/>
                    </a:cxn>
                    <a:cxn ang="0">
                      <a:pos x="connsiteX3050" y="connsiteY3050"/>
                    </a:cxn>
                    <a:cxn ang="0">
                      <a:pos x="connsiteX3051" y="connsiteY3051"/>
                    </a:cxn>
                    <a:cxn ang="0">
                      <a:pos x="connsiteX3052" y="connsiteY3052"/>
                    </a:cxn>
                    <a:cxn ang="0">
                      <a:pos x="connsiteX3053" y="connsiteY3053"/>
                    </a:cxn>
                    <a:cxn ang="0">
                      <a:pos x="connsiteX3054" y="connsiteY3054"/>
                    </a:cxn>
                    <a:cxn ang="0">
                      <a:pos x="connsiteX3055" y="connsiteY3055"/>
                    </a:cxn>
                    <a:cxn ang="0">
                      <a:pos x="connsiteX3056" y="connsiteY3056"/>
                    </a:cxn>
                    <a:cxn ang="0">
                      <a:pos x="connsiteX3057" y="connsiteY3057"/>
                    </a:cxn>
                    <a:cxn ang="0">
                      <a:pos x="connsiteX3058" y="connsiteY3058"/>
                    </a:cxn>
                    <a:cxn ang="0">
                      <a:pos x="connsiteX3059" y="connsiteY3059"/>
                    </a:cxn>
                    <a:cxn ang="0">
                      <a:pos x="connsiteX3060" y="connsiteY3060"/>
                    </a:cxn>
                    <a:cxn ang="0">
                      <a:pos x="connsiteX3061" y="connsiteY3061"/>
                    </a:cxn>
                    <a:cxn ang="0">
                      <a:pos x="connsiteX3062" y="connsiteY3062"/>
                    </a:cxn>
                    <a:cxn ang="0">
                      <a:pos x="connsiteX3063" y="connsiteY3063"/>
                    </a:cxn>
                    <a:cxn ang="0">
                      <a:pos x="connsiteX3064" y="connsiteY3064"/>
                    </a:cxn>
                    <a:cxn ang="0">
                      <a:pos x="connsiteX3065" y="connsiteY3065"/>
                    </a:cxn>
                    <a:cxn ang="0">
                      <a:pos x="connsiteX3066" y="connsiteY3066"/>
                    </a:cxn>
                    <a:cxn ang="0">
                      <a:pos x="connsiteX3067" y="connsiteY3067"/>
                    </a:cxn>
                    <a:cxn ang="0">
                      <a:pos x="connsiteX3068" y="connsiteY3068"/>
                    </a:cxn>
                    <a:cxn ang="0">
                      <a:pos x="connsiteX3069" y="connsiteY3069"/>
                    </a:cxn>
                    <a:cxn ang="0">
                      <a:pos x="connsiteX3070" y="connsiteY3070"/>
                    </a:cxn>
                    <a:cxn ang="0">
                      <a:pos x="connsiteX3071" y="connsiteY3071"/>
                    </a:cxn>
                    <a:cxn ang="0">
                      <a:pos x="connsiteX3072" y="connsiteY3072"/>
                    </a:cxn>
                    <a:cxn ang="0">
                      <a:pos x="connsiteX3073" y="connsiteY3073"/>
                    </a:cxn>
                    <a:cxn ang="0">
                      <a:pos x="connsiteX3074" y="connsiteY3074"/>
                    </a:cxn>
                    <a:cxn ang="0">
                      <a:pos x="connsiteX3075" y="connsiteY3075"/>
                    </a:cxn>
                    <a:cxn ang="0">
                      <a:pos x="connsiteX3076" y="connsiteY3076"/>
                    </a:cxn>
                    <a:cxn ang="0">
                      <a:pos x="connsiteX3077" y="connsiteY3077"/>
                    </a:cxn>
                    <a:cxn ang="0">
                      <a:pos x="connsiteX3078" y="connsiteY3078"/>
                    </a:cxn>
                    <a:cxn ang="0">
                      <a:pos x="connsiteX3079" y="connsiteY3079"/>
                    </a:cxn>
                    <a:cxn ang="0">
                      <a:pos x="connsiteX3080" y="connsiteY3080"/>
                    </a:cxn>
                    <a:cxn ang="0">
                      <a:pos x="connsiteX3081" y="connsiteY3081"/>
                    </a:cxn>
                    <a:cxn ang="0">
                      <a:pos x="connsiteX3082" y="connsiteY3082"/>
                    </a:cxn>
                    <a:cxn ang="0">
                      <a:pos x="connsiteX3083" y="connsiteY3083"/>
                    </a:cxn>
                    <a:cxn ang="0">
                      <a:pos x="connsiteX3084" y="connsiteY3084"/>
                    </a:cxn>
                    <a:cxn ang="0">
                      <a:pos x="connsiteX3085" y="connsiteY3085"/>
                    </a:cxn>
                    <a:cxn ang="0">
                      <a:pos x="connsiteX3086" y="connsiteY3086"/>
                    </a:cxn>
                    <a:cxn ang="0">
                      <a:pos x="connsiteX3087" y="connsiteY3087"/>
                    </a:cxn>
                    <a:cxn ang="0">
                      <a:pos x="connsiteX3088" y="connsiteY3088"/>
                    </a:cxn>
                    <a:cxn ang="0">
                      <a:pos x="connsiteX3089" y="connsiteY3089"/>
                    </a:cxn>
                    <a:cxn ang="0">
                      <a:pos x="connsiteX3090" y="connsiteY3090"/>
                    </a:cxn>
                    <a:cxn ang="0">
                      <a:pos x="connsiteX3091" y="connsiteY3091"/>
                    </a:cxn>
                    <a:cxn ang="0">
                      <a:pos x="connsiteX3092" y="connsiteY3092"/>
                    </a:cxn>
                    <a:cxn ang="0">
                      <a:pos x="connsiteX3093" y="connsiteY3093"/>
                    </a:cxn>
                    <a:cxn ang="0">
                      <a:pos x="connsiteX3094" y="connsiteY3094"/>
                    </a:cxn>
                    <a:cxn ang="0">
                      <a:pos x="connsiteX3095" y="connsiteY3095"/>
                    </a:cxn>
                    <a:cxn ang="0">
                      <a:pos x="connsiteX3096" y="connsiteY3096"/>
                    </a:cxn>
                    <a:cxn ang="0">
                      <a:pos x="connsiteX3097" y="connsiteY3097"/>
                    </a:cxn>
                    <a:cxn ang="0">
                      <a:pos x="connsiteX3098" y="connsiteY3098"/>
                    </a:cxn>
                    <a:cxn ang="0">
                      <a:pos x="connsiteX3099" y="connsiteY3099"/>
                    </a:cxn>
                    <a:cxn ang="0">
                      <a:pos x="connsiteX3100" y="connsiteY3100"/>
                    </a:cxn>
                    <a:cxn ang="0">
                      <a:pos x="connsiteX3101" y="connsiteY3101"/>
                    </a:cxn>
                    <a:cxn ang="0">
                      <a:pos x="connsiteX3102" y="connsiteY3102"/>
                    </a:cxn>
                    <a:cxn ang="0">
                      <a:pos x="connsiteX3103" y="connsiteY3103"/>
                    </a:cxn>
                    <a:cxn ang="0">
                      <a:pos x="connsiteX3104" y="connsiteY3104"/>
                    </a:cxn>
                    <a:cxn ang="0">
                      <a:pos x="connsiteX3105" y="connsiteY3105"/>
                    </a:cxn>
                    <a:cxn ang="0">
                      <a:pos x="connsiteX3106" y="connsiteY3106"/>
                    </a:cxn>
                    <a:cxn ang="0">
                      <a:pos x="connsiteX3107" y="connsiteY3107"/>
                    </a:cxn>
                    <a:cxn ang="0">
                      <a:pos x="connsiteX3108" y="connsiteY3108"/>
                    </a:cxn>
                    <a:cxn ang="0">
                      <a:pos x="connsiteX3109" y="connsiteY3109"/>
                    </a:cxn>
                    <a:cxn ang="0">
                      <a:pos x="connsiteX3110" y="connsiteY3110"/>
                    </a:cxn>
                    <a:cxn ang="0">
                      <a:pos x="connsiteX3111" y="connsiteY3111"/>
                    </a:cxn>
                    <a:cxn ang="0">
                      <a:pos x="connsiteX3112" y="connsiteY3112"/>
                    </a:cxn>
                    <a:cxn ang="0">
                      <a:pos x="connsiteX3113" y="connsiteY3113"/>
                    </a:cxn>
                    <a:cxn ang="0">
                      <a:pos x="connsiteX3114" y="connsiteY3114"/>
                    </a:cxn>
                    <a:cxn ang="0">
                      <a:pos x="connsiteX3115" y="connsiteY3115"/>
                    </a:cxn>
                    <a:cxn ang="0">
                      <a:pos x="connsiteX3116" y="connsiteY3116"/>
                    </a:cxn>
                    <a:cxn ang="0">
                      <a:pos x="connsiteX3117" y="connsiteY3117"/>
                    </a:cxn>
                    <a:cxn ang="0">
                      <a:pos x="connsiteX3118" y="connsiteY3118"/>
                    </a:cxn>
                    <a:cxn ang="0">
                      <a:pos x="connsiteX3119" y="connsiteY3119"/>
                    </a:cxn>
                    <a:cxn ang="0">
                      <a:pos x="connsiteX3120" y="connsiteY3120"/>
                    </a:cxn>
                    <a:cxn ang="0">
                      <a:pos x="connsiteX3121" y="connsiteY3121"/>
                    </a:cxn>
                    <a:cxn ang="0">
                      <a:pos x="connsiteX3122" y="connsiteY3122"/>
                    </a:cxn>
                    <a:cxn ang="0">
                      <a:pos x="connsiteX3123" y="connsiteY3123"/>
                    </a:cxn>
                    <a:cxn ang="0">
                      <a:pos x="connsiteX3124" y="connsiteY3124"/>
                    </a:cxn>
                    <a:cxn ang="0">
                      <a:pos x="connsiteX3125" y="connsiteY3125"/>
                    </a:cxn>
                    <a:cxn ang="0">
                      <a:pos x="connsiteX3126" y="connsiteY3126"/>
                    </a:cxn>
                    <a:cxn ang="0">
                      <a:pos x="connsiteX3127" y="connsiteY3127"/>
                    </a:cxn>
                    <a:cxn ang="0">
                      <a:pos x="connsiteX3128" y="connsiteY3128"/>
                    </a:cxn>
                    <a:cxn ang="0">
                      <a:pos x="connsiteX3129" y="connsiteY3129"/>
                    </a:cxn>
                    <a:cxn ang="0">
                      <a:pos x="connsiteX3130" y="connsiteY3130"/>
                    </a:cxn>
                    <a:cxn ang="0">
                      <a:pos x="connsiteX3131" y="connsiteY3131"/>
                    </a:cxn>
                    <a:cxn ang="0">
                      <a:pos x="connsiteX3132" y="connsiteY3132"/>
                    </a:cxn>
                    <a:cxn ang="0">
                      <a:pos x="connsiteX3133" y="connsiteY3133"/>
                    </a:cxn>
                    <a:cxn ang="0">
                      <a:pos x="connsiteX3134" y="connsiteY3134"/>
                    </a:cxn>
                    <a:cxn ang="0">
                      <a:pos x="connsiteX3135" y="connsiteY3135"/>
                    </a:cxn>
                    <a:cxn ang="0">
                      <a:pos x="connsiteX3136" y="connsiteY3136"/>
                    </a:cxn>
                    <a:cxn ang="0">
                      <a:pos x="connsiteX3137" y="connsiteY3137"/>
                    </a:cxn>
                    <a:cxn ang="0">
                      <a:pos x="connsiteX3138" y="connsiteY3138"/>
                    </a:cxn>
                    <a:cxn ang="0">
                      <a:pos x="connsiteX3139" y="connsiteY3139"/>
                    </a:cxn>
                    <a:cxn ang="0">
                      <a:pos x="connsiteX3140" y="connsiteY3140"/>
                    </a:cxn>
                    <a:cxn ang="0">
                      <a:pos x="connsiteX3141" y="connsiteY3141"/>
                    </a:cxn>
                    <a:cxn ang="0">
                      <a:pos x="connsiteX3142" y="connsiteY3142"/>
                    </a:cxn>
                    <a:cxn ang="0">
                      <a:pos x="connsiteX3143" y="connsiteY3143"/>
                    </a:cxn>
                    <a:cxn ang="0">
                      <a:pos x="connsiteX3144" y="connsiteY3144"/>
                    </a:cxn>
                    <a:cxn ang="0">
                      <a:pos x="connsiteX3145" y="connsiteY3145"/>
                    </a:cxn>
                    <a:cxn ang="0">
                      <a:pos x="connsiteX3146" y="connsiteY3146"/>
                    </a:cxn>
                    <a:cxn ang="0">
                      <a:pos x="connsiteX3147" y="connsiteY3147"/>
                    </a:cxn>
                    <a:cxn ang="0">
                      <a:pos x="connsiteX3148" y="connsiteY3148"/>
                    </a:cxn>
                    <a:cxn ang="0">
                      <a:pos x="connsiteX3149" y="connsiteY3149"/>
                    </a:cxn>
                    <a:cxn ang="0">
                      <a:pos x="connsiteX3150" y="connsiteY3150"/>
                    </a:cxn>
                    <a:cxn ang="0">
                      <a:pos x="connsiteX3151" y="connsiteY3151"/>
                    </a:cxn>
                    <a:cxn ang="0">
                      <a:pos x="connsiteX3152" y="connsiteY3152"/>
                    </a:cxn>
                    <a:cxn ang="0">
                      <a:pos x="connsiteX3153" y="connsiteY3153"/>
                    </a:cxn>
                    <a:cxn ang="0">
                      <a:pos x="connsiteX3154" y="connsiteY3154"/>
                    </a:cxn>
                    <a:cxn ang="0">
                      <a:pos x="connsiteX3155" y="connsiteY3155"/>
                    </a:cxn>
                    <a:cxn ang="0">
                      <a:pos x="connsiteX3156" y="connsiteY3156"/>
                    </a:cxn>
                    <a:cxn ang="0">
                      <a:pos x="connsiteX3157" y="connsiteY3157"/>
                    </a:cxn>
                    <a:cxn ang="0">
                      <a:pos x="connsiteX3158" y="connsiteY3158"/>
                    </a:cxn>
                    <a:cxn ang="0">
                      <a:pos x="connsiteX3159" y="connsiteY3159"/>
                    </a:cxn>
                    <a:cxn ang="0">
                      <a:pos x="connsiteX3160" y="connsiteY3160"/>
                    </a:cxn>
                    <a:cxn ang="0">
                      <a:pos x="connsiteX3161" y="connsiteY3161"/>
                    </a:cxn>
                    <a:cxn ang="0">
                      <a:pos x="connsiteX3162" y="connsiteY3162"/>
                    </a:cxn>
                    <a:cxn ang="0">
                      <a:pos x="connsiteX3163" y="connsiteY3163"/>
                    </a:cxn>
                    <a:cxn ang="0">
                      <a:pos x="connsiteX3164" y="connsiteY3164"/>
                    </a:cxn>
                    <a:cxn ang="0">
                      <a:pos x="connsiteX3165" y="connsiteY3165"/>
                    </a:cxn>
                    <a:cxn ang="0">
                      <a:pos x="connsiteX3166" y="connsiteY3166"/>
                    </a:cxn>
                    <a:cxn ang="0">
                      <a:pos x="connsiteX3167" y="connsiteY3167"/>
                    </a:cxn>
                    <a:cxn ang="0">
                      <a:pos x="connsiteX3168" y="connsiteY3168"/>
                    </a:cxn>
                    <a:cxn ang="0">
                      <a:pos x="connsiteX3169" y="connsiteY3169"/>
                    </a:cxn>
                    <a:cxn ang="0">
                      <a:pos x="connsiteX3170" y="connsiteY3170"/>
                    </a:cxn>
                    <a:cxn ang="0">
                      <a:pos x="connsiteX3171" y="connsiteY3171"/>
                    </a:cxn>
                    <a:cxn ang="0">
                      <a:pos x="connsiteX3172" y="connsiteY3172"/>
                    </a:cxn>
                    <a:cxn ang="0">
                      <a:pos x="connsiteX3173" y="connsiteY3173"/>
                    </a:cxn>
                    <a:cxn ang="0">
                      <a:pos x="connsiteX3174" y="connsiteY3174"/>
                    </a:cxn>
                    <a:cxn ang="0">
                      <a:pos x="connsiteX3175" y="connsiteY3175"/>
                    </a:cxn>
                    <a:cxn ang="0">
                      <a:pos x="connsiteX3176" y="connsiteY3176"/>
                    </a:cxn>
                    <a:cxn ang="0">
                      <a:pos x="connsiteX3177" y="connsiteY3177"/>
                    </a:cxn>
                    <a:cxn ang="0">
                      <a:pos x="connsiteX3178" y="connsiteY3178"/>
                    </a:cxn>
                    <a:cxn ang="0">
                      <a:pos x="connsiteX3179" y="connsiteY3179"/>
                    </a:cxn>
                    <a:cxn ang="0">
                      <a:pos x="connsiteX3180" y="connsiteY3180"/>
                    </a:cxn>
                    <a:cxn ang="0">
                      <a:pos x="connsiteX3181" y="connsiteY3181"/>
                    </a:cxn>
                    <a:cxn ang="0">
                      <a:pos x="connsiteX3182" y="connsiteY3182"/>
                    </a:cxn>
                    <a:cxn ang="0">
                      <a:pos x="connsiteX3183" y="connsiteY3183"/>
                    </a:cxn>
                    <a:cxn ang="0">
                      <a:pos x="connsiteX3184" y="connsiteY3184"/>
                    </a:cxn>
                    <a:cxn ang="0">
                      <a:pos x="connsiteX3185" y="connsiteY3185"/>
                    </a:cxn>
                    <a:cxn ang="0">
                      <a:pos x="connsiteX3186" y="connsiteY3186"/>
                    </a:cxn>
                    <a:cxn ang="0">
                      <a:pos x="connsiteX3187" y="connsiteY3187"/>
                    </a:cxn>
                    <a:cxn ang="0">
                      <a:pos x="connsiteX3188" y="connsiteY3188"/>
                    </a:cxn>
                    <a:cxn ang="0">
                      <a:pos x="connsiteX3189" y="connsiteY3189"/>
                    </a:cxn>
                    <a:cxn ang="0">
                      <a:pos x="connsiteX3190" y="connsiteY3190"/>
                    </a:cxn>
                    <a:cxn ang="0">
                      <a:pos x="connsiteX3191" y="connsiteY3191"/>
                    </a:cxn>
                    <a:cxn ang="0">
                      <a:pos x="connsiteX3192" y="connsiteY3192"/>
                    </a:cxn>
                    <a:cxn ang="0">
                      <a:pos x="connsiteX3193" y="connsiteY3193"/>
                    </a:cxn>
                    <a:cxn ang="0">
                      <a:pos x="connsiteX3194" y="connsiteY3194"/>
                    </a:cxn>
                    <a:cxn ang="0">
                      <a:pos x="connsiteX3195" y="connsiteY3195"/>
                    </a:cxn>
                    <a:cxn ang="0">
                      <a:pos x="connsiteX3196" y="connsiteY3196"/>
                    </a:cxn>
                    <a:cxn ang="0">
                      <a:pos x="connsiteX3197" y="connsiteY3197"/>
                    </a:cxn>
                    <a:cxn ang="0">
                      <a:pos x="connsiteX3198" y="connsiteY3198"/>
                    </a:cxn>
                    <a:cxn ang="0">
                      <a:pos x="connsiteX3199" y="connsiteY3199"/>
                    </a:cxn>
                    <a:cxn ang="0">
                      <a:pos x="connsiteX3200" y="connsiteY3200"/>
                    </a:cxn>
                    <a:cxn ang="0">
                      <a:pos x="connsiteX3201" y="connsiteY3201"/>
                    </a:cxn>
                    <a:cxn ang="0">
                      <a:pos x="connsiteX3202" y="connsiteY3202"/>
                    </a:cxn>
                    <a:cxn ang="0">
                      <a:pos x="connsiteX3203" y="connsiteY3203"/>
                    </a:cxn>
                    <a:cxn ang="0">
                      <a:pos x="connsiteX3204" y="connsiteY3204"/>
                    </a:cxn>
                    <a:cxn ang="0">
                      <a:pos x="connsiteX3205" y="connsiteY3205"/>
                    </a:cxn>
                    <a:cxn ang="0">
                      <a:pos x="connsiteX3206" y="connsiteY3206"/>
                    </a:cxn>
                    <a:cxn ang="0">
                      <a:pos x="connsiteX3207" y="connsiteY3207"/>
                    </a:cxn>
                    <a:cxn ang="0">
                      <a:pos x="connsiteX3208" y="connsiteY3208"/>
                    </a:cxn>
                    <a:cxn ang="0">
                      <a:pos x="connsiteX3209" y="connsiteY3209"/>
                    </a:cxn>
                    <a:cxn ang="0">
                      <a:pos x="connsiteX3210" y="connsiteY3210"/>
                    </a:cxn>
                    <a:cxn ang="0">
                      <a:pos x="connsiteX3211" y="connsiteY3211"/>
                    </a:cxn>
                    <a:cxn ang="0">
                      <a:pos x="connsiteX3212" y="connsiteY3212"/>
                    </a:cxn>
                    <a:cxn ang="0">
                      <a:pos x="connsiteX3213" y="connsiteY3213"/>
                    </a:cxn>
                    <a:cxn ang="0">
                      <a:pos x="connsiteX3214" y="connsiteY3214"/>
                    </a:cxn>
                    <a:cxn ang="0">
                      <a:pos x="connsiteX3215" y="connsiteY3215"/>
                    </a:cxn>
                    <a:cxn ang="0">
                      <a:pos x="connsiteX3216" y="connsiteY3216"/>
                    </a:cxn>
                    <a:cxn ang="0">
                      <a:pos x="connsiteX3217" y="connsiteY3217"/>
                    </a:cxn>
                    <a:cxn ang="0">
                      <a:pos x="connsiteX3218" y="connsiteY3218"/>
                    </a:cxn>
                    <a:cxn ang="0">
                      <a:pos x="connsiteX3219" y="connsiteY3219"/>
                    </a:cxn>
                    <a:cxn ang="0">
                      <a:pos x="connsiteX3220" y="connsiteY3220"/>
                    </a:cxn>
                    <a:cxn ang="0">
                      <a:pos x="connsiteX3221" y="connsiteY3221"/>
                    </a:cxn>
                    <a:cxn ang="0">
                      <a:pos x="connsiteX3222" y="connsiteY3222"/>
                    </a:cxn>
                    <a:cxn ang="0">
                      <a:pos x="connsiteX3223" y="connsiteY3223"/>
                    </a:cxn>
                    <a:cxn ang="0">
                      <a:pos x="connsiteX3224" y="connsiteY3224"/>
                    </a:cxn>
                    <a:cxn ang="0">
                      <a:pos x="connsiteX3225" y="connsiteY3225"/>
                    </a:cxn>
                    <a:cxn ang="0">
                      <a:pos x="connsiteX3226" y="connsiteY3226"/>
                    </a:cxn>
                    <a:cxn ang="0">
                      <a:pos x="connsiteX3227" y="connsiteY3227"/>
                    </a:cxn>
                    <a:cxn ang="0">
                      <a:pos x="connsiteX3228" y="connsiteY3228"/>
                    </a:cxn>
                    <a:cxn ang="0">
                      <a:pos x="connsiteX3229" y="connsiteY3229"/>
                    </a:cxn>
                    <a:cxn ang="0">
                      <a:pos x="connsiteX3230" y="connsiteY3230"/>
                    </a:cxn>
                    <a:cxn ang="0">
                      <a:pos x="connsiteX3231" y="connsiteY3231"/>
                    </a:cxn>
                    <a:cxn ang="0">
                      <a:pos x="connsiteX3232" y="connsiteY3232"/>
                    </a:cxn>
                    <a:cxn ang="0">
                      <a:pos x="connsiteX3233" y="connsiteY3233"/>
                    </a:cxn>
                    <a:cxn ang="0">
                      <a:pos x="connsiteX3234" y="connsiteY3234"/>
                    </a:cxn>
                    <a:cxn ang="0">
                      <a:pos x="connsiteX3235" y="connsiteY3235"/>
                    </a:cxn>
                    <a:cxn ang="0">
                      <a:pos x="connsiteX3236" y="connsiteY3236"/>
                    </a:cxn>
                    <a:cxn ang="0">
                      <a:pos x="connsiteX3237" y="connsiteY3237"/>
                    </a:cxn>
                    <a:cxn ang="0">
                      <a:pos x="connsiteX3238" y="connsiteY3238"/>
                    </a:cxn>
                    <a:cxn ang="0">
                      <a:pos x="connsiteX3239" y="connsiteY3239"/>
                    </a:cxn>
                    <a:cxn ang="0">
                      <a:pos x="connsiteX3240" y="connsiteY3240"/>
                    </a:cxn>
                    <a:cxn ang="0">
                      <a:pos x="connsiteX3241" y="connsiteY3241"/>
                    </a:cxn>
                    <a:cxn ang="0">
                      <a:pos x="connsiteX3242" y="connsiteY3242"/>
                    </a:cxn>
                    <a:cxn ang="0">
                      <a:pos x="connsiteX3243" y="connsiteY3243"/>
                    </a:cxn>
                    <a:cxn ang="0">
                      <a:pos x="connsiteX3244" y="connsiteY3244"/>
                    </a:cxn>
                    <a:cxn ang="0">
                      <a:pos x="connsiteX3245" y="connsiteY3245"/>
                    </a:cxn>
                    <a:cxn ang="0">
                      <a:pos x="connsiteX3246" y="connsiteY3246"/>
                    </a:cxn>
                    <a:cxn ang="0">
                      <a:pos x="connsiteX3247" y="connsiteY3247"/>
                    </a:cxn>
                    <a:cxn ang="0">
                      <a:pos x="connsiteX3248" y="connsiteY3248"/>
                    </a:cxn>
                    <a:cxn ang="0">
                      <a:pos x="connsiteX3249" y="connsiteY3249"/>
                    </a:cxn>
                    <a:cxn ang="0">
                      <a:pos x="connsiteX3250" y="connsiteY3250"/>
                    </a:cxn>
                    <a:cxn ang="0">
                      <a:pos x="connsiteX3251" y="connsiteY3251"/>
                    </a:cxn>
                    <a:cxn ang="0">
                      <a:pos x="connsiteX3252" y="connsiteY3252"/>
                    </a:cxn>
                    <a:cxn ang="0">
                      <a:pos x="connsiteX3253" y="connsiteY3253"/>
                    </a:cxn>
                    <a:cxn ang="0">
                      <a:pos x="connsiteX3254" y="connsiteY3254"/>
                    </a:cxn>
                    <a:cxn ang="0">
                      <a:pos x="connsiteX3255" y="connsiteY3255"/>
                    </a:cxn>
                    <a:cxn ang="0">
                      <a:pos x="connsiteX3256" y="connsiteY3256"/>
                    </a:cxn>
                    <a:cxn ang="0">
                      <a:pos x="connsiteX3257" y="connsiteY3257"/>
                    </a:cxn>
                    <a:cxn ang="0">
                      <a:pos x="connsiteX3258" y="connsiteY3258"/>
                    </a:cxn>
                    <a:cxn ang="0">
                      <a:pos x="connsiteX3259" y="connsiteY3259"/>
                    </a:cxn>
                    <a:cxn ang="0">
                      <a:pos x="connsiteX3260" y="connsiteY3260"/>
                    </a:cxn>
                    <a:cxn ang="0">
                      <a:pos x="connsiteX3261" y="connsiteY3261"/>
                    </a:cxn>
                    <a:cxn ang="0">
                      <a:pos x="connsiteX3262" y="connsiteY3262"/>
                    </a:cxn>
                    <a:cxn ang="0">
                      <a:pos x="connsiteX3263" y="connsiteY3263"/>
                    </a:cxn>
                    <a:cxn ang="0">
                      <a:pos x="connsiteX3264" y="connsiteY3264"/>
                    </a:cxn>
                    <a:cxn ang="0">
                      <a:pos x="connsiteX3265" y="connsiteY3265"/>
                    </a:cxn>
                    <a:cxn ang="0">
                      <a:pos x="connsiteX3266" y="connsiteY3266"/>
                    </a:cxn>
                    <a:cxn ang="0">
                      <a:pos x="connsiteX3267" y="connsiteY3267"/>
                    </a:cxn>
                    <a:cxn ang="0">
                      <a:pos x="connsiteX3268" y="connsiteY3268"/>
                    </a:cxn>
                    <a:cxn ang="0">
                      <a:pos x="connsiteX3269" y="connsiteY3269"/>
                    </a:cxn>
                    <a:cxn ang="0">
                      <a:pos x="connsiteX3270" y="connsiteY3270"/>
                    </a:cxn>
                    <a:cxn ang="0">
                      <a:pos x="connsiteX3271" y="connsiteY3271"/>
                    </a:cxn>
                    <a:cxn ang="0">
                      <a:pos x="connsiteX3272" y="connsiteY3272"/>
                    </a:cxn>
                    <a:cxn ang="0">
                      <a:pos x="connsiteX3273" y="connsiteY3273"/>
                    </a:cxn>
                    <a:cxn ang="0">
                      <a:pos x="connsiteX3274" y="connsiteY3274"/>
                    </a:cxn>
                    <a:cxn ang="0">
                      <a:pos x="connsiteX3275" y="connsiteY3275"/>
                    </a:cxn>
                    <a:cxn ang="0">
                      <a:pos x="connsiteX3276" y="connsiteY3276"/>
                    </a:cxn>
                    <a:cxn ang="0">
                      <a:pos x="connsiteX3277" y="connsiteY3277"/>
                    </a:cxn>
                    <a:cxn ang="0">
                      <a:pos x="connsiteX3278" y="connsiteY3278"/>
                    </a:cxn>
                    <a:cxn ang="0">
                      <a:pos x="connsiteX3279" y="connsiteY3279"/>
                    </a:cxn>
                    <a:cxn ang="0">
                      <a:pos x="connsiteX3280" y="connsiteY3280"/>
                    </a:cxn>
                    <a:cxn ang="0">
                      <a:pos x="connsiteX3281" y="connsiteY3281"/>
                    </a:cxn>
                    <a:cxn ang="0">
                      <a:pos x="connsiteX3282" y="connsiteY3282"/>
                    </a:cxn>
                    <a:cxn ang="0">
                      <a:pos x="connsiteX3283" y="connsiteY3283"/>
                    </a:cxn>
                    <a:cxn ang="0">
                      <a:pos x="connsiteX3284" y="connsiteY3284"/>
                    </a:cxn>
                    <a:cxn ang="0">
                      <a:pos x="connsiteX3285" y="connsiteY3285"/>
                    </a:cxn>
                    <a:cxn ang="0">
                      <a:pos x="connsiteX3286" y="connsiteY3286"/>
                    </a:cxn>
                    <a:cxn ang="0">
                      <a:pos x="connsiteX3287" y="connsiteY3287"/>
                    </a:cxn>
                    <a:cxn ang="0">
                      <a:pos x="connsiteX3288" y="connsiteY3288"/>
                    </a:cxn>
                    <a:cxn ang="0">
                      <a:pos x="connsiteX3289" y="connsiteY3289"/>
                    </a:cxn>
                    <a:cxn ang="0">
                      <a:pos x="connsiteX3290" y="connsiteY3290"/>
                    </a:cxn>
                    <a:cxn ang="0">
                      <a:pos x="connsiteX3291" y="connsiteY3291"/>
                    </a:cxn>
                    <a:cxn ang="0">
                      <a:pos x="connsiteX3292" y="connsiteY3292"/>
                    </a:cxn>
                    <a:cxn ang="0">
                      <a:pos x="connsiteX3293" y="connsiteY3293"/>
                    </a:cxn>
                    <a:cxn ang="0">
                      <a:pos x="connsiteX3294" y="connsiteY3294"/>
                    </a:cxn>
                    <a:cxn ang="0">
                      <a:pos x="connsiteX3295" y="connsiteY3295"/>
                    </a:cxn>
                    <a:cxn ang="0">
                      <a:pos x="connsiteX3296" y="connsiteY3296"/>
                    </a:cxn>
                    <a:cxn ang="0">
                      <a:pos x="connsiteX3297" y="connsiteY3297"/>
                    </a:cxn>
                    <a:cxn ang="0">
                      <a:pos x="connsiteX3298" y="connsiteY3298"/>
                    </a:cxn>
                    <a:cxn ang="0">
                      <a:pos x="connsiteX3299" y="connsiteY3299"/>
                    </a:cxn>
                    <a:cxn ang="0">
                      <a:pos x="connsiteX3300" y="connsiteY3300"/>
                    </a:cxn>
                    <a:cxn ang="0">
                      <a:pos x="connsiteX3301" y="connsiteY3301"/>
                    </a:cxn>
                    <a:cxn ang="0">
                      <a:pos x="connsiteX3302" y="connsiteY3302"/>
                    </a:cxn>
                    <a:cxn ang="0">
                      <a:pos x="connsiteX3303" y="connsiteY3303"/>
                    </a:cxn>
                    <a:cxn ang="0">
                      <a:pos x="connsiteX3304" y="connsiteY3304"/>
                    </a:cxn>
                    <a:cxn ang="0">
                      <a:pos x="connsiteX3305" y="connsiteY3305"/>
                    </a:cxn>
                    <a:cxn ang="0">
                      <a:pos x="connsiteX3306" y="connsiteY3306"/>
                    </a:cxn>
                    <a:cxn ang="0">
                      <a:pos x="connsiteX3307" y="connsiteY3307"/>
                    </a:cxn>
                    <a:cxn ang="0">
                      <a:pos x="connsiteX3308" y="connsiteY3308"/>
                    </a:cxn>
                    <a:cxn ang="0">
                      <a:pos x="connsiteX3309" y="connsiteY3309"/>
                    </a:cxn>
                    <a:cxn ang="0">
                      <a:pos x="connsiteX3310" y="connsiteY3310"/>
                    </a:cxn>
                    <a:cxn ang="0">
                      <a:pos x="connsiteX3311" y="connsiteY3311"/>
                    </a:cxn>
                    <a:cxn ang="0">
                      <a:pos x="connsiteX3312" y="connsiteY3312"/>
                    </a:cxn>
                    <a:cxn ang="0">
                      <a:pos x="connsiteX3313" y="connsiteY3313"/>
                    </a:cxn>
                    <a:cxn ang="0">
                      <a:pos x="connsiteX3314" y="connsiteY3314"/>
                    </a:cxn>
                    <a:cxn ang="0">
                      <a:pos x="connsiteX3315" y="connsiteY3315"/>
                    </a:cxn>
                    <a:cxn ang="0">
                      <a:pos x="connsiteX3316" y="connsiteY3316"/>
                    </a:cxn>
                    <a:cxn ang="0">
                      <a:pos x="connsiteX3317" y="connsiteY3317"/>
                    </a:cxn>
                    <a:cxn ang="0">
                      <a:pos x="connsiteX3318" y="connsiteY3318"/>
                    </a:cxn>
                    <a:cxn ang="0">
                      <a:pos x="connsiteX3319" y="connsiteY3319"/>
                    </a:cxn>
                    <a:cxn ang="0">
                      <a:pos x="connsiteX3320" y="connsiteY3320"/>
                    </a:cxn>
                    <a:cxn ang="0">
                      <a:pos x="connsiteX3321" y="connsiteY3321"/>
                    </a:cxn>
                    <a:cxn ang="0">
                      <a:pos x="connsiteX3322" y="connsiteY3322"/>
                    </a:cxn>
                    <a:cxn ang="0">
                      <a:pos x="connsiteX3323" y="connsiteY3323"/>
                    </a:cxn>
                    <a:cxn ang="0">
                      <a:pos x="connsiteX3324" y="connsiteY3324"/>
                    </a:cxn>
                    <a:cxn ang="0">
                      <a:pos x="connsiteX3325" y="connsiteY3325"/>
                    </a:cxn>
                    <a:cxn ang="0">
                      <a:pos x="connsiteX3326" y="connsiteY3326"/>
                    </a:cxn>
                    <a:cxn ang="0">
                      <a:pos x="connsiteX3327" y="connsiteY3327"/>
                    </a:cxn>
                    <a:cxn ang="0">
                      <a:pos x="connsiteX3328" y="connsiteY3328"/>
                    </a:cxn>
                    <a:cxn ang="0">
                      <a:pos x="connsiteX3329" y="connsiteY3329"/>
                    </a:cxn>
                    <a:cxn ang="0">
                      <a:pos x="connsiteX3330" y="connsiteY3330"/>
                    </a:cxn>
                    <a:cxn ang="0">
                      <a:pos x="connsiteX3331" y="connsiteY3331"/>
                    </a:cxn>
                    <a:cxn ang="0">
                      <a:pos x="connsiteX3332" y="connsiteY3332"/>
                    </a:cxn>
                    <a:cxn ang="0">
                      <a:pos x="connsiteX3333" y="connsiteY3333"/>
                    </a:cxn>
                    <a:cxn ang="0">
                      <a:pos x="connsiteX3334" y="connsiteY3334"/>
                    </a:cxn>
                    <a:cxn ang="0">
                      <a:pos x="connsiteX3335" y="connsiteY3335"/>
                    </a:cxn>
                    <a:cxn ang="0">
                      <a:pos x="connsiteX3336" y="connsiteY3336"/>
                    </a:cxn>
                    <a:cxn ang="0">
                      <a:pos x="connsiteX3337" y="connsiteY3337"/>
                    </a:cxn>
                    <a:cxn ang="0">
                      <a:pos x="connsiteX3338" y="connsiteY3338"/>
                    </a:cxn>
                    <a:cxn ang="0">
                      <a:pos x="connsiteX3339" y="connsiteY3339"/>
                    </a:cxn>
                    <a:cxn ang="0">
                      <a:pos x="connsiteX3340" y="connsiteY3340"/>
                    </a:cxn>
                    <a:cxn ang="0">
                      <a:pos x="connsiteX3341" y="connsiteY3341"/>
                    </a:cxn>
                    <a:cxn ang="0">
                      <a:pos x="connsiteX3342" y="connsiteY3342"/>
                    </a:cxn>
                    <a:cxn ang="0">
                      <a:pos x="connsiteX3343" y="connsiteY3343"/>
                    </a:cxn>
                    <a:cxn ang="0">
                      <a:pos x="connsiteX3344" y="connsiteY3344"/>
                    </a:cxn>
                    <a:cxn ang="0">
                      <a:pos x="connsiteX3345" y="connsiteY3345"/>
                    </a:cxn>
                    <a:cxn ang="0">
                      <a:pos x="connsiteX3346" y="connsiteY3346"/>
                    </a:cxn>
                    <a:cxn ang="0">
                      <a:pos x="connsiteX3347" y="connsiteY3347"/>
                    </a:cxn>
                    <a:cxn ang="0">
                      <a:pos x="connsiteX3348" y="connsiteY3348"/>
                    </a:cxn>
                    <a:cxn ang="0">
                      <a:pos x="connsiteX3349" y="connsiteY3349"/>
                    </a:cxn>
                    <a:cxn ang="0">
                      <a:pos x="connsiteX3350" y="connsiteY3350"/>
                    </a:cxn>
                    <a:cxn ang="0">
                      <a:pos x="connsiteX3351" y="connsiteY3351"/>
                    </a:cxn>
                    <a:cxn ang="0">
                      <a:pos x="connsiteX3352" y="connsiteY3352"/>
                    </a:cxn>
                    <a:cxn ang="0">
                      <a:pos x="connsiteX3353" y="connsiteY3353"/>
                    </a:cxn>
                    <a:cxn ang="0">
                      <a:pos x="connsiteX3354" y="connsiteY3354"/>
                    </a:cxn>
                    <a:cxn ang="0">
                      <a:pos x="connsiteX3355" y="connsiteY3355"/>
                    </a:cxn>
                    <a:cxn ang="0">
                      <a:pos x="connsiteX3356" y="connsiteY3356"/>
                    </a:cxn>
                    <a:cxn ang="0">
                      <a:pos x="connsiteX3357" y="connsiteY3357"/>
                    </a:cxn>
                    <a:cxn ang="0">
                      <a:pos x="connsiteX3358" y="connsiteY3358"/>
                    </a:cxn>
                    <a:cxn ang="0">
                      <a:pos x="connsiteX3359" y="connsiteY3359"/>
                    </a:cxn>
                    <a:cxn ang="0">
                      <a:pos x="connsiteX3360" y="connsiteY3360"/>
                    </a:cxn>
                    <a:cxn ang="0">
                      <a:pos x="connsiteX3361" y="connsiteY3361"/>
                    </a:cxn>
                    <a:cxn ang="0">
                      <a:pos x="connsiteX3362" y="connsiteY3362"/>
                    </a:cxn>
                    <a:cxn ang="0">
                      <a:pos x="connsiteX3363" y="connsiteY3363"/>
                    </a:cxn>
                    <a:cxn ang="0">
                      <a:pos x="connsiteX3364" y="connsiteY3364"/>
                    </a:cxn>
                    <a:cxn ang="0">
                      <a:pos x="connsiteX3365" y="connsiteY3365"/>
                    </a:cxn>
                    <a:cxn ang="0">
                      <a:pos x="connsiteX3366" y="connsiteY3366"/>
                    </a:cxn>
                    <a:cxn ang="0">
                      <a:pos x="connsiteX3367" y="connsiteY3367"/>
                    </a:cxn>
                    <a:cxn ang="0">
                      <a:pos x="connsiteX3368" y="connsiteY3368"/>
                    </a:cxn>
                    <a:cxn ang="0">
                      <a:pos x="connsiteX3369" y="connsiteY3369"/>
                    </a:cxn>
                    <a:cxn ang="0">
                      <a:pos x="connsiteX3370" y="connsiteY3370"/>
                    </a:cxn>
                    <a:cxn ang="0">
                      <a:pos x="connsiteX3371" y="connsiteY3371"/>
                    </a:cxn>
                    <a:cxn ang="0">
                      <a:pos x="connsiteX3372" y="connsiteY3372"/>
                    </a:cxn>
                    <a:cxn ang="0">
                      <a:pos x="connsiteX3373" y="connsiteY3373"/>
                    </a:cxn>
                    <a:cxn ang="0">
                      <a:pos x="connsiteX3374" y="connsiteY3374"/>
                    </a:cxn>
                    <a:cxn ang="0">
                      <a:pos x="connsiteX3375" y="connsiteY3375"/>
                    </a:cxn>
                    <a:cxn ang="0">
                      <a:pos x="connsiteX3376" y="connsiteY3376"/>
                    </a:cxn>
                    <a:cxn ang="0">
                      <a:pos x="connsiteX3377" y="connsiteY3377"/>
                    </a:cxn>
                    <a:cxn ang="0">
                      <a:pos x="connsiteX3378" y="connsiteY3378"/>
                    </a:cxn>
                    <a:cxn ang="0">
                      <a:pos x="connsiteX3379" y="connsiteY3379"/>
                    </a:cxn>
                    <a:cxn ang="0">
                      <a:pos x="connsiteX3380" y="connsiteY3380"/>
                    </a:cxn>
                    <a:cxn ang="0">
                      <a:pos x="connsiteX3381" y="connsiteY3381"/>
                    </a:cxn>
                    <a:cxn ang="0">
                      <a:pos x="connsiteX3382" y="connsiteY3382"/>
                    </a:cxn>
                    <a:cxn ang="0">
                      <a:pos x="connsiteX3383" y="connsiteY3383"/>
                    </a:cxn>
                    <a:cxn ang="0">
                      <a:pos x="connsiteX3384" y="connsiteY3384"/>
                    </a:cxn>
                    <a:cxn ang="0">
                      <a:pos x="connsiteX3385" y="connsiteY3385"/>
                    </a:cxn>
                    <a:cxn ang="0">
                      <a:pos x="connsiteX3386" y="connsiteY3386"/>
                    </a:cxn>
                    <a:cxn ang="0">
                      <a:pos x="connsiteX3387" y="connsiteY3387"/>
                    </a:cxn>
                    <a:cxn ang="0">
                      <a:pos x="connsiteX3388" y="connsiteY3388"/>
                    </a:cxn>
                    <a:cxn ang="0">
                      <a:pos x="connsiteX3389" y="connsiteY3389"/>
                    </a:cxn>
                    <a:cxn ang="0">
                      <a:pos x="connsiteX3390" y="connsiteY3390"/>
                    </a:cxn>
                    <a:cxn ang="0">
                      <a:pos x="connsiteX3391" y="connsiteY3391"/>
                    </a:cxn>
                    <a:cxn ang="0">
                      <a:pos x="connsiteX3392" y="connsiteY3392"/>
                    </a:cxn>
                    <a:cxn ang="0">
                      <a:pos x="connsiteX3393" y="connsiteY3393"/>
                    </a:cxn>
                    <a:cxn ang="0">
                      <a:pos x="connsiteX3394" y="connsiteY3394"/>
                    </a:cxn>
                    <a:cxn ang="0">
                      <a:pos x="connsiteX3395" y="connsiteY3395"/>
                    </a:cxn>
                    <a:cxn ang="0">
                      <a:pos x="connsiteX3396" y="connsiteY3396"/>
                    </a:cxn>
                    <a:cxn ang="0">
                      <a:pos x="connsiteX3397" y="connsiteY3397"/>
                    </a:cxn>
                    <a:cxn ang="0">
                      <a:pos x="connsiteX3398" y="connsiteY3398"/>
                    </a:cxn>
                    <a:cxn ang="0">
                      <a:pos x="connsiteX3399" y="connsiteY3399"/>
                    </a:cxn>
                    <a:cxn ang="0">
                      <a:pos x="connsiteX3400" y="connsiteY3400"/>
                    </a:cxn>
                    <a:cxn ang="0">
                      <a:pos x="connsiteX3401" y="connsiteY3401"/>
                    </a:cxn>
                    <a:cxn ang="0">
                      <a:pos x="connsiteX3402" y="connsiteY3402"/>
                    </a:cxn>
                    <a:cxn ang="0">
                      <a:pos x="connsiteX3403" y="connsiteY3403"/>
                    </a:cxn>
                    <a:cxn ang="0">
                      <a:pos x="connsiteX3404" y="connsiteY3404"/>
                    </a:cxn>
                    <a:cxn ang="0">
                      <a:pos x="connsiteX3405" y="connsiteY3405"/>
                    </a:cxn>
                    <a:cxn ang="0">
                      <a:pos x="connsiteX3406" y="connsiteY3406"/>
                    </a:cxn>
                    <a:cxn ang="0">
                      <a:pos x="connsiteX3407" y="connsiteY3407"/>
                    </a:cxn>
                    <a:cxn ang="0">
                      <a:pos x="connsiteX3408" y="connsiteY3408"/>
                    </a:cxn>
                    <a:cxn ang="0">
                      <a:pos x="connsiteX3409" y="connsiteY3409"/>
                    </a:cxn>
                    <a:cxn ang="0">
                      <a:pos x="connsiteX3410" y="connsiteY3410"/>
                    </a:cxn>
                    <a:cxn ang="0">
                      <a:pos x="connsiteX3411" y="connsiteY3411"/>
                    </a:cxn>
                    <a:cxn ang="0">
                      <a:pos x="connsiteX3412" y="connsiteY3412"/>
                    </a:cxn>
                    <a:cxn ang="0">
                      <a:pos x="connsiteX3413" y="connsiteY3413"/>
                    </a:cxn>
                    <a:cxn ang="0">
                      <a:pos x="connsiteX3414" y="connsiteY3414"/>
                    </a:cxn>
                    <a:cxn ang="0">
                      <a:pos x="connsiteX3415" y="connsiteY3415"/>
                    </a:cxn>
                    <a:cxn ang="0">
                      <a:pos x="connsiteX3416" y="connsiteY3416"/>
                    </a:cxn>
                    <a:cxn ang="0">
                      <a:pos x="connsiteX3417" y="connsiteY3417"/>
                    </a:cxn>
                    <a:cxn ang="0">
                      <a:pos x="connsiteX3418" y="connsiteY3418"/>
                    </a:cxn>
                    <a:cxn ang="0">
                      <a:pos x="connsiteX3419" y="connsiteY3419"/>
                    </a:cxn>
                    <a:cxn ang="0">
                      <a:pos x="connsiteX3420" y="connsiteY3420"/>
                    </a:cxn>
                    <a:cxn ang="0">
                      <a:pos x="connsiteX3421" y="connsiteY3421"/>
                    </a:cxn>
                    <a:cxn ang="0">
                      <a:pos x="connsiteX3422" y="connsiteY3422"/>
                    </a:cxn>
                    <a:cxn ang="0">
                      <a:pos x="connsiteX3423" y="connsiteY3423"/>
                    </a:cxn>
                    <a:cxn ang="0">
                      <a:pos x="connsiteX3424" y="connsiteY3424"/>
                    </a:cxn>
                    <a:cxn ang="0">
                      <a:pos x="connsiteX3425" y="connsiteY3425"/>
                    </a:cxn>
                    <a:cxn ang="0">
                      <a:pos x="connsiteX3426" y="connsiteY3426"/>
                    </a:cxn>
                    <a:cxn ang="0">
                      <a:pos x="connsiteX3427" y="connsiteY3427"/>
                    </a:cxn>
                    <a:cxn ang="0">
                      <a:pos x="connsiteX3428" y="connsiteY3428"/>
                    </a:cxn>
                    <a:cxn ang="0">
                      <a:pos x="connsiteX3429" y="connsiteY3429"/>
                    </a:cxn>
                    <a:cxn ang="0">
                      <a:pos x="connsiteX3430" y="connsiteY3430"/>
                    </a:cxn>
                    <a:cxn ang="0">
                      <a:pos x="connsiteX3431" y="connsiteY3431"/>
                    </a:cxn>
                    <a:cxn ang="0">
                      <a:pos x="connsiteX3432" y="connsiteY3432"/>
                    </a:cxn>
                    <a:cxn ang="0">
                      <a:pos x="connsiteX3433" y="connsiteY3433"/>
                    </a:cxn>
                    <a:cxn ang="0">
                      <a:pos x="connsiteX3434" y="connsiteY3434"/>
                    </a:cxn>
                    <a:cxn ang="0">
                      <a:pos x="connsiteX3435" y="connsiteY3435"/>
                    </a:cxn>
                    <a:cxn ang="0">
                      <a:pos x="connsiteX3436" y="connsiteY3436"/>
                    </a:cxn>
                    <a:cxn ang="0">
                      <a:pos x="connsiteX3437" y="connsiteY3437"/>
                    </a:cxn>
                    <a:cxn ang="0">
                      <a:pos x="connsiteX3438" y="connsiteY3438"/>
                    </a:cxn>
                    <a:cxn ang="0">
                      <a:pos x="connsiteX3439" y="connsiteY3439"/>
                    </a:cxn>
                    <a:cxn ang="0">
                      <a:pos x="connsiteX3440" y="connsiteY3440"/>
                    </a:cxn>
                    <a:cxn ang="0">
                      <a:pos x="connsiteX3441" y="connsiteY3441"/>
                    </a:cxn>
                    <a:cxn ang="0">
                      <a:pos x="connsiteX3442" y="connsiteY3442"/>
                    </a:cxn>
                    <a:cxn ang="0">
                      <a:pos x="connsiteX3443" y="connsiteY3443"/>
                    </a:cxn>
                    <a:cxn ang="0">
                      <a:pos x="connsiteX3444" y="connsiteY3444"/>
                    </a:cxn>
                    <a:cxn ang="0">
                      <a:pos x="connsiteX3445" y="connsiteY3445"/>
                    </a:cxn>
                    <a:cxn ang="0">
                      <a:pos x="connsiteX3446" y="connsiteY3446"/>
                    </a:cxn>
                    <a:cxn ang="0">
                      <a:pos x="connsiteX3447" y="connsiteY3447"/>
                    </a:cxn>
                    <a:cxn ang="0">
                      <a:pos x="connsiteX3448" y="connsiteY3448"/>
                    </a:cxn>
                    <a:cxn ang="0">
                      <a:pos x="connsiteX3449" y="connsiteY3449"/>
                    </a:cxn>
                    <a:cxn ang="0">
                      <a:pos x="connsiteX3450" y="connsiteY3450"/>
                    </a:cxn>
                    <a:cxn ang="0">
                      <a:pos x="connsiteX3451" y="connsiteY3451"/>
                    </a:cxn>
                    <a:cxn ang="0">
                      <a:pos x="connsiteX3452" y="connsiteY3452"/>
                    </a:cxn>
                    <a:cxn ang="0">
                      <a:pos x="connsiteX3453" y="connsiteY3453"/>
                    </a:cxn>
                    <a:cxn ang="0">
                      <a:pos x="connsiteX3454" y="connsiteY3454"/>
                    </a:cxn>
                    <a:cxn ang="0">
                      <a:pos x="connsiteX3455" y="connsiteY3455"/>
                    </a:cxn>
                    <a:cxn ang="0">
                      <a:pos x="connsiteX3456" y="connsiteY3456"/>
                    </a:cxn>
                    <a:cxn ang="0">
                      <a:pos x="connsiteX3457" y="connsiteY3457"/>
                    </a:cxn>
                    <a:cxn ang="0">
                      <a:pos x="connsiteX3458" y="connsiteY3458"/>
                    </a:cxn>
                    <a:cxn ang="0">
                      <a:pos x="connsiteX3459" y="connsiteY3459"/>
                    </a:cxn>
                    <a:cxn ang="0">
                      <a:pos x="connsiteX3460" y="connsiteY3460"/>
                    </a:cxn>
                    <a:cxn ang="0">
                      <a:pos x="connsiteX3461" y="connsiteY3461"/>
                    </a:cxn>
                    <a:cxn ang="0">
                      <a:pos x="connsiteX3462" y="connsiteY3462"/>
                    </a:cxn>
                    <a:cxn ang="0">
                      <a:pos x="connsiteX3463" y="connsiteY3463"/>
                    </a:cxn>
                    <a:cxn ang="0">
                      <a:pos x="connsiteX3464" y="connsiteY3464"/>
                    </a:cxn>
                    <a:cxn ang="0">
                      <a:pos x="connsiteX3465" y="connsiteY3465"/>
                    </a:cxn>
                    <a:cxn ang="0">
                      <a:pos x="connsiteX3466" y="connsiteY3466"/>
                    </a:cxn>
                    <a:cxn ang="0">
                      <a:pos x="connsiteX3467" y="connsiteY3467"/>
                    </a:cxn>
                    <a:cxn ang="0">
                      <a:pos x="connsiteX3468" y="connsiteY3468"/>
                    </a:cxn>
                    <a:cxn ang="0">
                      <a:pos x="connsiteX3469" y="connsiteY3469"/>
                    </a:cxn>
                    <a:cxn ang="0">
                      <a:pos x="connsiteX3470" y="connsiteY3470"/>
                    </a:cxn>
                    <a:cxn ang="0">
                      <a:pos x="connsiteX3471" y="connsiteY3471"/>
                    </a:cxn>
                    <a:cxn ang="0">
                      <a:pos x="connsiteX3472" y="connsiteY3472"/>
                    </a:cxn>
                    <a:cxn ang="0">
                      <a:pos x="connsiteX3473" y="connsiteY3473"/>
                    </a:cxn>
                    <a:cxn ang="0">
                      <a:pos x="connsiteX3474" y="connsiteY3474"/>
                    </a:cxn>
                    <a:cxn ang="0">
                      <a:pos x="connsiteX3475" y="connsiteY3475"/>
                    </a:cxn>
                    <a:cxn ang="0">
                      <a:pos x="connsiteX3476" y="connsiteY3476"/>
                    </a:cxn>
                    <a:cxn ang="0">
                      <a:pos x="connsiteX3477" y="connsiteY3477"/>
                    </a:cxn>
                    <a:cxn ang="0">
                      <a:pos x="connsiteX3478" y="connsiteY3478"/>
                    </a:cxn>
                    <a:cxn ang="0">
                      <a:pos x="connsiteX3479" y="connsiteY3479"/>
                    </a:cxn>
                    <a:cxn ang="0">
                      <a:pos x="connsiteX3480" y="connsiteY3480"/>
                    </a:cxn>
                    <a:cxn ang="0">
                      <a:pos x="connsiteX3481" y="connsiteY3481"/>
                    </a:cxn>
                    <a:cxn ang="0">
                      <a:pos x="connsiteX3482" y="connsiteY3482"/>
                    </a:cxn>
                    <a:cxn ang="0">
                      <a:pos x="connsiteX3483" y="connsiteY3483"/>
                    </a:cxn>
                    <a:cxn ang="0">
                      <a:pos x="connsiteX3484" y="connsiteY3484"/>
                    </a:cxn>
                    <a:cxn ang="0">
                      <a:pos x="connsiteX3485" y="connsiteY3485"/>
                    </a:cxn>
                    <a:cxn ang="0">
                      <a:pos x="connsiteX3486" y="connsiteY3486"/>
                    </a:cxn>
                    <a:cxn ang="0">
                      <a:pos x="connsiteX3487" y="connsiteY3487"/>
                    </a:cxn>
                    <a:cxn ang="0">
                      <a:pos x="connsiteX3488" y="connsiteY3488"/>
                    </a:cxn>
                    <a:cxn ang="0">
                      <a:pos x="connsiteX3489" y="connsiteY3489"/>
                    </a:cxn>
                    <a:cxn ang="0">
                      <a:pos x="connsiteX3490" y="connsiteY3490"/>
                    </a:cxn>
                    <a:cxn ang="0">
                      <a:pos x="connsiteX3491" y="connsiteY3491"/>
                    </a:cxn>
                    <a:cxn ang="0">
                      <a:pos x="connsiteX3492" y="connsiteY3492"/>
                    </a:cxn>
                    <a:cxn ang="0">
                      <a:pos x="connsiteX3493" y="connsiteY3493"/>
                    </a:cxn>
                    <a:cxn ang="0">
                      <a:pos x="connsiteX3494" y="connsiteY3494"/>
                    </a:cxn>
                    <a:cxn ang="0">
                      <a:pos x="connsiteX3495" y="connsiteY3495"/>
                    </a:cxn>
                    <a:cxn ang="0">
                      <a:pos x="connsiteX3496" y="connsiteY3496"/>
                    </a:cxn>
                    <a:cxn ang="0">
                      <a:pos x="connsiteX3497" y="connsiteY3497"/>
                    </a:cxn>
                    <a:cxn ang="0">
                      <a:pos x="connsiteX3498" y="connsiteY3498"/>
                    </a:cxn>
                    <a:cxn ang="0">
                      <a:pos x="connsiteX3499" y="connsiteY3499"/>
                    </a:cxn>
                    <a:cxn ang="0">
                      <a:pos x="connsiteX3500" y="connsiteY3500"/>
                    </a:cxn>
                    <a:cxn ang="0">
                      <a:pos x="connsiteX3501" y="connsiteY3501"/>
                    </a:cxn>
                    <a:cxn ang="0">
                      <a:pos x="connsiteX3502" y="connsiteY3502"/>
                    </a:cxn>
                    <a:cxn ang="0">
                      <a:pos x="connsiteX3503" y="connsiteY3503"/>
                    </a:cxn>
                    <a:cxn ang="0">
                      <a:pos x="connsiteX3504" y="connsiteY3504"/>
                    </a:cxn>
                    <a:cxn ang="0">
                      <a:pos x="connsiteX3505" y="connsiteY3505"/>
                    </a:cxn>
                    <a:cxn ang="0">
                      <a:pos x="connsiteX3506" y="connsiteY3506"/>
                    </a:cxn>
                    <a:cxn ang="0">
                      <a:pos x="connsiteX3507" y="connsiteY3507"/>
                    </a:cxn>
                    <a:cxn ang="0">
                      <a:pos x="connsiteX3508" y="connsiteY3508"/>
                    </a:cxn>
                    <a:cxn ang="0">
                      <a:pos x="connsiteX3509" y="connsiteY3509"/>
                    </a:cxn>
                    <a:cxn ang="0">
                      <a:pos x="connsiteX3510" y="connsiteY3510"/>
                    </a:cxn>
                    <a:cxn ang="0">
                      <a:pos x="connsiteX3511" y="connsiteY3511"/>
                    </a:cxn>
                    <a:cxn ang="0">
                      <a:pos x="connsiteX3512" y="connsiteY3512"/>
                    </a:cxn>
                    <a:cxn ang="0">
                      <a:pos x="connsiteX3513" y="connsiteY3513"/>
                    </a:cxn>
                    <a:cxn ang="0">
                      <a:pos x="connsiteX3514" y="connsiteY3514"/>
                    </a:cxn>
                    <a:cxn ang="0">
                      <a:pos x="connsiteX3515" y="connsiteY3515"/>
                    </a:cxn>
                    <a:cxn ang="0">
                      <a:pos x="connsiteX3516" y="connsiteY3516"/>
                    </a:cxn>
                    <a:cxn ang="0">
                      <a:pos x="connsiteX3517" y="connsiteY3517"/>
                    </a:cxn>
                    <a:cxn ang="0">
                      <a:pos x="connsiteX3518" y="connsiteY3518"/>
                    </a:cxn>
                    <a:cxn ang="0">
                      <a:pos x="connsiteX3519" y="connsiteY3519"/>
                    </a:cxn>
                    <a:cxn ang="0">
                      <a:pos x="connsiteX3520" y="connsiteY3520"/>
                    </a:cxn>
                    <a:cxn ang="0">
                      <a:pos x="connsiteX3521" y="connsiteY3521"/>
                    </a:cxn>
                    <a:cxn ang="0">
                      <a:pos x="connsiteX3522" y="connsiteY3522"/>
                    </a:cxn>
                    <a:cxn ang="0">
                      <a:pos x="connsiteX3523" y="connsiteY3523"/>
                    </a:cxn>
                    <a:cxn ang="0">
                      <a:pos x="connsiteX3524" y="connsiteY3524"/>
                    </a:cxn>
                    <a:cxn ang="0">
                      <a:pos x="connsiteX3525" y="connsiteY3525"/>
                    </a:cxn>
                    <a:cxn ang="0">
                      <a:pos x="connsiteX3526" y="connsiteY3526"/>
                    </a:cxn>
                    <a:cxn ang="0">
                      <a:pos x="connsiteX3527" y="connsiteY3527"/>
                    </a:cxn>
                    <a:cxn ang="0">
                      <a:pos x="connsiteX3528" y="connsiteY3528"/>
                    </a:cxn>
                    <a:cxn ang="0">
                      <a:pos x="connsiteX3529" y="connsiteY3529"/>
                    </a:cxn>
                    <a:cxn ang="0">
                      <a:pos x="connsiteX3530" y="connsiteY3530"/>
                    </a:cxn>
                    <a:cxn ang="0">
                      <a:pos x="connsiteX3531" y="connsiteY3531"/>
                    </a:cxn>
                    <a:cxn ang="0">
                      <a:pos x="connsiteX3532" y="connsiteY3532"/>
                    </a:cxn>
                    <a:cxn ang="0">
                      <a:pos x="connsiteX3533" y="connsiteY3533"/>
                    </a:cxn>
                    <a:cxn ang="0">
                      <a:pos x="connsiteX3534" y="connsiteY3534"/>
                    </a:cxn>
                    <a:cxn ang="0">
                      <a:pos x="connsiteX3535" y="connsiteY3535"/>
                    </a:cxn>
                    <a:cxn ang="0">
                      <a:pos x="connsiteX3536" y="connsiteY3536"/>
                    </a:cxn>
                    <a:cxn ang="0">
                      <a:pos x="connsiteX3537" y="connsiteY3537"/>
                    </a:cxn>
                    <a:cxn ang="0">
                      <a:pos x="connsiteX3538" y="connsiteY3538"/>
                    </a:cxn>
                    <a:cxn ang="0">
                      <a:pos x="connsiteX3539" y="connsiteY3539"/>
                    </a:cxn>
                    <a:cxn ang="0">
                      <a:pos x="connsiteX3540" y="connsiteY3540"/>
                    </a:cxn>
                    <a:cxn ang="0">
                      <a:pos x="connsiteX3541" y="connsiteY3541"/>
                    </a:cxn>
                    <a:cxn ang="0">
                      <a:pos x="connsiteX3542" y="connsiteY3542"/>
                    </a:cxn>
                    <a:cxn ang="0">
                      <a:pos x="connsiteX3543" y="connsiteY3543"/>
                    </a:cxn>
                    <a:cxn ang="0">
                      <a:pos x="connsiteX3544" y="connsiteY3544"/>
                    </a:cxn>
                    <a:cxn ang="0">
                      <a:pos x="connsiteX3545" y="connsiteY3545"/>
                    </a:cxn>
                    <a:cxn ang="0">
                      <a:pos x="connsiteX3546" y="connsiteY3546"/>
                    </a:cxn>
                    <a:cxn ang="0">
                      <a:pos x="connsiteX3547" y="connsiteY3547"/>
                    </a:cxn>
                    <a:cxn ang="0">
                      <a:pos x="connsiteX3548" y="connsiteY3548"/>
                    </a:cxn>
                    <a:cxn ang="0">
                      <a:pos x="connsiteX3549" y="connsiteY3549"/>
                    </a:cxn>
                    <a:cxn ang="0">
                      <a:pos x="connsiteX3550" y="connsiteY3550"/>
                    </a:cxn>
                    <a:cxn ang="0">
                      <a:pos x="connsiteX3551" y="connsiteY3551"/>
                    </a:cxn>
                    <a:cxn ang="0">
                      <a:pos x="connsiteX3552" y="connsiteY3552"/>
                    </a:cxn>
                    <a:cxn ang="0">
                      <a:pos x="connsiteX3553" y="connsiteY3553"/>
                    </a:cxn>
                    <a:cxn ang="0">
                      <a:pos x="connsiteX3554" y="connsiteY3554"/>
                    </a:cxn>
                    <a:cxn ang="0">
                      <a:pos x="connsiteX3555" y="connsiteY3555"/>
                    </a:cxn>
                    <a:cxn ang="0">
                      <a:pos x="connsiteX3556" y="connsiteY3556"/>
                    </a:cxn>
                    <a:cxn ang="0">
                      <a:pos x="connsiteX3557" y="connsiteY3557"/>
                    </a:cxn>
                    <a:cxn ang="0">
                      <a:pos x="connsiteX3558" y="connsiteY3558"/>
                    </a:cxn>
                    <a:cxn ang="0">
                      <a:pos x="connsiteX3559" y="connsiteY3559"/>
                    </a:cxn>
                    <a:cxn ang="0">
                      <a:pos x="connsiteX3560" y="connsiteY3560"/>
                    </a:cxn>
                    <a:cxn ang="0">
                      <a:pos x="connsiteX3561" y="connsiteY3561"/>
                    </a:cxn>
                    <a:cxn ang="0">
                      <a:pos x="connsiteX3562" y="connsiteY3562"/>
                    </a:cxn>
                    <a:cxn ang="0">
                      <a:pos x="connsiteX3563" y="connsiteY3563"/>
                    </a:cxn>
                    <a:cxn ang="0">
                      <a:pos x="connsiteX3564" y="connsiteY3564"/>
                    </a:cxn>
                    <a:cxn ang="0">
                      <a:pos x="connsiteX3565" y="connsiteY3565"/>
                    </a:cxn>
                    <a:cxn ang="0">
                      <a:pos x="connsiteX3566" y="connsiteY3566"/>
                    </a:cxn>
                    <a:cxn ang="0">
                      <a:pos x="connsiteX3567" y="connsiteY3567"/>
                    </a:cxn>
                    <a:cxn ang="0">
                      <a:pos x="connsiteX3568" y="connsiteY3568"/>
                    </a:cxn>
                    <a:cxn ang="0">
                      <a:pos x="connsiteX3569" y="connsiteY3569"/>
                    </a:cxn>
                    <a:cxn ang="0">
                      <a:pos x="connsiteX3570" y="connsiteY3570"/>
                    </a:cxn>
                    <a:cxn ang="0">
                      <a:pos x="connsiteX3571" y="connsiteY3571"/>
                    </a:cxn>
                    <a:cxn ang="0">
                      <a:pos x="connsiteX3572" y="connsiteY3572"/>
                    </a:cxn>
                    <a:cxn ang="0">
                      <a:pos x="connsiteX3573" y="connsiteY3573"/>
                    </a:cxn>
                    <a:cxn ang="0">
                      <a:pos x="connsiteX3574" y="connsiteY3574"/>
                    </a:cxn>
                    <a:cxn ang="0">
                      <a:pos x="connsiteX3575" y="connsiteY3575"/>
                    </a:cxn>
                    <a:cxn ang="0">
                      <a:pos x="connsiteX3576" y="connsiteY3576"/>
                    </a:cxn>
                    <a:cxn ang="0">
                      <a:pos x="connsiteX3577" y="connsiteY3577"/>
                    </a:cxn>
                    <a:cxn ang="0">
                      <a:pos x="connsiteX3578" y="connsiteY3578"/>
                    </a:cxn>
                    <a:cxn ang="0">
                      <a:pos x="connsiteX3579" y="connsiteY3579"/>
                    </a:cxn>
                    <a:cxn ang="0">
                      <a:pos x="connsiteX3580" y="connsiteY3580"/>
                    </a:cxn>
                    <a:cxn ang="0">
                      <a:pos x="connsiteX3581" y="connsiteY3581"/>
                    </a:cxn>
                    <a:cxn ang="0">
                      <a:pos x="connsiteX3582" y="connsiteY3582"/>
                    </a:cxn>
                    <a:cxn ang="0">
                      <a:pos x="connsiteX3583" y="connsiteY3583"/>
                    </a:cxn>
                    <a:cxn ang="0">
                      <a:pos x="connsiteX3584" y="connsiteY3584"/>
                    </a:cxn>
                    <a:cxn ang="0">
                      <a:pos x="connsiteX3585" y="connsiteY3585"/>
                    </a:cxn>
                    <a:cxn ang="0">
                      <a:pos x="connsiteX3586" y="connsiteY3586"/>
                    </a:cxn>
                    <a:cxn ang="0">
                      <a:pos x="connsiteX3587" y="connsiteY3587"/>
                    </a:cxn>
                    <a:cxn ang="0">
                      <a:pos x="connsiteX3588" y="connsiteY3588"/>
                    </a:cxn>
                    <a:cxn ang="0">
                      <a:pos x="connsiteX3589" y="connsiteY3589"/>
                    </a:cxn>
                    <a:cxn ang="0">
                      <a:pos x="connsiteX3590" y="connsiteY3590"/>
                    </a:cxn>
                    <a:cxn ang="0">
                      <a:pos x="connsiteX3591" y="connsiteY3591"/>
                    </a:cxn>
                    <a:cxn ang="0">
                      <a:pos x="connsiteX3592" y="connsiteY3592"/>
                    </a:cxn>
                    <a:cxn ang="0">
                      <a:pos x="connsiteX3593" y="connsiteY3593"/>
                    </a:cxn>
                    <a:cxn ang="0">
                      <a:pos x="connsiteX3594" y="connsiteY3594"/>
                    </a:cxn>
                    <a:cxn ang="0">
                      <a:pos x="connsiteX3595" y="connsiteY3595"/>
                    </a:cxn>
                    <a:cxn ang="0">
                      <a:pos x="connsiteX3596" y="connsiteY3596"/>
                    </a:cxn>
                    <a:cxn ang="0">
                      <a:pos x="connsiteX3597" y="connsiteY3597"/>
                    </a:cxn>
                    <a:cxn ang="0">
                      <a:pos x="connsiteX3598" y="connsiteY3598"/>
                    </a:cxn>
                    <a:cxn ang="0">
                      <a:pos x="connsiteX3599" y="connsiteY3599"/>
                    </a:cxn>
                    <a:cxn ang="0">
                      <a:pos x="connsiteX3600" y="connsiteY3600"/>
                    </a:cxn>
                    <a:cxn ang="0">
                      <a:pos x="connsiteX3601" y="connsiteY3601"/>
                    </a:cxn>
                    <a:cxn ang="0">
                      <a:pos x="connsiteX3602" y="connsiteY3602"/>
                    </a:cxn>
                    <a:cxn ang="0">
                      <a:pos x="connsiteX3603" y="connsiteY3603"/>
                    </a:cxn>
                    <a:cxn ang="0">
                      <a:pos x="connsiteX3604" y="connsiteY3604"/>
                    </a:cxn>
                    <a:cxn ang="0">
                      <a:pos x="connsiteX3605" y="connsiteY3605"/>
                    </a:cxn>
                    <a:cxn ang="0">
                      <a:pos x="connsiteX3606" y="connsiteY3606"/>
                    </a:cxn>
                    <a:cxn ang="0">
                      <a:pos x="connsiteX3607" y="connsiteY3607"/>
                    </a:cxn>
                    <a:cxn ang="0">
                      <a:pos x="connsiteX3608" y="connsiteY3608"/>
                    </a:cxn>
                    <a:cxn ang="0">
                      <a:pos x="connsiteX3609" y="connsiteY3609"/>
                    </a:cxn>
                    <a:cxn ang="0">
                      <a:pos x="connsiteX3610" y="connsiteY3610"/>
                    </a:cxn>
                    <a:cxn ang="0">
                      <a:pos x="connsiteX3611" y="connsiteY3611"/>
                    </a:cxn>
                    <a:cxn ang="0">
                      <a:pos x="connsiteX3612" y="connsiteY3612"/>
                    </a:cxn>
                    <a:cxn ang="0">
                      <a:pos x="connsiteX3613" y="connsiteY3613"/>
                    </a:cxn>
                    <a:cxn ang="0">
                      <a:pos x="connsiteX3614" y="connsiteY3614"/>
                    </a:cxn>
                    <a:cxn ang="0">
                      <a:pos x="connsiteX3615" y="connsiteY3615"/>
                    </a:cxn>
                    <a:cxn ang="0">
                      <a:pos x="connsiteX3616" y="connsiteY3616"/>
                    </a:cxn>
                    <a:cxn ang="0">
                      <a:pos x="connsiteX3617" y="connsiteY3617"/>
                    </a:cxn>
                    <a:cxn ang="0">
                      <a:pos x="connsiteX3618" y="connsiteY3618"/>
                    </a:cxn>
                    <a:cxn ang="0">
                      <a:pos x="connsiteX3619" y="connsiteY3619"/>
                    </a:cxn>
                    <a:cxn ang="0">
                      <a:pos x="connsiteX3620" y="connsiteY3620"/>
                    </a:cxn>
                    <a:cxn ang="0">
                      <a:pos x="connsiteX3621" y="connsiteY3621"/>
                    </a:cxn>
                    <a:cxn ang="0">
                      <a:pos x="connsiteX3622" y="connsiteY3622"/>
                    </a:cxn>
                    <a:cxn ang="0">
                      <a:pos x="connsiteX3623" y="connsiteY3623"/>
                    </a:cxn>
                    <a:cxn ang="0">
                      <a:pos x="connsiteX3624" y="connsiteY3624"/>
                    </a:cxn>
                    <a:cxn ang="0">
                      <a:pos x="connsiteX3625" y="connsiteY3625"/>
                    </a:cxn>
                    <a:cxn ang="0">
                      <a:pos x="connsiteX3626" y="connsiteY3626"/>
                    </a:cxn>
                    <a:cxn ang="0">
                      <a:pos x="connsiteX3627" y="connsiteY3627"/>
                    </a:cxn>
                    <a:cxn ang="0">
                      <a:pos x="connsiteX3628" y="connsiteY3628"/>
                    </a:cxn>
                    <a:cxn ang="0">
                      <a:pos x="connsiteX3629" y="connsiteY3629"/>
                    </a:cxn>
                    <a:cxn ang="0">
                      <a:pos x="connsiteX3630" y="connsiteY3630"/>
                    </a:cxn>
                    <a:cxn ang="0">
                      <a:pos x="connsiteX3631" y="connsiteY3631"/>
                    </a:cxn>
                    <a:cxn ang="0">
                      <a:pos x="connsiteX3632" y="connsiteY3632"/>
                    </a:cxn>
                    <a:cxn ang="0">
                      <a:pos x="connsiteX3633" y="connsiteY3633"/>
                    </a:cxn>
                    <a:cxn ang="0">
                      <a:pos x="connsiteX3634" y="connsiteY3634"/>
                    </a:cxn>
                    <a:cxn ang="0">
                      <a:pos x="connsiteX3635" y="connsiteY3635"/>
                    </a:cxn>
                    <a:cxn ang="0">
                      <a:pos x="connsiteX3636" y="connsiteY3636"/>
                    </a:cxn>
                    <a:cxn ang="0">
                      <a:pos x="connsiteX3637" y="connsiteY3637"/>
                    </a:cxn>
                    <a:cxn ang="0">
                      <a:pos x="connsiteX3638" y="connsiteY3638"/>
                    </a:cxn>
                    <a:cxn ang="0">
                      <a:pos x="connsiteX3639" y="connsiteY3639"/>
                    </a:cxn>
                    <a:cxn ang="0">
                      <a:pos x="connsiteX3640" y="connsiteY3640"/>
                    </a:cxn>
                    <a:cxn ang="0">
                      <a:pos x="connsiteX3641" y="connsiteY3641"/>
                    </a:cxn>
                    <a:cxn ang="0">
                      <a:pos x="connsiteX3642" y="connsiteY3642"/>
                    </a:cxn>
                    <a:cxn ang="0">
                      <a:pos x="connsiteX3643" y="connsiteY3643"/>
                    </a:cxn>
                    <a:cxn ang="0">
                      <a:pos x="connsiteX3644" y="connsiteY3644"/>
                    </a:cxn>
                    <a:cxn ang="0">
                      <a:pos x="connsiteX3645" y="connsiteY3645"/>
                    </a:cxn>
                    <a:cxn ang="0">
                      <a:pos x="connsiteX3646" y="connsiteY3646"/>
                    </a:cxn>
                    <a:cxn ang="0">
                      <a:pos x="connsiteX3647" y="connsiteY3647"/>
                    </a:cxn>
                    <a:cxn ang="0">
                      <a:pos x="connsiteX3648" y="connsiteY3648"/>
                    </a:cxn>
                    <a:cxn ang="0">
                      <a:pos x="connsiteX3649" y="connsiteY3649"/>
                    </a:cxn>
                    <a:cxn ang="0">
                      <a:pos x="connsiteX3650" y="connsiteY3650"/>
                    </a:cxn>
                    <a:cxn ang="0">
                      <a:pos x="connsiteX3651" y="connsiteY3651"/>
                    </a:cxn>
                    <a:cxn ang="0">
                      <a:pos x="connsiteX3652" y="connsiteY3652"/>
                    </a:cxn>
                    <a:cxn ang="0">
                      <a:pos x="connsiteX3653" y="connsiteY3653"/>
                    </a:cxn>
                    <a:cxn ang="0">
                      <a:pos x="connsiteX3654" y="connsiteY3654"/>
                    </a:cxn>
                    <a:cxn ang="0">
                      <a:pos x="connsiteX3655" y="connsiteY3655"/>
                    </a:cxn>
                    <a:cxn ang="0">
                      <a:pos x="connsiteX3656" y="connsiteY3656"/>
                    </a:cxn>
                    <a:cxn ang="0">
                      <a:pos x="connsiteX3657" y="connsiteY3657"/>
                    </a:cxn>
                    <a:cxn ang="0">
                      <a:pos x="connsiteX3658" y="connsiteY3658"/>
                    </a:cxn>
                    <a:cxn ang="0">
                      <a:pos x="connsiteX3659" y="connsiteY3659"/>
                    </a:cxn>
                    <a:cxn ang="0">
                      <a:pos x="connsiteX3660" y="connsiteY3660"/>
                    </a:cxn>
                    <a:cxn ang="0">
                      <a:pos x="connsiteX3661" y="connsiteY3661"/>
                    </a:cxn>
                    <a:cxn ang="0">
                      <a:pos x="connsiteX3662" y="connsiteY3662"/>
                    </a:cxn>
                    <a:cxn ang="0">
                      <a:pos x="connsiteX3663" y="connsiteY3663"/>
                    </a:cxn>
                    <a:cxn ang="0">
                      <a:pos x="connsiteX3664" y="connsiteY3664"/>
                    </a:cxn>
                    <a:cxn ang="0">
                      <a:pos x="connsiteX3665" y="connsiteY3665"/>
                    </a:cxn>
                    <a:cxn ang="0">
                      <a:pos x="connsiteX3666" y="connsiteY3666"/>
                    </a:cxn>
                    <a:cxn ang="0">
                      <a:pos x="connsiteX3667" y="connsiteY3667"/>
                    </a:cxn>
                    <a:cxn ang="0">
                      <a:pos x="connsiteX3668" y="connsiteY3668"/>
                    </a:cxn>
                    <a:cxn ang="0">
                      <a:pos x="connsiteX3669" y="connsiteY3669"/>
                    </a:cxn>
                    <a:cxn ang="0">
                      <a:pos x="connsiteX3670" y="connsiteY3670"/>
                    </a:cxn>
                    <a:cxn ang="0">
                      <a:pos x="connsiteX3671" y="connsiteY3671"/>
                    </a:cxn>
                    <a:cxn ang="0">
                      <a:pos x="connsiteX3672" y="connsiteY3672"/>
                    </a:cxn>
                    <a:cxn ang="0">
                      <a:pos x="connsiteX3673" y="connsiteY3673"/>
                    </a:cxn>
                    <a:cxn ang="0">
                      <a:pos x="connsiteX3674" y="connsiteY3674"/>
                    </a:cxn>
                    <a:cxn ang="0">
                      <a:pos x="connsiteX3675" y="connsiteY3675"/>
                    </a:cxn>
                    <a:cxn ang="0">
                      <a:pos x="connsiteX3676" y="connsiteY3676"/>
                    </a:cxn>
                    <a:cxn ang="0">
                      <a:pos x="connsiteX3677" y="connsiteY3677"/>
                    </a:cxn>
                    <a:cxn ang="0">
                      <a:pos x="connsiteX3678" y="connsiteY3678"/>
                    </a:cxn>
                    <a:cxn ang="0">
                      <a:pos x="connsiteX3679" y="connsiteY3679"/>
                    </a:cxn>
                    <a:cxn ang="0">
                      <a:pos x="connsiteX3680" y="connsiteY3680"/>
                    </a:cxn>
                    <a:cxn ang="0">
                      <a:pos x="connsiteX3681" y="connsiteY3681"/>
                    </a:cxn>
                    <a:cxn ang="0">
                      <a:pos x="connsiteX3682" y="connsiteY3682"/>
                    </a:cxn>
                    <a:cxn ang="0">
                      <a:pos x="connsiteX3683" y="connsiteY3683"/>
                    </a:cxn>
                    <a:cxn ang="0">
                      <a:pos x="connsiteX3684" y="connsiteY3684"/>
                    </a:cxn>
                    <a:cxn ang="0">
                      <a:pos x="connsiteX3685" y="connsiteY3685"/>
                    </a:cxn>
                    <a:cxn ang="0">
                      <a:pos x="connsiteX3686" y="connsiteY3686"/>
                    </a:cxn>
                    <a:cxn ang="0">
                      <a:pos x="connsiteX3687" y="connsiteY3687"/>
                    </a:cxn>
                    <a:cxn ang="0">
                      <a:pos x="connsiteX3688" y="connsiteY3688"/>
                    </a:cxn>
                    <a:cxn ang="0">
                      <a:pos x="connsiteX3689" y="connsiteY3689"/>
                    </a:cxn>
                    <a:cxn ang="0">
                      <a:pos x="connsiteX3690" y="connsiteY3690"/>
                    </a:cxn>
                    <a:cxn ang="0">
                      <a:pos x="connsiteX3691" y="connsiteY3691"/>
                    </a:cxn>
                    <a:cxn ang="0">
                      <a:pos x="connsiteX3692" y="connsiteY3692"/>
                    </a:cxn>
                    <a:cxn ang="0">
                      <a:pos x="connsiteX3693" y="connsiteY3693"/>
                    </a:cxn>
                    <a:cxn ang="0">
                      <a:pos x="connsiteX3694" y="connsiteY3694"/>
                    </a:cxn>
                    <a:cxn ang="0">
                      <a:pos x="connsiteX3695" y="connsiteY3695"/>
                    </a:cxn>
                    <a:cxn ang="0">
                      <a:pos x="connsiteX3696" y="connsiteY3696"/>
                    </a:cxn>
                    <a:cxn ang="0">
                      <a:pos x="connsiteX3697" y="connsiteY3697"/>
                    </a:cxn>
                    <a:cxn ang="0">
                      <a:pos x="connsiteX3698" y="connsiteY3698"/>
                    </a:cxn>
                    <a:cxn ang="0">
                      <a:pos x="connsiteX3699" y="connsiteY3699"/>
                    </a:cxn>
                    <a:cxn ang="0">
                      <a:pos x="connsiteX3700" y="connsiteY3700"/>
                    </a:cxn>
                    <a:cxn ang="0">
                      <a:pos x="connsiteX3701" y="connsiteY3701"/>
                    </a:cxn>
                    <a:cxn ang="0">
                      <a:pos x="connsiteX3702" y="connsiteY3702"/>
                    </a:cxn>
                    <a:cxn ang="0">
                      <a:pos x="connsiteX3703" y="connsiteY3703"/>
                    </a:cxn>
                    <a:cxn ang="0">
                      <a:pos x="connsiteX3704" y="connsiteY3704"/>
                    </a:cxn>
                    <a:cxn ang="0">
                      <a:pos x="connsiteX3705" y="connsiteY3705"/>
                    </a:cxn>
                    <a:cxn ang="0">
                      <a:pos x="connsiteX3706" y="connsiteY3706"/>
                    </a:cxn>
                    <a:cxn ang="0">
                      <a:pos x="connsiteX3707" y="connsiteY3707"/>
                    </a:cxn>
                    <a:cxn ang="0">
                      <a:pos x="connsiteX3708" y="connsiteY3708"/>
                    </a:cxn>
                    <a:cxn ang="0">
                      <a:pos x="connsiteX3709" y="connsiteY3709"/>
                    </a:cxn>
                    <a:cxn ang="0">
                      <a:pos x="connsiteX3710" y="connsiteY3710"/>
                    </a:cxn>
                    <a:cxn ang="0">
                      <a:pos x="connsiteX3711" y="connsiteY3711"/>
                    </a:cxn>
                    <a:cxn ang="0">
                      <a:pos x="connsiteX3712" y="connsiteY3712"/>
                    </a:cxn>
                    <a:cxn ang="0">
                      <a:pos x="connsiteX3713" y="connsiteY3713"/>
                    </a:cxn>
                    <a:cxn ang="0">
                      <a:pos x="connsiteX3714" y="connsiteY3714"/>
                    </a:cxn>
                    <a:cxn ang="0">
                      <a:pos x="connsiteX3715" y="connsiteY3715"/>
                    </a:cxn>
                    <a:cxn ang="0">
                      <a:pos x="connsiteX3716" y="connsiteY3716"/>
                    </a:cxn>
                    <a:cxn ang="0">
                      <a:pos x="connsiteX3717" y="connsiteY3717"/>
                    </a:cxn>
                    <a:cxn ang="0">
                      <a:pos x="connsiteX3718" y="connsiteY3718"/>
                    </a:cxn>
                    <a:cxn ang="0">
                      <a:pos x="connsiteX3719" y="connsiteY3719"/>
                    </a:cxn>
                    <a:cxn ang="0">
                      <a:pos x="connsiteX3720" y="connsiteY3720"/>
                    </a:cxn>
                    <a:cxn ang="0">
                      <a:pos x="connsiteX3721" y="connsiteY3721"/>
                    </a:cxn>
                    <a:cxn ang="0">
                      <a:pos x="connsiteX3722" y="connsiteY3722"/>
                    </a:cxn>
                    <a:cxn ang="0">
                      <a:pos x="connsiteX3723" y="connsiteY3723"/>
                    </a:cxn>
                    <a:cxn ang="0">
                      <a:pos x="connsiteX3724" y="connsiteY3724"/>
                    </a:cxn>
                    <a:cxn ang="0">
                      <a:pos x="connsiteX3725" y="connsiteY3725"/>
                    </a:cxn>
                    <a:cxn ang="0">
                      <a:pos x="connsiteX3726" y="connsiteY3726"/>
                    </a:cxn>
                    <a:cxn ang="0">
                      <a:pos x="connsiteX3727" y="connsiteY3727"/>
                    </a:cxn>
                    <a:cxn ang="0">
                      <a:pos x="connsiteX3728" y="connsiteY3728"/>
                    </a:cxn>
                    <a:cxn ang="0">
                      <a:pos x="connsiteX3729" y="connsiteY3729"/>
                    </a:cxn>
                    <a:cxn ang="0">
                      <a:pos x="connsiteX3730" y="connsiteY3730"/>
                    </a:cxn>
                    <a:cxn ang="0">
                      <a:pos x="connsiteX3731" y="connsiteY3731"/>
                    </a:cxn>
                    <a:cxn ang="0">
                      <a:pos x="connsiteX3732" y="connsiteY3732"/>
                    </a:cxn>
                    <a:cxn ang="0">
                      <a:pos x="connsiteX3733" y="connsiteY3733"/>
                    </a:cxn>
                    <a:cxn ang="0">
                      <a:pos x="connsiteX3734" y="connsiteY3734"/>
                    </a:cxn>
                    <a:cxn ang="0">
                      <a:pos x="connsiteX3735" y="connsiteY3735"/>
                    </a:cxn>
                    <a:cxn ang="0">
                      <a:pos x="connsiteX3736" y="connsiteY3736"/>
                    </a:cxn>
                    <a:cxn ang="0">
                      <a:pos x="connsiteX3737" y="connsiteY3737"/>
                    </a:cxn>
                    <a:cxn ang="0">
                      <a:pos x="connsiteX3738" y="connsiteY3738"/>
                    </a:cxn>
                    <a:cxn ang="0">
                      <a:pos x="connsiteX3739" y="connsiteY3739"/>
                    </a:cxn>
                    <a:cxn ang="0">
                      <a:pos x="connsiteX3740" y="connsiteY3740"/>
                    </a:cxn>
                    <a:cxn ang="0">
                      <a:pos x="connsiteX3741" y="connsiteY3741"/>
                    </a:cxn>
                    <a:cxn ang="0">
                      <a:pos x="connsiteX3742" y="connsiteY3742"/>
                    </a:cxn>
                    <a:cxn ang="0">
                      <a:pos x="connsiteX3743" y="connsiteY3743"/>
                    </a:cxn>
                    <a:cxn ang="0">
                      <a:pos x="connsiteX3744" y="connsiteY3744"/>
                    </a:cxn>
                    <a:cxn ang="0">
                      <a:pos x="connsiteX3745" y="connsiteY3745"/>
                    </a:cxn>
                    <a:cxn ang="0">
                      <a:pos x="connsiteX3746" y="connsiteY3746"/>
                    </a:cxn>
                    <a:cxn ang="0">
                      <a:pos x="connsiteX3747" y="connsiteY3747"/>
                    </a:cxn>
                    <a:cxn ang="0">
                      <a:pos x="connsiteX3748" y="connsiteY3748"/>
                    </a:cxn>
                    <a:cxn ang="0">
                      <a:pos x="connsiteX3749" y="connsiteY3749"/>
                    </a:cxn>
                    <a:cxn ang="0">
                      <a:pos x="connsiteX3750" y="connsiteY3750"/>
                    </a:cxn>
                    <a:cxn ang="0">
                      <a:pos x="connsiteX3751" y="connsiteY3751"/>
                    </a:cxn>
                    <a:cxn ang="0">
                      <a:pos x="connsiteX3752" y="connsiteY3752"/>
                    </a:cxn>
                    <a:cxn ang="0">
                      <a:pos x="connsiteX3753" y="connsiteY3753"/>
                    </a:cxn>
                    <a:cxn ang="0">
                      <a:pos x="connsiteX3754" y="connsiteY3754"/>
                    </a:cxn>
                    <a:cxn ang="0">
                      <a:pos x="connsiteX3755" y="connsiteY3755"/>
                    </a:cxn>
                    <a:cxn ang="0">
                      <a:pos x="connsiteX3756" y="connsiteY3756"/>
                    </a:cxn>
                    <a:cxn ang="0">
                      <a:pos x="connsiteX3757" y="connsiteY3757"/>
                    </a:cxn>
                    <a:cxn ang="0">
                      <a:pos x="connsiteX3758" y="connsiteY3758"/>
                    </a:cxn>
                    <a:cxn ang="0">
                      <a:pos x="connsiteX3759" y="connsiteY3759"/>
                    </a:cxn>
                    <a:cxn ang="0">
                      <a:pos x="connsiteX3760" y="connsiteY3760"/>
                    </a:cxn>
                    <a:cxn ang="0">
                      <a:pos x="connsiteX3761" y="connsiteY3761"/>
                    </a:cxn>
                    <a:cxn ang="0">
                      <a:pos x="connsiteX3762" y="connsiteY3762"/>
                    </a:cxn>
                    <a:cxn ang="0">
                      <a:pos x="connsiteX3763" y="connsiteY3763"/>
                    </a:cxn>
                    <a:cxn ang="0">
                      <a:pos x="connsiteX3764" y="connsiteY3764"/>
                    </a:cxn>
                    <a:cxn ang="0">
                      <a:pos x="connsiteX3765" y="connsiteY3765"/>
                    </a:cxn>
                    <a:cxn ang="0">
                      <a:pos x="connsiteX3766" y="connsiteY3766"/>
                    </a:cxn>
                    <a:cxn ang="0">
                      <a:pos x="connsiteX3767" y="connsiteY3767"/>
                    </a:cxn>
                    <a:cxn ang="0">
                      <a:pos x="connsiteX3768" y="connsiteY3768"/>
                    </a:cxn>
                    <a:cxn ang="0">
                      <a:pos x="connsiteX3769" y="connsiteY3769"/>
                    </a:cxn>
                    <a:cxn ang="0">
                      <a:pos x="connsiteX3770" y="connsiteY3770"/>
                    </a:cxn>
                    <a:cxn ang="0">
                      <a:pos x="connsiteX3771" y="connsiteY3771"/>
                    </a:cxn>
                    <a:cxn ang="0">
                      <a:pos x="connsiteX3772" y="connsiteY3772"/>
                    </a:cxn>
                    <a:cxn ang="0">
                      <a:pos x="connsiteX3773" y="connsiteY3773"/>
                    </a:cxn>
                    <a:cxn ang="0">
                      <a:pos x="connsiteX3774" y="connsiteY3774"/>
                    </a:cxn>
                    <a:cxn ang="0">
                      <a:pos x="connsiteX3775" y="connsiteY3775"/>
                    </a:cxn>
                    <a:cxn ang="0">
                      <a:pos x="connsiteX3776" y="connsiteY3776"/>
                    </a:cxn>
                    <a:cxn ang="0">
                      <a:pos x="connsiteX3777" y="connsiteY3777"/>
                    </a:cxn>
                    <a:cxn ang="0">
                      <a:pos x="connsiteX3778" y="connsiteY3778"/>
                    </a:cxn>
                    <a:cxn ang="0">
                      <a:pos x="connsiteX3779" y="connsiteY3779"/>
                    </a:cxn>
                    <a:cxn ang="0">
                      <a:pos x="connsiteX3780" y="connsiteY3780"/>
                    </a:cxn>
                    <a:cxn ang="0">
                      <a:pos x="connsiteX3781" y="connsiteY3781"/>
                    </a:cxn>
                    <a:cxn ang="0">
                      <a:pos x="connsiteX3782" y="connsiteY3782"/>
                    </a:cxn>
                    <a:cxn ang="0">
                      <a:pos x="connsiteX3783" y="connsiteY3783"/>
                    </a:cxn>
                    <a:cxn ang="0">
                      <a:pos x="connsiteX3784" y="connsiteY3784"/>
                    </a:cxn>
                    <a:cxn ang="0">
                      <a:pos x="connsiteX3785" y="connsiteY3785"/>
                    </a:cxn>
                    <a:cxn ang="0">
                      <a:pos x="connsiteX3786" y="connsiteY3786"/>
                    </a:cxn>
                    <a:cxn ang="0">
                      <a:pos x="connsiteX3787" y="connsiteY3787"/>
                    </a:cxn>
                    <a:cxn ang="0">
                      <a:pos x="connsiteX3788" y="connsiteY3788"/>
                    </a:cxn>
                    <a:cxn ang="0">
                      <a:pos x="connsiteX3789" y="connsiteY3789"/>
                    </a:cxn>
                    <a:cxn ang="0">
                      <a:pos x="connsiteX3790" y="connsiteY3790"/>
                    </a:cxn>
                    <a:cxn ang="0">
                      <a:pos x="connsiteX3791" y="connsiteY3791"/>
                    </a:cxn>
                    <a:cxn ang="0">
                      <a:pos x="connsiteX3792" y="connsiteY3792"/>
                    </a:cxn>
                    <a:cxn ang="0">
                      <a:pos x="connsiteX3793" y="connsiteY3793"/>
                    </a:cxn>
                    <a:cxn ang="0">
                      <a:pos x="connsiteX3794" y="connsiteY3794"/>
                    </a:cxn>
                    <a:cxn ang="0">
                      <a:pos x="connsiteX3795" y="connsiteY3795"/>
                    </a:cxn>
                    <a:cxn ang="0">
                      <a:pos x="connsiteX3796" y="connsiteY3796"/>
                    </a:cxn>
                    <a:cxn ang="0">
                      <a:pos x="connsiteX3797" y="connsiteY3797"/>
                    </a:cxn>
                    <a:cxn ang="0">
                      <a:pos x="connsiteX3798" y="connsiteY3798"/>
                    </a:cxn>
                    <a:cxn ang="0">
                      <a:pos x="connsiteX3799" y="connsiteY3799"/>
                    </a:cxn>
                    <a:cxn ang="0">
                      <a:pos x="connsiteX3800" y="connsiteY3800"/>
                    </a:cxn>
                    <a:cxn ang="0">
                      <a:pos x="connsiteX3801" y="connsiteY3801"/>
                    </a:cxn>
                    <a:cxn ang="0">
                      <a:pos x="connsiteX3802" y="connsiteY3802"/>
                    </a:cxn>
                    <a:cxn ang="0">
                      <a:pos x="connsiteX3803" y="connsiteY3803"/>
                    </a:cxn>
                    <a:cxn ang="0">
                      <a:pos x="connsiteX3804" y="connsiteY3804"/>
                    </a:cxn>
                    <a:cxn ang="0">
                      <a:pos x="connsiteX3805" y="connsiteY3805"/>
                    </a:cxn>
                    <a:cxn ang="0">
                      <a:pos x="connsiteX3806" y="connsiteY3806"/>
                    </a:cxn>
                    <a:cxn ang="0">
                      <a:pos x="connsiteX3807" y="connsiteY3807"/>
                    </a:cxn>
                    <a:cxn ang="0">
                      <a:pos x="connsiteX3808" y="connsiteY3808"/>
                    </a:cxn>
                    <a:cxn ang="0">
                      <a:pos x="connsiteX3809" y="connsiteY3809"/>
                    </a:cxn>
                    <a:cxn ang="0">
                      <a:pos x="connsiteX3810" y="connsiteY3810"/>
                    </a:cxn>
                    <a:cxn ang="0">
                      <a:pos x="connsiteX3811" y="connsiteY3811"/>
                    </a:cxn>
                    <a:cxn ang="0">
                      <a:pos x="connsiteX3812" y="connsiteY3812"/>
                    </a:cxn>
                    <a:cxn ang="0">
                      <a:pos x="connsiteX3813" y="connsiteY3813"/>
                    </a:cxn>
                    <a:cxn ang="0">
                      <a:pos x="connsiteX3814" y="connsiteY3814"/>
                    </a:cxn>
                    <a:cxn ang="0">
                      <a:pos x="connsiteX3815" y="connsiteY3815"/>
                    </a:cxn>
                    <a:cxn ang="0">
                      <a:pos x="connsiteX3816" y="connsiteY3816"/>
                    </a:cxn>
                    <a:cxn ang="0">
                      <a:pos x="connsiteX3817" y="connsiteY3817"/>
                    </a:cxn>
                    <a:cxn ang="0">
                      <a:pos x="connsiteX3818" y="connsiteY3818"/>
                    </a:cxn>
                    <a:cxn ang="0">
                      <a:pos x="connsiteX3819" y="connsiteY3819"/>
                    </a:cxn>
                    <a:cxn ang="0">
                      <a:pos x="connsiteX3820" y="connsiteY3820"/>
                    </a:cxn>
                    <a:cxn ang="0">
                      <a:pos x="connsiteX3821" y="connsiteY3821"/>
                    </a:cxn>
                    <a:cxn ang="0">
                      <a:pos x="connsiteX3822" y="connsiteY3822"/>
                    </a:cxn>
                    <a:cxn ang="0">
                      <a:pos x="connsiteX3823" y="connsiteY3823"/>
                    </a:cxn>
                    <a:cxn ang="0">
                      <a:pos x="connsiteX3824" y="connsiteY3824"/>
                    </a:cxn>
                    <a:cxn ang="0">
                      <a:pos x="connsiteX3825" y="connsiteY3825"/>
                    </a:cxn>
                    <a:cxn ang="0">
                      <a:pos x="connsiteX3826" y="connsiteY3826"/>
                    </a:cxn>
                    <a:cxn ang="0">
                      <a:pos x="connsiteX3827" y="connsiteY3827"/>
                    </a:cxn>
                    <a:cxn ang="0">
                      <a:pos x="connsiteX3828" y="connsiteY3828"/>
                    </a:cxn>
                    <a:cxn ang="0">
                      <a:pos x="connsiteX3829" y="connsiteY3829"/>
                    </a:cxn>
                    <a:cxn ang="0">
                      <a:pos x="connsiteX3830" y="connsiteY3830"/>
                    </a:cxn>
                    <a:cxn ang="0">
                      <a:pos x="connsiteX3831" y="connsiteY3831"/>
                    </a:cxn>
                    <a:cxn ang="0">
                      <a:pos x="connsiteX3832" y="connsiteY3832"/>
                    </a:cxn>
                    <a:cxn ang="0">
                      <a:pos x="connsiteX3833" y="connsiteY3833"/>
                    </a:cxn>
                    <a:cxn ang="0">
                      <a:pos x="connsiteX3834" y="connsiteY3834"/>
                    </a:cxn>
                    <a:cxn ang="0">
                      <a:pos x="connsiteX3835" y="connsiteY3835"/>
                    </a:cxn>
                    <a:cxn ang="0">
                      <a:pos x="connsiteX3836" y="connsiteY3836"/>
                    </a:cxn>
                    <a:cxn ang="0">
                      <a:pos x="connsiteX3837" y="connsiteY3837"/>
                    </a:cxn>
                    <a:cxn ang="0">
                      <a:pos x="connsiteX3838" y="connsiteY3838"/>
                    </a:cxn>
                    <a:cxn ang="0">
                      <a:pos x="connsiteX3839" y="connsiteY3839"/>
                    </a:cxn>
                    <a:cxn ang="0">
                      <a:pos x="connsiteX3840" y="connsiteY3840"/>
                    </a:cxn>
                    <a:cxn ang="0">
                      <a:pos x="connsiteX3841" y="connsiteY3841"/>
                    </a:cxn>
                    <a:cxn ang="0">
                      <a:pos x="connsiteX3842" y="connsiteY3842"/>
                    </a:cxn>
                    <a:cxn ang="0">
                      <a:pos x="connsiteX3843" y="connsiteY3843"/>
                    </a:cxn>
                    <a:cxn ang="0">
                      <a:pos x="connsiteX3844" y="connsiteY3844"/>
                    </a:cxn>
                    <a:cxn ang="0">
                      <a:pos x="connsiteX3845" y="connsiteY3845"/>
                    </a:cxn>
                    <a:cxn ang="0">
                      <a:pos x="connsiteX3846" y="connsiteY3846"/>
                    </a:cxn>
                    <a:cxn ang="0">
                      <a:pos x="connsiteX3847" y="connsiteY3847"/>
                    </a:cxn>
                    <a:cxn ang="0">
                      <a:pos x="connsiteX3848" y="connsiteY3848"/>
                    </a:cxn>
                    <a:cxn ang="0">
                      <a:pos x="connsiteX3849" y="connsiteY3849"/>
                    </a:cxn>
                    <a:cxn ang="0">
                      <a:pos x="connsiteX3850" y="connsiteY3850"/>
                    </a:cxn>
                    <a:cxn ang="0">
                      <a:pos x="connsiteX3851" y="connsiteY3851"/>
                    </a:cxn>
                    <a:cxn ang="0">
                      <a:pos x="connsiteX3852" y="connsiteY3852"/>
                    </a:cxn>
                    <a:cxn ang="0">
                      <a:pos x="connsiteX3853" y="connsiteY3853"/>
                    </a:cxn>
                    <a:cxn ang="0">
                      <a:pos x="connsiteX3854" y="connsiteY3854"/>
                    </a:cxn>
                    <a:cxn ang="0">
                      <a:pos x="connsiteX3855" y="connsiteY3855"/>
                    </a:cxn>
                    <a:cxn ang="0">
                      <a:pos x="connsiteX3856" y="connsiteY3856"/>
                    </a:cxn>
                    <a:cxn ang="0">
                      <a:pos x="connsiteX3857" y="connsiteY3857"/>
                    </a:cxn>
                    <a:cxn ang="0">
                      <a:pos x="connsiteX3858" y="connsiteY3858"/>
                    </a:cxn>
                    <a:cxn ang="0">
                      <a:pos x="connsiteX3859" y="connsiteY3859"/>
                    </a:cxn>
                    <a:cxn ang="0">
                      <a:pos x="connsiteX3860" y="connsiteY3860"/>
                    </a:cxn>
                    <a:cxn ang="0">
                      <a:pos x="connsiteX3861" y="connsiteY3861"/>
                    </a:cxn>
                    <a:cxn ang="0">
                      <a:pos x="connsiteX3862" y="connsiteY3862"/>
                    </a:cxn>
                    <a:cxn ang="0">
                      <a:pos x="connsiteX3863" y="connsiteY3863"/>
                    </a:cxn>
                    <a:cxn ang="0">
                      <a:pos x="connsiteX3864" y="connsiteY3864"/>
                    </a:cxn>
                    <a:cxn ang="0">
                      <a:pos x="connsiteX3865" y="connsiteY3865"/>
                    </a:cxn>
                    <a:cxn ang="0">
                      <a:pos x="connsiteX3866" y="connsiteY3866"/>
                    </a:cxn>
                    <a:cxn ang="0">
                      <a:pos x="connsiteX3867" y="connsiteY3867"/>
                    </a:cxn>
                    <a:cxn ang="0">
                      <a:pos x="connsiteX3868" y="connsiteY3868"/>
                    </a:cxn>
                    <a:cxn ang="0">
                      <a:pos x="connsiteX3869" y="connsiteY3869"/>
                    </a:cxn>
                    <a:cxn ang="0">
                      <a:pos x="connsiteX3870" y="connsiteY3870"/>
                    </a:cxn>
                    <a:cxn ang="0">
                      <a:pos x="connsiteX3871" y="connsiteY3871"/>
                    </a:cxn>
                    <a:cxn ang="0">
                      <a:pos x="connsiteX3872" y="connsiteY3872"/>
                    </a:cxn>
                    <a:cxn ang="0">
                      <a:pos x="connsiteX3873" y="connsiteY3873"/>
                    </a:cxn>
                    <a:cxn ang="0">
                      <a:pos x="connsiteX3874" y="connsiteY3874"/>
                    </a:cxn>
                    <a:cxn ang="0">
                      <a:pos x="connsiteX3875" y="connsiteY3875"/>
                    </a:cxn>
                    <a:cxn ang="0">
                      <a:pos x="connsiteX3876" y="connsiteY3876"/>
                    </a:cxn>
                    <a:cxn ang="0">
                      <a:pos x="connsiteX3877" y="connsiteY3877"/>
                    </a:cxn>
                    <a:cxn ang="0">
                      <a:pos x="connsiteX3878" y="connsiteY3878"/>
                    </a:cxn>
                    <a:cxn ang="0">
                      <a:pos x="connsiteX3879" y="connsiteY3879"/>
                    </a:cxn>
                    <a:cxn ang="0">
                      <a:pos x="connsiteX3880" y="connsiteY3880"/>
                    </a:cxn>
                    <a:cxn ang="0">
                      <a:pos x="connsiteX3881" y="connsiteY3881"/>
                    </a:cxn>
                    <a:cxn ang="0">
                      <a:pos x="connsiteX3882" y="connsiteY3882"/>
                    </a:cxn>
                    <a:cxn ang="0">
                      <a:pos x="connsiteX3883" y="connsiteY3883"/>
                    </a:cxn>
                    <a:cxn ang="0">
                      <a:pos x="connsiteX3884" y="connsiteY3884"/>
                    </a:cxn>
                    <a:cxn ang="0">
                      <a:pos x="connsiteX3885" y="connsiteY3885"/>
                    </a:cxn>
                    <a:cxn ang="0">
                      <a:pos x="connsiteX3886" y="connsiteY3886"/>
                    </a:cxn>
                    <a:cxn ang="0">
                      <a:pos x="connsiteX3887" y="connsiteY3887"/>
                    </a:cxn>
                    <a:cxn ang="0">
                      <a:pos x="connsiteX3888" y="connsiteY3888"/>
                    </a:cxn>
                    <a:cxn ang="0">
                      <a:pos x="connsiteX3889" y="connsiteY3889"/>
                    </a:cxn>
                    <a:cxn ang="0">
                      <a:pos x="connsiteX3890" y="connsiteY3890"/>
                    </a:cxn>
                    <a:cxn ang="0">
                      <a:pos x="connsiteX3891" y="connsiteY3891"/>
                    </a:cxn>
                    <a:cxn ang="0">
                      <a:pos x="connsiteX3892" y="connsiteY3892"/>
                    </a:cxn>
                    <a:cxn ang="0">
                      <a:pos x="connsiteX3893" y="connsiteY3893"/>
                    </a:cxn>
                    <a:cxn ang="0">
                      <a:pos x="connsiteX3894" y="connsiteY3894"/>
                    </a:cxn>
                    <a:cxn ang="0">
                      <a:pos x="connsiteX3895" y="connsiteY3895"/>
                    </a:cxn>
                    <a:cxn ang="0">
                      <a:pos x="connsiteX3896" y="connsiteY3896"/>
                    </a:cxn>
                    <a:cxn ang="0">
                      <a:pos x="connsiteX3897" y="connsiteY3897"/>
                    </a:cxn>
                    <a:cxn ang="0">
                      <a:pos x="connsiteX3898" y="connsiteY3898"/>
                    </a:cxn>
                    <a:cxn ang="0">
                      <a:pos x="connsiteX3899" y="connsiteY3899"/>
                    </a:cxn>
                    <a:cxn ang="0">
                      <a:pos x="connsiteX3900" y="connsiteY3900"/>
                    </a:cxn>
                    <a:cxn ang="0">
                      <a:pos x="connsiteX3901" y="connsiteY3901"/>
                    </a:cxn>
                    <a:cxn ang="0">
                      <a:pos x="connsiteX3902" y="connsiteY3902"/>
                    </a:cxn>
                    <a:cxn ang="0">
                      <a:pos x="connsiteX3903" y="connsiteY3903"/>
                    </a:cxn>
                    <a:cxn ang="0">
                      <a:pos x="connsiteX3904" y="connsiteY3904"/>
                    </a:cxn>
                    <a:cxn ang="0">
                      <a:pos x="connsiteX3905" y="connsiteY3905"/>
                    </a:cxn>
                    <a:cxn ang="0">
                      <a:pos x="connsiteX3906" y="connsiteY3906"/>
                    </a:cxn>
                    <a:cxn ang="0">
                      <a:pos x="connsiteX3907" y="connsiteY3907"/>
                    </a:cxn>
                    <a:cxn ang="0">
                      <a:pos x="connsiteX3908" y="connsiteY3908"/>
                    </a:cxn>
                    <a:cxn ang="0">
                      <a:pos x="connsiteX3909" y="connsiteY3909"/>
                    </a:cxn>
                    <a:cxn ang="0">
                      <a:pos x="connsiteX3910" y="connsiteY3910"/>
                    </a:cxn>
                    <a:cxn ang="0">
                      <a:pos x="connsiteX3911" y="connsiteY3911"/>
                    </a:cxn>
                    <a:cxn ang="0">
                      <a:pos x="connsiteX3912" y="connsiteY3912"/>
                    </a:cxn>
                    <a:cxn ang="0">
                      <a:pos x="connsiteX3913" y="connsiteY3913"/>
                    </a:cxn>
                    <a:cxn ang="0">
                      <a:pos x="connsiteX3914" y="connsiteY3914"/>
                    </a:cxn>
                    <a:cxn ang="0">
                      <a:pos x="connsiteX3915" y="connsiteY3915"/>
                    </a:cxn>
                    <a:cxn ang="0">
                      <a:pos x="connsiteX3916" y="connsiteY3916"/>
                    </a:cxn>
                    <a:cxn ang="0">
                      <a:pos x="connsiteX3917" y="connsiteY3917"/>
                    </a:cxn>
                    <a:cxn ang="0">
                      <a:pos x="connsiteX3918" y="connsiteY3918"/>
                    </a:cxn>
                    <a:cxn ang="0">
                      <a:pos x="connsiteX3919" y="connsiteY3919"/>
                    </a:cxn>
                    <a:cxn ang="0">
                      <a:pos x="connsiteX3920" y="connsiteY3920"/>
                    </a:cxn>
                    <a:cxn ang="0">
                      <a:pos x="connsiteX3921" y="connsiteY3921"/>
                    </a:cxn>
                    <a:cxn ang="0">
                      <a:pos x="connsiteX3922" y="connsiteY3922"/>
                    </a:cxn>
                    <a:cxn ang="0">
                      <a:pos x="connsiteX3923" y="connsiteY3923"/>
                    </a:cxn>
                    <a:cxn ang="0">
                      <a:pos x="connsiteX3924" y="connsiteY3924"/>
                    </a:cxn>
                    <a:cxn ang="0">
                      <a:pos x="connsiteX3925" y="connsiteY3925"/>
                    </a:cxn>
                    <a:cxn ang="0">
                      <a:pos x="connsiteX3926" y="connsiteY3926"/>
                    </a:cxn>
                    <a:cxn ang="0">
                      <a:pos x="connsiteX3927" y="connsiteY3927"/>
                    </a:cxn>
                    <a:cxn ang="0">
                      <a:pos x="connsiteX3928" y="connsiteY3928"/>
                    </a:cxn>
                    <a:cxn ang="0">
                      <a:pos x="connsiteX3929" y="connsiteY3929"/>
                    </a:cxn>
                    <a:cxn ang="0">
                      <a:pos x="connsiteX3930" y="connsiteY3930"/>
                    </a:cxn>
                    <a:cxn ang="0">
                      <a:pos x="connsiteX3931" y="connsiteY3931"/>
                    </a:cxn>
                    <a:cxn ang="0">
                      <a:pos x="connsiteX3932" y="connsiteY3932"/>
                    </a:cxn>
                    <a:cxn ang="0">
                      <a:pos x="connsiteX3933" y="connsiteY3933"/>
                    </a:cxn>
                    <a:cxn ang="0">
                      <a:pos x="connsiteX3934" y="connsiteY3934"/>
                    </a:cxn>
                    <a:cxn ang="0">
                      <a:pos x="connsiteX3935" y="connsiteY3935"/>
                    </a:cxn>
                    <a:cxn ang="0">
                      <a:pos x="connsiteX3936" y="connsiteY3936"/>
                    </a:cxn>
                    <a:cxn ang="0">
                      <a:pos x="connsiteX3937" y="connsiteY3937"/>
                    </a:cxn>
                    <a:cxn ang="0">
                      <a:pos x="connsiteX3938" y="connsiteY3938"/>
                    </a:cxn>
                    <a:cxn ang="0">
                      <a:pos x="connsiteX3939" y="connsiteY3939"/>
                    </a:cxn>
                    <a:cxn ang="0">
                      <a:pos x="connsiteX3940" y="connsiteY3940"/>
                    </a:cxn>
                    <a:cxn ang="0">
                      <a:pos x="connsiteX3941" y="connsiteY3941"/>
                    </a:cxn>
                    <a:cxn ang="0">
                      <a:pos x="connsiteX3942" y="connsiteY3942"/>
                    </a:cxn>
                    <a:cxn ang="0">
                      <a:pos x="connsiteX3943" y="connsiteY3943"/>
                    </a:cxn>
                    <a:cxn ang="0">
                      <a:pos x="connsiteX3944" y="connsiteY3944"/>
                    </a:cxn>
                    <a:cxn ang="0">
                      <a:pos x="connsiteX3945" y="connsiteY3945"/>
                    </a:cxn>
                    <a:cxn ang="0">
                      <a:pos x="connsiteX3946" y="connsiteY3946"/>
                    </a:cxn>
                    <a:cxn ang="0">
                      <a:pos x="connsiteX3947" y="connsiteY3947"/>
                    </a:cxn>
                    <a:cxn ang="0">
                      <a:pos x="connsiteX3948" y="connsiteY3948"/>
                    </a:cxn>
                    <a:cxn ang="0">
                      <a:pos x="connsiteX3949" y="connsiteY3949"/>
                    </a:cxn>
                    <a:cxn ang="0">
                      <a:pos x="connsiteX3950" y="connsiteY3950"/>
                    </a:cxn>
                    <a:cxn ang="0">
                      <a:pos x="connsiteX3951" y="connsiteY3951"/>
                    </a:cxn>
                    <a:cxn ang="0">
                      <a:pos x="connsiteX3952" y="connsiteY3952"/>
                    </a:cxn>
                    <a:cxn ang="0">
                      <a:pos x="connsiteX3953" y="connsiteY3953"/>
                    </a:cxn>
                    <a:cxn ang="0">
                      <a:pos x="connsiteX3954" y="connsiteY3954"/>
                    </a:cxn>
                    <a:cxn ang="0">
                      <a:pos x="connsiteX3955" y="connsiteY3955"/>
                    </a:cxn>
                    <a:cxn ang="0">
                      <a:pos x="connsiteX3956" y="connsiteY3956"/>
                    </a:cxn>
                    <a:cxn ang="0">
                      <a:pos x="connsiteX3957" y="connsiteY3957"/>
                    </a:cxn>
                    <a:cxn ang="0">
                      <a:pos x="connsiteX3958" y="connsiteY3958"/>
                    </a:cxn>
                    <a:cxn ang="0">
                      <a:pos x="connsiteX3959" y="connsiteY3959"/>
                    </a:cxn>
                    <a:cxn ang="0">
                      <a:pos x="connsiteX3960" y="connsiteY3960"/>
                    </a:cxn>
                    <a:cxn ang="0">
                      <a:pos x="connsiteX3961" y="connsiteY3961"/>
                    </a:cxn>
                    <a:cxn ang="0">
                      <a:pos x="connsiteX3962" y="connsiteY3962"/>
                    </a:cxn>
                    <a:cxn ang="0">
                      <a:pos x="connsiteX3963" y="connsiteY3963"/>
                    </a:cxn>
                    <a:cxn ang="0">
                      <a:pos x="connsiteX3964" y="connsiteY3964"/>
                    </a:cxn>
                    <a:cxn ang="0">
                      <a:pos x="connsiteX3965" y="connsiteY3965"/>
                    </a:cxn>
                    <a:cxn ang="0">
                      <a:pos x="connsiteX3966" y="connsiteY3966"/>
                    </a:cxn>
                    <a:cxn ang="0">
                      <a:pos x="connsiteX3967" y="connsiteY3967"/>
                    </a:cxn>
                    <a:cxn ang="0">
                      <a:pos x="connsiteX3968" y="connsiteY3968"/>
                    </a:cxn>
                    <a:cxn ang="0">
                      <a:pos x="connsiteX3969" y="connsiteY3969"/>
                    </a:cxn>
                    <a:cxn ang="0">
                      <a:pos x="connsiteX3970" y="connsiteY3970"/>
                    </a:cxn>
                    <a:cxn ang="0">
                      <a:pos x="connsiteX3971" y="connsiteY3971"/>
                    </a:cxn>
                    <a:cxn ang="0">
                      <a:pos x="connsiteX3972" y="connsiteY3972"/>
                    </a:cxn>
                    <a:cxn ang="0">
                      <a:pos x="connsiteX3973" y="connsiteY3973"/>
                    </a:cxn>
                    <a:cxn ang="0">
                      <a:pos x="connsiteX3974" y="connsiteY3974"/>
                    </a:cxn>
                    <a:cxn ang="0">
                      <a:pos x="connsiteX3975" y="connsiteY3975"/>
                    </a:cxn>
                    <a:cxn ang="0">
                      <a:pos x="connsiteX3976" y="connsiteY3976"/>
                    </a:cxn>
                    <a:cxn ang="0">
                      <a:pos x="connsiteX3977" y="connsiteY3977"/>
                    </a:cxn>
                    <a:cxn ang="0">
                      <a:pos x="connsiteX3978" y="connsiteY3978"/>
                    </a:cxn>
                    <a:cxn ang="0">
                      <a:pos x="connsiteX3979" y="connsiteY3979"/>
                    </a:cxn>
                    <a:cxn ang="0">
                      <a:pos x="connsiteX3980" y="connsiteY3980"/>
                    </a:cxn>
                    <a:cxn ang="0">
                      <a:pos x="connsiteX3981" y="connsiteY3981"/>
                    </a:cxn>
                    <a:cxn ang="0">
                      <a:pos x="connsiteX3982" y="connsiteY3982"/>
                    </a:cxn>
                    <a:cxn ang="0">
                      <a:pos x="connsiteX3983" y="connsiteY3983"/>
                    </a:cxn>
                    <a:cxn ang="0">
                      <a:pos x="connsiteX3984" y="connsiteY3984"/>
                    </a:cxn>
                    <a:cxn ang="0">
                      <a:pos x="connsiteX3985" y="connsiteY3985"/>
                    </a:cxn>
                    <a:cxn ang="0">
                      <a:pos x="connsiteX3986" y="connsiteY3986"/>
                    </a:cxn>
                    <a:cxn ang="0">
                      <a:pos x="connsiteX3987" y="connsiteY3987"/>
                    </a:cxn>
                    <a:cxn ang="0">
                      <a:pos x="connsiteX3988" y="connsiteY3988"/>
                    </a:cxn>
                    <a:cxn ang="0">
                      <a:pos x="connsiteX3989" y="connsiteY3989"/>
                    </a:cxn>
                    <a:cxn ang="0">
                      <a:pos x="connsiteX3990" y="connsiteY3990"/>
                    </a:cxn>
                    <a:cxn ang="0">
                      <a:pos x="connsiteX3991" y="connsiteY3991"/>
                    </a:cxn>
                    <a:cxn ang="0">
                      <a:pos x="connsiteX3992" y="connsiteY3992"/>
                    </a:cxn>
                    <a:cxn ang="0">
                      <a:pos x="connsiteX3993" y="connsiteY3993"/>
                    </a:cxn>
                    <a:cxn ang="0">
                      <a:pos x="connsiteX3994" y="connsiteY3994"/>
                    </a:cxn>
                    <a:cxn ang="0">
                      <a:pos x="connsiteX3995" y="connsiteY3995"/>
                    </a:cxn>
                    <a:cxn ang="0">
                      <a:pos x="connsiteX3996" y="connsiteY3996"/>
                    </a:cxn>
                    <a:cxn ang="0">
                      <a:pos x="connsiteX3997" y="connsiteY3997"/>
                    </a:cxn>
                    <a:cxn ang="0">
                      <a:pos x="connsiteX3998" y="connsiteY3998"/>
                    </a:cxn>
                    <a:cxn ang="0">
                      <a:pos x="connsiteX3999" y="connsiteY3999"/>
                    </a:cxn>
                    <a:cxn ang="0">
                      <a:pos x="connsiteX4000" y="connsiteY4000"/>
                    </a:cxn>
                    <a:cxn ang="0">
                      <a:pos x="connsiteX4001" y="connsiteY4001"/>
                    </a:cxn>
                    <a:cxn ang="0">
                      <a:pos x="connsiteX4002" y="connsiteY4002"/>
                    </a:cxn>
                    <a:cxn ang="0">
                      <a:pos x="connsiteX4003" y="connsiteY4003"/>
                    </a:cxn>
                    <a:cxn ang="0">
                      <a:pos x="connsiteX4004" y="connsiteY4004"/>
                    </a:cxn>
                    <a:cxn ang="0">
                      <a:pos x="connsiteX4005" y="connsiteY4005"/>
                    </a:cxn>
                    <a:cxn ang="0">
                      <a:pos x="connsiteX4006" y="connsiteY4006"/>
                    </a:cxn>
                    <a:cxn ang="0">
                      <a:pos x="connsiteX4007" y="connsiteY4007"/>
                    </a:cxn>
                    <a:cxn ang="0">
                      <a:pos x="connsiteX4008" y="connsiteY4008"/>
                    </a:cxn>
                    <a:cxn ang="0">
                      <a:pos x="connsiteX4009" y="connsiteY4009"/>
                    </a:cxn>
                    <a:cxn ang="0">
                      <a:pos x="connsiteX4010" y="connsiteY4010"/>
                    </a:cxn>
                    <a:cxn ang="0">
                      <a:pos x="connsiteX4011" y="connsiteY4011"/>
                    </a:cxn>
                    <a:cxn ang="0">
                      <a:pos x="connsiteX4012" y="connsiteY4012"/>
                    </a:cxn>
                    <a:cxn ang="0">
                      <a:pos x="connsiteX4013" y="connsiteY4013"/>
                    </a:cxn>
                    <a:cxn ang="0">
                      <a:pos x="connsiteX4014" y="connsiteY4014"/>
                    </a:cxn>
                    <a:cxn ang="0">
                      <a:pos x="connsiteX4015" y="connsiteY4015"/>
                    </a:cxn>
                    <a:cxn ang="0">
                      <a:pos x="connsiteX4016" y="connsiteY4016"/>
                    </a:cxn>
                    <a:cxn ang="0">
                      <a:pos x="connsiteX4017" y="connsiteY4017"/>
                    </a:cxn>
                    <a:cxn ang="0">
                      <a:pos x="connsiteX4018" y="connsiteY4018"/>
                    </a:cxn>
                    <a:cxn ang="0">
                      <a:pos x="connsiteX4019" y="connsiteY4019"/>
                    </a:cxn>
                    <a:cxn ang="0">
                      <a:pos x="connsiteX4020" y="connsiteY4020"/>
                    </a:cxn>
                    <a:cxn ang="0">
                      <a:pos x="connsiteX4021" y="connsiteY4021"/>
                    </a:cxn>
                    <a:cxn ang="0">
                      <a:pos x="connsiteX4022" y="connsiteY4022"/>
                    </a:cxn>
                    <a:cxn ang="0">
                      <a:pos x="connsiteX4023" y="connsiteY4023"/>
                    </a:cxn>
                    <a:cxn ang="0">
                      <a:pos x="connsiteX4024" y="connsiteY4024"/>
                    </a:cxn>
                    <a:cxn ang="0">
                      <a:pos x="connsiteX4025" y="connsiteY4025"/>
                    </a:cxn>
                    <a:cxn ang="0">
                      <a:pos x="connsiteX4026" y="connsiteY4026"/>
                    </a:cxn>
                    <a:cxn ang="0">
                      <a:pos x="connsiteX4027" y="connsiteY4027"/>
                    </a:cxn>
                    <a:cxn ang="0">
                      <a:pos x="connsiteX4028" y="connsiteY4028"/>
                    </a:cxn>
                    <a:cxn ang="0">
                      <a:pos x="connsiteX4029" y="connsiteY4029"/>
                    </a:cxn>
                    <a:cxn ang="0">
                      <a:pos x="connsiteX4030" y="connsiteY4030"/>
                    </a:cxn>
                    <a:cxn ang="0">
                      <a:pos x="connsiteX4031" y="connsiteY4031"/>
                    </a:cxn>
                    <a:cxn ang="0">
                      <a:pos x="connsiteX4032" y="connsiteY4032"/>
                    </a:cxn>
                    <a:cxn ang="0">
                      <a:pos x="connsiteX4033" y="connsiteY4033"/>
                    </a:cxn>
                    <a:cxn ang="0">
                      <a:pos x="connsiteX4034" y="connsiteY4034"/>
                    </a:cxn>
                    <a:cxn ang="0">
                      <a:pos x="connsiteX4035" y="connsiteY4035"/>
                    </a:cxn>
                    <a:cxn ang="0">
                      <a:pos x="connsiteX4036" y="connsiteY4036"/>
                    </a:cxn>
                    <a:cxn ang="0">
                      <a:pos x="connsiteX4037" y="connsiteY4037"/>
                    </a:cxn>
                    <a:cxn ang="0">
                      <a:pos x="connsiteX4038" y="connsiteY4038"/>
                    </a:cxn>
                    <a:cxn ang="0">
                      <a:pos x="connsiteX4039" y="connsiteY4039"/>
                    </a:cxn>
                    <a:cxn ang="0">
                      <a:pos x="connsiteX4040" y="connsiteY4040"/>
                    </a:cxn>
                    <a:cxn ang="0">
                      <a:pos x="connsiteX4041" y="connsiteY4041"/>
                    </a:cxn>
                    <a:cxn ang="0">
                      <a:pos x="connsiteX4042" y="connsiteY4042"/>
                    </a:cxn>
                    <a:cxn ang="0">
                      <a:pos x="connsiteX4043" y="connsiteY4043"/>
                    </a:cxn>
                    <a:cxn ang="0">
                      <a:pos x="connsiteX4044" y="connsiteY4044"/>
                    </a:cxn>
                    <a:cxn ang="0">
                      <a:pos x="connsiteX4045" y="connsiteY4045"/>
                    </a:cxn>
                    <a:cxn ang="0">
                      <a:pos x="connsiteX4046" y="connsiteY4046"/>
                    </a:cxn>
                    <a:cxn ang="0">
                      <a:pos x="connsiteX4047" y="connsiteY4047"/>
                    </a:cxn>
                    <a:cxn ang="0">
                      <a:pos x="connsiteX4048" y="connsiteY4048"/>
                    </a:cxn>
                    <a:cxn ang="0">
                      <a:pos x="connsiteX4049" y="connsiteY4049"/>
                    </a:cxn>
                    <a:cxn ang="0">
                      <a:pos x="connsiteX4050" y="connsiteY4050"/>
                    </a:cxn>
                    <a:cxn ang="0">
                      <a:pos x="connsiteX4051" y="connsiteY4051"/>
                    </a:cxn>
                    <a:cxn ang="0">
                      <a:pos x="connsiteX4052" y="connsiteY4052"/>
                    </a:cxn>
                    <a:cxn ang="0">
                      <a:pos x="connsiteX4053" y="connsiteY4053"/>
                    </a:cxn>
                    <a:cxn ang="0">
                      <a:pos x="connsiteX4054" y="connsiteY4054"/>
                    </a:cxn>
                    <a:cxn ang="0">
                      <a:pos x="connsiteX4055" y="connsiteY4055"/>
                    </a:cxn>
                    <a:cxn ang="0">
                      <a:pos x="connsiteX4056" y="connsiteY4056"/>
                    </a:cxn>
                    <a:cxn ang="0">
                      <a:pos x="connsiteX4057" y="connsiteY4057"/>
                    </a:cxn>
                    <a:cxn ang="0">
                      <a:pos x="connsiteX4058" y="connsiteY4058"/>
                    </a:cxn>
                    <a:cxn ang="0">
                      <a:pos x="connsiteX4059" y="connsiteY4059"/>
                    </a:cxn>
                    <a:cxn ang="0">
                      <a:pos x="connsiteX4060" y="connsiteY4060"/>
                    </a:cxn>
                    <a:cxn ang="0">
                      <a:pos x="connsiteX4061" y="connsiteY4061"/>
                    </a:cxn>
                    <a:cxn ang="0">
                      <a:pos x="connsiteX4062" y="connsiteY4062"/>
                    </a:cxn>
                    <a:cxn ang="0">
                      <a:pos x="connsiteX4063" y="connsiteY4063"/>
                    </a:cxn>
                    <a:cxn ang="0">
                      <a:pos x="connsiteX4064" y="connsiteY4064"/>
                    </a:cxn>
                    <a:cxn ang="0">
                      <a:pos x="connsiteX4065" y="connsiteY4065"/>
                    </a:cxn>
                    <a:cxn ang="0">
                      <a:pos x="connsiteX4066" y="connsiteY4066"/>
                    </a:cxn>
                    <a:cxn ang="0">
                      <a:pos x="connsiteX4067" y="connsiteY4067"/>
                    </a:cxn>
                    <a:cxn ang="0">
                      <a:pos x="connsiteX4068" y="connsiteY4068"/>
                    </a:cxn>
                    <a:cxn ang="0">
                      <a:pos x="connsiteX4069" y="connsiteY4069"/>
                    </a:cxn>
                    <a:cxn ang="0">
                      <a:pos x="connsiteX4070" y="connsiteY4070"/>
                    </a:cxn>
                    <a:cxn ang="0">
                      <a:pos x="connsiteX4071" y="connsiteY4071"/>
                    </a:cxn>
                    <a:cxn ang="0">
                      <a:pos x="connsiteX4072" y="connsiteY4072"/>
                    </a:cxn>
                    <a:cxn ang="0">
                      <a:pos x="connsiteX4073" y="connsiteY4073"/>
                    </a:cxn>
                    <a:cxn ang="0">
                      <a:pos x="connsiteX4074" y="connsiteY4074"/>
                    </a:cxn>
                    <a:cxn ang="0">
                      <a:pos x="connsiteX4075" y="connsiteY4075"/>
                    </a:cxn>
                    <a:cxn ang="0">
                      <a:pos x="connsiteX4076" y="connsiteY4076"/>
                    </a:cxn>
                    <a:cxn ang="0">
                      <a:pos x="connsiteX4077" y="connsiteY4077"/>
                    </a:cxn>
                    <a:cxn ang="0">
                      <a:pos x="connsiteX4078" y="connsiteY4078"/>
                    </a:cxn>
                    <a:cxn ang="0">
                      <a:pos x="connsiteX4079" y="connsiteY4079"/>
                    </a:cxn>
                    <a:cxn ang="0">
                      <a:pos x="connsiteX4080" y="connsiteY4080"/>
                    </a:cxn>
                    <a:cxn ang="0">
                      <a:pos x="connsiteX4081" y="connsiteY4081"/>
                    </a:cxn>
                    <a:cxn ang="0">
                      <a:pos x="connsiteX4082" y="connsiteY4082"/>
                    </a:cxn>
                    <a:cxn ang="0">
                      <a:pos x="connsiteX4083" y="connsiteY4083"/>
                    </a:cxn>
                    <a:cxn ang="0">
                      <a:pos x="connsiteX4084" y="connsiteY4084"/>
                    </a:cxn>
                    <a:cxn ang="0">
                      <a:pos x="connsiteX4085" y="connsiteY4085"/>
                    </a:cxn>
                    <a:cxn ang="0">
                      <a:pos x="connsiteX4086" y="connsiteY4086"/>
                    </a:cxn>
                    <a:cxn ang="0">
                      <a:pos x="connsiteX4087" y="connsiteY4087"/>
                    </a:cxn>
                    <a:cxn ang="0">
                      <a:pos x="connsiteX4088" y="connsiteY4088"/>
                    </a:cxn>
                    <a:cxn ang="0">
                      <a:pos x="connsiteX4089" y="connsiteY4089"/>
                    </a:cxn>
                    <a:cxn ang="0">
                      <a:pos x="connsiteX4090" y="connsiteY4090"/>
                    </a:cxn>
                    <a:cxn ang="0">
                      <a:pos x="connsiteX4091" y="connsiteY4091"/>
                    </a:cxn>
                    <a:cxn ang="0">
                      <a:pos x="connsiteX4092" y="connsiteY4092"/>
                    </a:cxn>
                    <a:cxn ang="0">
                      <a:pos x="connsiteX4093" y="connsiteY4093"/>
                    </a:cxn>
                    <a:cxn ang="0">
                      <a:pos x="connsiteX4094" y="connsiteY4094"/>
                    </a:cxn>
                    <a:cxn ang="0">
                      <a:pos x="connsiteX4095" y="connsiteY4095"/>
                    </a:cxn>
                    <a:cxn ang="0">
                      <a:pos x="connsiteX4096" y="connsiteY4096"/>
                    </a:cxn>
                    <a:cxn ang="0">
                      <a:pos x="connsiteX4097" y="connsiteY4097"/>
                    </a:cxn>
                    <a:cxn ang="0">
                      <a:pos x="connsiteX4098" y="connsiteY4098"/>
                    </a:cxn>
                    <a:cxn ang="0">
                      <a:pos x="connsiteX4099" y="connsiteY4099"/>
                    </a:cxn>
                    <a:cxn ang="0">
                      <a:pos x="connsiteX4100" y="connsiteY4100"/>
                    </a:cxn>
                    <a:cxn ang="0">
                      <a:pos x="connsiteX4101" y="connsiteY4101"/>
                    </a:cxn>
                    <a:cxn ang="0">
                      <a:pos x="connsiteX4102" y="connsiteY4102"/>
                    </a:cxn>
                    <a:cxn ang="0">
                      <a:pos x="connsiteX4103" y="connsiteY4103"/>
                    </a:cxn>
                    <a:cxn ang="0">
                      <a:pos x="connsiteX4104" y="connsiteY4104"/>
                    </a:cxn>
                    <a:cxn ang="0">
                      <a:pos x="connsiteX4105" y="connsiteY4105"/>
                    </a:cxn>
                    <a:cxn ang="0">
                      <a:pos x="connsiteX4106" y="connsiteY4106"/>
                    </a:cxn>
                    <a:cxn ang="0">
                      <a:pos x="connsiteX4107" y="connsiteY4107"/>
                    </a:cxn>
                    <a:cxn ang="0">
                      <a:pos x="connsiteX4108" y="connsiteY4108"/>
                    </a:cxn>
                    <a:cxn ang="0">
                      <a:pos x="connsiteX4109" y="connsiteY4109"/>
                    </a:cxn>
                    <a:cxn ang="0">
                      <a:pos x="connsiteX4110" y="connsiteY4110"/>
                    </a:cxn>
                    <a:cxn ang="0">
                      <a:pos x="connsiteX4111" y="connsiteY4111"/>
                    </a:cxn>
                    <a:cxn ang="0">
                      <a:pos x="connsiteX4112" y="connsiteY4112"/>
                    </a:cxn>
                    <a:cxn ang="0">
                      <a:pos x="connsiteX4113" y="connsiteY4113"/>
                    </a:cxn>
                    <a:cxn ang="0">
                      <a:pos x="connsiteX4114" y="connsiteY4114"/>
                    </a:cxn>
                    <a:cxn ang="0">
                      <a:pos x="connsiteX4115" y="connsiteY4115"/>
                    </a:cxn>
                    <a:cxn ang="0">
                      <a:pos x="connsiteX4116" y="connsiteY4116"/>
                    </a:cxn>
                    <a:cxn ang="0">
                      <a:pos x="connsiteX4117" y="connsiteY4117"/>
                    </a:cxn>
                    <a:cxn ang="0">
                      <a:pos x="connsiteX4118" y="connsiteY4118"/>
                    </a:cxn>
                    <a:cxn ang="0">
                      <a:pos x="connsiteX4119" y="connsiteY4119"/>
                    </a:cxn>
                    <a:cxn ang="0">
                      <a:pos x="connsiteX4120" y="connsiteY4120"/>
                    </a:cxn>
                    <a:cxn ang="0">
                      <a:pos x="connsiteX4121" y="connsiteY4121"/>
                    </a:cxn>
                    <a:cxn ang="0">
                      <a:pos x="connsiteX4122" y="connsiteY4122"/>
                    </a:cxn>
                    <a:cxn ang="0">
                      <a:pos x="connsiteX4123" y="connsiteY4123"/>
                    </a:cxn>
                    <a:cxn ang="0">
                      <a:pos x="connsiteX4124" y="connsiteY4124"/>
                    </a:cxn>
                    <a:cxn ang="0">
                      <a:pos x="connsiteX4125" y="connsiteY4125"/>
                    </a:cxn>
                    <a:cxn ang="0">
                      <a:pos x="connsiteX4126" y="connsiteY4126"/>
                    </a:cxn>
                    <a:cxn ang="0">
                      <a:pos x="connsiteX4127" y="connsiteY4127"/>
                    </a:cxn>
                    <a:cxn ang="0">
                      <a:pos x="connsiteX4128" y="connsiteY4128"/>
                    </a:cxn>
                    <a:cxn ang="0">
                      <a:pos x="connsiteX4129" y="connsiteY4129"/>
                    </a:cxn>
                    <a:cxn ang="0">
                      <a:pos x="connsiteX4130" y="connsiteY4130"/>
                    </a:cxn>
                    <a:cxn ang="0">
                      <a:pos x="connsiteX4131" y="connsiteY4131"/>
                    </a:cxn>
                    <a:cxn ang="0">
                      <a:pos x="connsiteX4132" y="connsiteY4132"/>
                    </a:cxn>
                    <a:cxn ang="0">
                      <a:pos x="connsiteX4133" y="connsiteY4133"/>
                    </a:cxn>
                    <a:cxn ang="0">
                      <a:pos x="connsiteX4134" y="connsiteY4134"/>
                    </a:cxn>
                    <a:cxn ang="0">
                      <a:pos x="connsiteX4135" y="connsiteY4135"/>
                    </a:cxn>
                    <a:cxn ang="0">
                      <a:pos x="connsiteX4136" y="connsiteY4136"/>
                    </a:cxn>
                    <a:cxn ang="0">
                      <a:pos x="connsiteX4137" y="connsiteY4137"/>
                    </a:cxn>
                    <a:cxn ang="0">
                      <a:pos x="connsiteX4138" y="connsiteY4138"/>
                    </a:cxn>
                    <a:cxn ang="0">
                      <a:pos x="connsiteX4139" y="connsiteY4139"/>
                    </a:cxn>
                    <a:cxn ang="0">
                      <a:pos x="connsiteX4140" y="connsiteY4140"/>
                    </a:cxn>
                    <a:cxn ang="0">
                      <a:pos x="connsiteX4141" y="connsiteY4141"/>
                    </a:cxn>
                    <a:cxn ang="0">
                      <a:pos x="connsiteX4142" y="connsiteY4142"/>
                    </a:cxn>
                    <a:cxn ang="0">
                      <a:pos x="connsiteX4143" y="connsiteY4143"/>
                    </a:cxn>
                    <a:cxn ang="0">
                      <a:pos x="connsiteX4144" y="connsiteY4144"/>
                    </a:cxn>
                    <a:cxn ang="0">
                      <a:pos x="connsiteX4145" y="connsiteY4145"/>
                    </a:cxn>
                    <a:cxn ang="0">
                      <a:pos x="connsiteX4146" y="connsiteY4146"/>
                    </a:cxn>
                    <a:cxn ang="0">
                      <a:pos x="connsiteX4147" y="connsiteY4147"/>
                    </a:cxn>
                    <a:cxn ang="0">
                      <a:pos x="connsiteX4148" y="connsiteY4148"/>
                    </a:cxn>
                    <a:cxn ang="0">
                      <a:pos x="connsiteX4149" y="connsiteY4149"/>
                    </a:cxn>
                    <a:cxn ang="0">
                      <a:pos x="connsiteX4150" y="connsiteY4150"/>
                    </a:cxn>
                    <a:cxn ang="0">
                      <a:pos x="connsiteX4151" y="connsiteY4151"/>
                    </a:cxn>
                    <a:cxn ang="0">
                      <a:pos x="connsiteX4152" y="connsiteY4152"/>
                    </a:cxn>
                    <a:cxn ang="0">
                      <a:pos x="connsiteX4153" y="connsiteY4153"/>
                    </a:cxn>
                    <a:cxn ang="0">
                      <a:pos x="connsiteX4154" y="connsiteY4154"/>
                    </a:cxn>
                    <a:cxn ang="0">
                      <a:pos x="connsiteX4155" y="connsiteY4155"/>
                    </a:cxn>
                    <a:cxn ang="0">
                      <a:pos x="connsiteX4156" y="connsiteY4156"/>
                    </a:cxn>
                    <a:cxn ang="0">
                      <a:pos x="connsiteX4157" y="connsiteY4157"/>
                    </a:cxn>
                    <a:cxn ang="0">
                      <a:pos x="connsiteX4158" y="connsiteY4158"/>
                    </a:cxn>
                    <a:cxn ang="0">
                      <a:pos x="connsiteX4159" y="connsiteY4159"/>
                    </a:cxn>
                    <a:cxn ang="0">
                      <a:pos x="connsiteX4160" y="connsiteY4160"/>
                    </a:cxn>
                    <a:cxn ang="0">
                      <a:pos x="connsiteX4161" y="connsiteY4161"/>
                    </a:cxn>
                    <a:cxn ang="0">
                      <a:pos x="connsiteX4162" y="connsiteY4162"/>
                    </a:cxn>
                    <a:cxn ang="0">
                      <a:pos x="connsiteX4163" y="connsiteY4163"/>
                    </a:cxn>
                    <a:cxn ang="0">
                      <a:pos x="connsiteX4164" y="connsiteY4164"/>
                    </a:cxn>
                    <a:cxn ang="0">
                      <a:pos x="connsiteX4165" y="connsiteY4165"/>
                    </a:cxn>
                    <a:cxn ang="0">
                      <a:pos x="connsiteX4166" y="connsiteY4166"/>
                    </a:cxn>
                    <a:cxn ang="0">
                      <a:pos x="connsiteX4167" y="connsiteY4167"/>
                    </a:cxn>
                    <a:cxn ang="0">
                      <a:pos x="connsiteX4168" y="connsiteY4168"/>
                    </a:cxn>
                    <a:cxn ang="0">
                      <a:pos x="connsiteX4169" y="connsiteY4169"/>
                    </a:cxn>
                    <a:cxn ang="0">
                      <a:pos x="connsiteX4170" y="connsiteY4170"/>
                    </a:cxn>
                    <a:cxn ang="0">
                      <a:pos x="connsiteX4171" y="connsiteY4171"/>
                    </a:cxn>
                    <a:cxn ang="0">
                      <a:pos x="connsiteX4172" y="connsiteY4172"/>
                    </a:cxn>
                    <a:cxn ang="0">
                      <a:pos x="connsiteX4173" y="connsiteY4173"/>
                    </a:cxn>
                    <a:cxn ang="0">
                      <a:pos x="connsiteX4174" y="connsiteY4174"/>
                    </a:cxn>
                    <a:cxn ang="0">
                      <a:pos x="connsiteX4175" y="connsiteY4175"/>
                    </a:cxn>
                    <a:cxn ang="0">
                      <a:pos x="connsiteX4176" y="connsiteY4176"/>
                    </a:cxn>
                    <a:cxn ang="0">
                      <a:pos x="connsiteX4177" y="connsiteY4177"/>
                    </a:cxn>
                    <a:cxn ang="0">
                      <a:pos x="connsiteX4178" y="connsiteY4178"/>
                    </a:cxn>
                    <a:cxn ang="0">
                      <a:pos x="connsiteX4179" y="connsiteY4179"/>
                    </a:cxn>
                    <a:cxn ang="0">
                      <a:pos x="connsiteX4180" y="connsiteY4180"/>
                    </a:cxn>
                    <a:cxn ang="0">
                      <a:pos x="connsiteX4181" y="connsiteY4181"/>
                    </a:cxn>
                    <a:cxn ang="0">
                      <a:pos x="connsiteX4182" y="connsiteY4182"/>
                    </a:cxn>
                    <a:cxn ang="0">
                      <a:pos x="connsiteX4183" y="connsiteY4183"/>
                    </a:cxn>
                    <a:cxn ang="0">
                      <a:pos x="connsiteX4184" y="connsiteY4184"/>
                    </a:cxn>
                    <a:cxn ang="0">
                      <a:pos x="connsiteX4185" y="connsiteY4185"/>
                    </a:cxn>
                    <a:cxn ang="0">
                      <a:pos x="connsiteX4186" y="connsiteY4186"/>
                    </a:cxn>
                    <a:cxn ang="0">
                      <a:pos x="connsiteX4187" y="connsiteY4187"/>
                    </a:cxn>
                    <a:cxn ang="0">
                      <a:pos x="connsiteX4188" y="connsiteY4188"/>
                    </a:cxn>
                    <a:cxn ang="0">
                      <a:pos x="connsiteX4189" y="connsiteY4189"/>
                    </a:cxn>
                    <a:cxn ang="0">
                      <a:pos x="connsiteX4190" y="connsiteY4190"/>
                    </a:cxn>
                    <a:cxn ang="0">
                      <a:pos x="connsiteX4191" y="connsiteY4191"/>
                    </a:cxn>
                    <a:cxn ang="0">
                      <a:pos x="connsiteX4192" y="connsiteY4192"/>
                    </a:cxn>
                    <a:cxn ang="0">
                      <a:pos x="connsiteX4193" y="connsiteY4193"/>
                    </a:cxn>
                    <a:cxn ang="0">
                      <a:pos x="connsiteX4194" y="connsiteY4194"/>
                    </a:cxn>
                    <a:cxn ang="0">
                      <a:pos x="connsiteX4195" y="connsiteY4195"/>
                    </a:cxn>
                    <a:cxn ang="0">
                      <a:pos x="connsiteX4196" y="connsiteY4196"/>
                    </a:cxn>
                    <a:cxn ang="0">
                      <a:pos x="connsiteX4197" y="connsiteY4197"/>
                    </a:cxn>
                    <a:cxn ang="0">
                      <a:pos x="connsiteX4198" y="connsiteY4198"/>
                    </a:cxn>
                    <a:cxn ang="0">
                      <a:pos x="connsiteX4199" y="connsiteY4199"/>
                    </a:cxn>
                    <a:cxn ang="0">
                      <a:pos x="connsiteX4200" y="connsiteY4200"/>
                    </a:cxn>
                    <a:cxn ang="0">
                      <a:pos x="connsiteX4201" y="connsiteY4201"/>
                    </a:cxn>
                    <a:cxn ang="0">
                      <a:pos x="connsiteX4202" y="connsiteY4202"/>
                    </a:cxn>
                    <a:cxn ang="0">
                      <a:pos x="connsiteX4203" y="connsiteY4203"/>
                    </a:cxn>
                    <a:cxn ang="0">
                      <a:pos x="connsiteX4204" y="connsiteY4204"/>
                    </a:cxn>
                    <a:cxn ang="0">
                      <a:pos x="connsiteX4205" y="connsiteY4205"/>
                    </a:cxn>
                    <a:cxn ang="0">
                      <a:pos x="connsiteX4206" y="connsiteY4206"/>
                    </a:cxn>
                    <a:cxn ang="0">
                      <a:pos x="connsiteX4207" y="connsiteY4207"/>
                    </a:cxn>
                    <a:cxn ang="0">
                      <a:pos x="connsiteX4208" y="connsiteY4208"/>
                    </a:cxn>
                    <a:cxn ang="0">
                      <a:pos x="connsiteX4209" y="connsiteY4209"/>
                    </a:cxn>
                    <a:cxn ang="0">
                      <a:pos x="connsiteX4210" y="connsiteY4210"/>
                    </a:cxn>
                    <a:cxn ang="0">
                      <a:pos x="connsiteX4211" y="connsiteY4211"/>
                    </a:cxn>
                    <a:cxn ang="0">
                      <a:pos x="connsiteX4212" y="connsiteY4212"/>
                    </a:cxn>
                    <a:cxn ang="0">
                      <a:pos x="connsiteX4213" y="connsiteY4213"/>
                    </a:cxn>
                    <a:cxn ang="0">
                      <a:pos x="connsiteX4214" y="connsiteY4214"/>
                    </a:cxn>
                    <a:cxn ang="0">
                      <a:pos x="connsiteX4215" y="connsiteY4215"/>
                    </a:cxn>
                    <a:cxn ang="0">
                      <a:pos x="connsiteX4216" y="connsiteY4216"/>
                    </a:cxn>
                    <a:cxn ang="0">
                      <a:pos x="connsiteX4217" y="connsiteY4217"/>
                    </a:cxn>
                    <a:cxn ang="0">
                      <a:pos x="connsiteX4218" y="connsiteY4218"/>
                    </a:cxn>
                    <a:cxn ang="0">
                      <a:pos x="connsiteX4219" y="connsiteY4219"/>
                    </a:cxn>
                    <a:cxn ang="0">
                      <a:pos x="connsiteX4220" y="connsiteY4220"/>
                    </a:cxn>
                    <a:cxn ang="0">
                      <a:pos x="connsiteX4221" y="connsiteY4221"/>
                    </a:cxn>
                    <a:cxn ang="0">
                      <a:pos x="connsiteX4222" y="connsiteY4222"/>
                    </a:cxn>
                    <a:cxn ang="0">
                      <a:pos x="connsiteX4223" y="connsiteY4223"/>
                    </a:cxn>
                    <a:cxn ang="0">
                      <a:pos x="connsiteX4224" y="connsiteY4224"/>
                    </a:cxn>
                    <a:cxn ang="0">
                      <a:pos x="connsiteX4225" y="connsiteY4225"/>
                    </a:cxn>
                    <a:cxn ang="0">
                      <a:pos x="connsiteX4226" y="connsiteY4226"/>
                    </a:cxn>
                    <a:cxn ang="0">
                      <a:pos x="connsiteX4227" y="connsiteY4227"/>
                    </a:cxn>
                    <a:cxn ang="0">
                      <a:pos x="connsiteX4228" y="connsiteY4228"/>
                    </a:cxn>
                    <a:cxn ang="0">
                      <a:pos x="connsiteX4229" y="connsiteY4229"/>
                    </a:cxn>
                    <a:cxn ang="0">
                      <a:pos x="connsiteX4230" y="connsiteY4230"/>
                    </a:cxn>
                    <a:cxn ang="0">
                      <a:pos x="connsiteX4231" y="connsiteY4231"/>
                    </a:cxn>
                    <a:cxn ang="0">
                      <a:pos x="connsiteX4232" y="connsiteY4232"/>
                    </a:cxn>
                    <a:cxn ang="0">
                      <a:pos x="connsiteX4233" y="connsiteY4233"/>
                    </a:cxn>
                    <a:cxn ang="0">
                      <a:pos x="connsiteX4234" y="connsiteY4234"/>
                    </a:cxn>
                    <a:cxn ang="0">
                      <a:pos x="connsiteX4235" y="connsiteY4235"/>
                    </a:cxn>
                    <a:cxn ang="0">
                      <a:pos x="connsiteX4236" y="connsiteY4236"/>
                    </a:cxn>
                    <a:cxn ang="0">
                      <a:pos x="connsiteX4237" y="connsiteY4237"/>
                    </a:cxn>
                    <a:cxn ang="0">
                      <a:pos x="connsiteX4238" y="connsiteY4238"/>
                    </a:cxn>
                    <a:cxn ang="0">
                      <a:pos x="connsiteX4239" y="connsiteY4239"/>
                    </a:cxn>
                    <a:cxn ang="0">
                      <a:pos x="connsiteX4240" y="connsiteY4240"/>
                    </a:cxn>
                    <a:cxn ang="0">
                      <a:pos x="connsiteX4241" y="connsiteY4241"/>
                    </a:cxn>
                    <a:cxn ang="0">
                      <a:pos x="connsiteX4242" y="connsiteY4242"/>
                    </a:cxn>
                    <a:cxn ang="0">
                      <a:pos x="connsiteX4243" y="connsiteY4243"/>
                    </a:cxn>
                    <a:cxn ang="0">
                      <a:pos x="connsiteX4244" y="connsiteY4244"/>
                    </a:cxn>
                    <a:cxn ang="0">
                      <a:pos x="connsiteX4245" y="connsiteY4245"/>
                    </a:cxn>
                    <a:cxn ang="0">
                      <a:pos x="connsiteX4246" y="connsiteY4246"/>
                    </a:cxn>
                    <a:cxn ang="0">
                      <a:pos x="connsiteX4247" y="connsiteY4247"/>
                    </a:cxn>
                    <a:cxn ang="0">
                      <a:pos x="connsiteX4248" y="connsiteY4248"/>
                    </a:cxn>
                    <a:cxn ang="0">
                      <a:pos x="connsiteX4249" y="connsiteY4249"/>
                    </a:cxn>
                    <a:cxn ang="0">
                      <a:pos x="connsiteX4250" y="connsiteY4250"/>
                    </a:cxn>
                    <a:cxn ang="0">
                      <a:pos x="connsiteX4251" y="connsiteY4251"/>
                    </a:cxn>
                    <a:cxn ang="0">
                      <a:pos x="connsiteX4252" y="connsiteY4252"/>
                    </a:cxn>
                    <a:cxn ang="0">
                      <a:pos x="connsiteX4253" y="connsiteY4253"/>
                    </a:cxn>
                    <a:cxn ang="0">
                      <a:pos x="connsiteX4254" y="connsiteY4254"/>
                    </a:cxn>
                    <a:cxn ang="0">
                      <a:pos x="connsiteX4255" y="connsiteY4255"/>
                    </a:cxn>
                    <a:cxn ang="0">
                      <a:pos x="connsiteX4256" y="connsiteY4256"/>
                    </a:cxn>
                    <a:cxn ang="0">
                      <a:pos x="connsiteX4257" y="connsiteY4257"/>
                    </a:cxn>
                    <a:cxn ang="0">
                      <a:pos x="connsiteX4258" y="connsiteY4258"/>
                    </a:cxn>
                    <a:cxn ang="0">
                      <a:pos x="connsiteX4259" y="connsiteY4259"/>
                    </a:cxn>
                    <a:cxn ang="0">
                      <a:pos x="connsiteX4260" y="connsiteY4260"/>
                    </a:cxn>
                    <a:cxn ang="0">
                      <a:pos x="connsiteX4261" y="connsiteY4261"/>
                    </a:cxn>
                    <a:cxn ang="0">
                      <a:pos x="connsiteX4262" y="connsiteY4262"/>
                    </a:cxn>
                    <a:cxn ang="0">
                      <a:pos x="connsiteX4263" y="connsiteY4263"/>
                    </a:cxn>
                    <a:cxn ang="0">
                      <a:pos x="connsiteX4264" y="connsiteY4264"/>
                    </a:cxn>
                    <a:cxn ang="0">
                      <a:pos x="connsiteX4265" y="connsiteY4265"/>
                    </a:cxn>
                    <a:cxn ang="0">
                      <a:pos x="connsiteX4266" y="connsiteY4266"/>
                    </a:cxn>
                    <a:cxn ang="0">
                      <a:pos x="connsiteX4267" y="connsiteY4267"/>
                    </a:cxn>
                    <a:cxn ang="0">
                      <a:pos x="connsiteX4268" y="connsiteY4268"/>
                    </a:cxn>
                    <a:cxn ang="0">
                      <a:pos x="connsiteX4269" y="connsiteY4269"/>
                    </a:cxn>
                    <a:cxn ang="0">
                      <a:pos x="connsiteX4270" y="connsiteY4270"/>
                    </a:cxn>
                    <a:cxn ang="0">
                      <a:pos x="connsiteX4271" y="connsiteY4271"/>
                    </a:cxn>
                    <a:cxn ang="0">
                      <a:pos x="connsiteX4272" y="connsiteY4272"/>
                    </a:cxn>
                    <a:cxn ang="0">
                      <a:pos x="connsiteX4273" y="connsiteY4273"/>
                    </a:cxn>
                    <a:cxn ang="0">
                      <a:pos x="connsiteX4274" y="connsiteY4274"/>
                    </a:cxn>
                    <a:cxn ang="0">
                      <a:pos x="connsiteX4275" y="connsiteY4275"/>
                    </a:cxn>
                    <a:cxn ang="0">
                      <a:pos x="connsiteX4276" y="connsiteY4276"/>
                    </a:cxn>
                    <a:cxn ang="0">
                      <a:pos x="connsiteX4277" y="connsiteY4277"/>
                    </a:cxn>
                    <a:cxn ang="0">
                      <a:pos x="connsiteX4278" y="connsiteY4278"/>
                    </a:cxn>
                    <a:cxn ang="0">
                      <a:pos x="connsiteX4279" y="connsiteY4279"/>
                    </a:cxn>
                    <a:cxn ang="0">
                      <a:pos x="connsiteX4280" y="connsiteY4280"/>
                    </a:cxn>
                    <a:cxn ang="0">
                      <a:pos x="connsiteX4281" y="connsiteY4281"/>
                    </a:cxn>
                    <a:cxn ang="0">
                      <a:pos x="connsiteX4282" y="connsiteY4282"/>
                    </a:cxn>
                    <a:cxn ang="0">
                      <a:pos x="connsiteX4283" y="connsiteY4283"/>
                    </a:cxn>
                    <a:cxn ang="0">
                      <a:pos x="connsiteX4284" y="connsiteY4284"/>
                    </a:cxn>
                    <a:cxn ang="0">
                      <a:pos x="connsiteX4285" y="connsiteY4285"/>
                    </a:cxn>
                    <a:cxn ang="0">
                      <a:pos x="connsiteX4286" y="connsiteY4286"/>
                    </a:cxn>
                    <a:cxn ang="0">
                      <a:pos x="connsiteX4287" y="connsiteY4287"/>
                    </a:cxn>
                    <a:cxn ang="0">
                      <a:pos x="connsiteX4288" y="connsiteY4288"/>
                    </a:cxn>
                    <a:cxn ang="0">
                      <a:pos x="connsiteX4289" y="connsiteY4289"/>
                    </a:cxn>
                    <a:cxn ang="0">
                      <a:pos x="connsiteX4290" y="connsiteY4290"/>
                    </a:cxn>
                    <a:cxn ang="0">
                      <a:pos x="connsiteX4291" y="connsiteY4291"/>
                    </a:cxn>
                    <a:cxn ang="0">
                      <a:pos x="connsiteX4292" y="connsiteY4292"/>
                    </a:cxn>
                    <a:cxn ang="0">
                      <a:pos x="connsiteX4293" y="connsiteY4293"/>
                    </a:cxn>
                    <a:cxn ang="0">
                      <a:pos x="connsiteX4294" y="connsiteY4294"/>
                    </a:cxn>
                    <a:cxn ang="0">
                      <a:pos x="connsiteX4295" y="connsiteY4295"/>
                    </a:cxn>
                    <a:cxn ang="0">
                      <a:pos x="connsiteX4296" y="connsiteY4296"/>
                    </a:cxn>
                    <a:cxn ang="0">
                      <a:pos x="connsiteX4297" y="connsiteY4297"/>
                    </a:cxn>
                    <a:cxn ang="0">
                      <a:pos x="connsiteX4298" y="connsiteY4298"/>
                    </a:cxn>
                    <a:cxn ang="0">
                      <a:pos x="connsiteX4299" y="connsiteY4299"/>
                    </a:cxn>
                    <a:cxn ang="0">
                      <a:pos x="connsiteX4300" y="connsiteY4300"/>
                    </a:cxn>
                    <a:cxn ang="0">
                      <a:pos x="connsiteX4301" y="connsiteY4301"/>
                    </a:cxn>
                    <a:cxn ang="0">
                      <a:pos x="connsiteX4302" y="connsiteY4302"/>
                    </a:cxn>
                    <a:cxn ang="0">
                      <a:pos x="connsiteX4303" y="connsiteY4303"/>
                    </a:cxn>
                    <a:cxn ang="0">
                      <a:pos x="connsiteX4304" y="connsiteY4304"/>
                    </a:cxn>
                    <a:cxn ang="0">
                      <a:pos x="connsiteX4305" y="connsiteY4305"/>
                    </a:cxn>
                    <a:cxn ang="0">
                      <a:pos x="connsiteX4306" y="connsiteY4306"/>
                    </a:cxn>
                    <a:cxn ang="0">
                      <a:pos x="connsiteX4307" y="connsiteY4307"/>
                    </a:cxn>
                    <a:cxn ang="0">
                      <a:pos x="connsiteX4308" y="connsiteY4308"/>
                    </a:cxn>
                    <a:cxn ang="0">
                      <a:pos x="connsiteX4309" y="connsiteY4309"/>
                    </a:cxn>
                    <a:cxn ang="0">
                      <a:pos x="connsiteX4310" y="connsiteY4310"/>
                    </a:cxn>
                    <a:cxn ang="0">
                      <a:pos x="connsiteX4311" y="connsiteY4311"/>
                    </a:cxn>
                    <a:cxn ang="0">
                      <a:pos x="connsiteX4312" y="connsiteY4312"/>
                    </a:cxn>
                    <a:cxn ang="0">
                      <a:pos x="connsiteX4313" y="connsiteY4313"/>
                    </a:cxn>
                    <a:cxn ang="0">
                      <a:pos x="connsiteX4314" y="connsiteY4314"/>
                    </a:cxn>
                    <a:cxn ang="0">
                      <a:pos x="connsiteX4315" y="connsiteY4315"/>
                    </a:cxn>
                    <a:cxn ang="0">
                      <a:pos x="connsiteX4316" y="connsiteY4316"/>
                    </a:cxn>
                    <a:cxn ang="0">
                      <a:pos x="connsiteX4317" y="connsiteY4317"/>
                    </a:cxn>
                    <a:cxn ang="0">
                      <a:pos x="connsiteX4318" y="connsiteY4318"/>
                    </a:cxn>
                    <a:cxn ang="0">
                      <a:pos x="connsiteX4319" y="connsiteY4319"/>
                    </a:cxn>
                    <a:cxn ang="0">
                      <a:pos x="connsiteX4320" y="connsiteY4320"/>
                    </a:cxn>
                    <a:cxn ang="0">
                      <a:pos x="connsiteX4321" y="connsiteY4321"/>
                    </a:cxn>
                    <a:cxn ang="0">
                      <a:pos x="connsiteX4322" y="connsiteY4322"/>
                    </a:cxn>
                    <a:cxn ang="0">
                      <a:pos x="connsiteX4323" y="connsiteY4323"/>
                    </a:cxn>
                    <a:cxn ang="0">
                      <a:pos x="connsiteX4324" y="connsiteY4324"/>
                    </a:cxn>
                    <a:cxn ang="0">
                      <a:pos x="connsiteX4325" y="connsiteY4325"/>
                    </a:cxn>
                    <a:cxn ang="0">
                      <a:pos x="connsiteX4326" y="connsiteY4326"/>
                    </a:cxn>
                    <a:cxn ang="0">
                      <a:pos x="connsiteX4327" y="connsiteY4327"/>
                    </a:cxn>
                    <a:cxn ang="0">
                      <a:pos x="connsiteX4328" y="connsiteY4328"/>
                    </a:cxn>
                    <a:cxn ang="0">
                      <a:pos x="connsiteX4329" y="connsiteY4329"/>
                    </a:cxn>
                    <a:cxn ang="0">
                      <a:pos x="connsiteX4330" y="connsiteY4330"/>
                    </a:cxn>
                    <a:cxn ang="0">
                      <a:pos x="connsiteX4331" y="connsiteY4331"/>
                    </a:cxn>
                    <a:cxn ang="0">
                      <a:pos x="connsiteX4332" y="connsiteY4332"/>
                    </a:cxn>
                    <a:cxn ang="0">
                      <a:pos x="connsiteX4333" y="connsiteY4333"/>
                    </a:cxn>
                    <a:cxn ang="0">
                      <a:pos x="connsiteX4334" y="connsiteY4334"/>
                    </a:cxn>
                    <a:cxn ang="0">
                      <a:pos x="connsiteX4335" y="connsiteY4335"/>
                    </a:cxn>
                    <a:cxn ang="0">
                      <a:pos x="connsiteX4336" y="connsiteY4336"/>
                    </a:cxn>
                    <a:cxn ang="0">
                      <a:pos x="connsiteX4337" y="connsiteY4337"/>
                    </a:cxn>
                    <a:cxn ang="0">
                      <a:pos x="connsiteX4338" y="connsiteY4338"/>
                    </a:cxn>
                    <a:cxn ang="0">
                      <a:pos x="connsiteX4339" y="connsiteY4339"/>
                    </a:cxn>
                    <a:cxn ang="0">
                      <a:pos x="connsiteX4340" y="connsiteY4340"/>
                    </a:cxn>
                    <a:cxn ang="0">
                      <a:pos x="connsiteX4341" y="connsiteY4341"/>
                    </a:cxn>
                    <a:cxn ang="0">
                      <a:pos x="connsiteX4342" y="connsiteY4342"/>
                    </a:cxn>
                    <a:cxn ang="0">
                      <a:pos x="connsiteX4343" y="connsiteY4343"/>
                    </a:cxn>
                    <a:cxn ang="0">
                      <a:pos x="connsiteX4344" y="connsiteY4344"/>
                    </a:cxn>
                    <a:cxn ang="0">
                      <a:pos x="connsiteX4345" y="connsiteY4345"/>
                    </a:cxn>
                    <a:cxn ang="0">
                      <a:pos x="connsiteX4346" y="connsiteY4346"/>
                    </a:cxn>
                    <a:cxn ang="0">
                      <a:pos x="connsiteX4347" y="connsiteY4347"/>
                    </a:cxn>
                    <a:cxn ang="0">
                      <a:pos x="connsiteX4348" y="connsiteY4348"/>
                    </a:cxn>
                    <a:cxn ang="0">
                      <a:pos x="connsiteX4349" y="connsiteY4349"/>
                    </a:cxn>
                    <a:cxn ang="0">
                      <a:pos x="connsiteX4350" y="connsiteY4350"/>
                    </a:cxn>
                    <a:cxn ang="0">
                      <a:pos x="connsiteX4351" y="connsiteY4351"/>
                    </a:cxn>
                    <a:cxn ang="0">
                      <a:pos x="connsiteX4352" y="connsiteY4352"/>
                    </a:cxn>
                    <a:cxn ang="0">
                      <a:pos x="connsiteX4353" y="connsiteY4353"/>
                    </a:cxn>
                    <a:cxn ang="0">
                      <a:pos x="connsiteX4354" y="connsiteY4354"/>
                    </a:cxn>
                    <a:cxn ang="0">
                      <a:pos x="connsiteX4355" y="connsiteY4355"/>
                    </a:cxn>
                    <a:cxn ang="0">
                      <a:pos x="connsiteX4356" y="connsiteY4356"/>
                    </a:cxn>
                    <a:cxn ang="0">
                      <a:pos x="connsiteX4357" y="connsiteY4357"/>
                    </a:cxn>
                    <a:cxn ang="0">
                      <a:pos x="connsiteX4358" y="connsiteY4358"/>
                    </a:cxn>
                    <a:cxn ang="0">
                      <a:pos x="connsiteX4359" y="connsiteY4359"/>
                    </a:cxn>
                    <a:cxn ang="0">
                      <a:pos x="connsiteX4360" y="connsiteY4360"/>
                    </a:cxn>
                    <a:cxn ang="0">
                      <a:pos x="connsiteX4361" y="connsiteY4361"/>
                    </a:cxn>
                    <a:cxn ang="0">
                      <a:pos x="connsiteX4362" y="connsiteY4362"/>
                    </a:cxn>
                    <a:cxn ang="0">
                      <a:pos x="connsiteX4363" y="connsiteY4363"/>
                    </a:cxn>
                    <a:cxn ang="0">
                      <a:pos x="connsiteX4364" y="connsiteY4364"/>
                    </a:cxn>
                    <a:cxn ang="0">
                      <a:pos x="connsiteX4365" y="connsiteY4365"/>
                    </a:cxn>
                    <a:cxn ang="0">
                      <a:pos x="connsiteX4366" y="connsiteY4366"/>
                    </a:cxn>
                    <a:cxn ang="0">
                      <a:pos x="connsiteX4367" y="connsiteY4367"/>
                    </a:cxn>
                    <a:cxn ang="0">
                      <a:pos x="connsiteX4368" y="connsiteY4368"/>
                    </a:cxn>
                    <a:cxn ang="0">
                      <a:pos x="connsiteX4369" y="connsiteY4369"/>
                    </a:cxn>
                    <a:cxn ang="0">
                      <a:pos x="connsiteX4370" y="connsiteY4370"/>
                    </a:cxn>
                    <a:cxn ang="0">
                      <a:pos x="connsiteX4371" y="connsiteY4371"/>
                    </a:cxn>
                    <a:cxn ang="0">
                      <a:pos x="connsiteX4372" y="connsiteY4372"/>
                    </a:cxn>
                    <a:cxn ang="0">
                      <a:pos x="connsiteX4373" y="connsiteY4373"/>
                    </a:cxn>
                    <a:cxn ang="0">
                      <a:pos x="connsiteX4374" y="connsiteY4374"/>
                    </a:cxn>
                    <a:cxn ang="0">
                      <a:pos x="connsiteX4375" y="connsiteY4375"/>
                    </a:cxn>
                    <a:cxn ang="0">
                      <a:pos x="connsiteX4376" y="connsiteY4376"/>
                    </a:cxn>
                    <a:cxn ang="0">
                      <a:pos x="connsiteX4377" y="connsiteY4377"/>
                    </a:cxn>
                    <a:cxn ang="0">
                      <a:pos x="connsiteX4378" y="connsiteY4378"/>
                    </a:cxn>
                    <a:cxn ang="0">
                      <a:pos x="connsiteX4379" y="connsiteY4379"/>
                    </a:cxn>
                    <a:cxn ang="0">
                      <a:pos x="connsiteX4380" y="connsiteY4380"/>
                    </a:cxn>
                    <a:cxn ang="0">
                      <a:pos x="connsiteX4381" y="connsiteY4381"/>
                    </a:cxn>
                    <a:cxn ang="0">
                      <a:pos x="connsiteX4382" y="connsiteY4382"/>
                    </a:cxn>
                    <a:cxn ang="0">
                      <a:pos x="connsiteX4383" y="connsiteY4383"/>
                    </a:cxn>
                    <a:cxn ang="0">
                      <a:pos x="connsiteX4384" y="connsiteY4384"/>
                    </a:cxn>
                    <a:cxn ang="0">
                      <a:pos x="connsiteX4385" y="connsiteY4385"/>
                    </a:cxn>
                    <a:cxn ang="0">
                      <a:pos x="connsiteX4386" y="connsiteY4386"/>
                    </a:cxn>
                    <a:cxn ang="0">
                      <a:pos x="connsiteX4387" y="connsiteY4387"/>
                    </a:cxn>
                    <a:cxn ang="0">
                      <a:pos x="connsiteX4388" y="connsiteY4388"/>
                    </a:cxn>
                    <a:cxn ang="0">
                      <a:pos x="connsiteX4389" y="connsiteY4389"/>
                    </a:cxn>
                    <a:cxn ang="0">
                      <a:pos x="connsiteX4390" y="connsiteY4390"/>
                    </a:cxn>
                    <a:cxn ang="0">
                      <a:pos x="connsiteX4391" y="connsiteY4391"/>
                    </a:cxn>
                    <a:cxn ang="0">
                      <a:pos x="connsiteX4392" y="connsiteY4392"/>
                    </a:cxn>
                    <a:cxn ang="0">
                      <a:pos x="connsiteX4393" y="connsiteY4393"/>
                    </a:cxn>
                    <a:cxn ang="0">
                      <a:pos x="connsiteX4394" y="connsiteY4394"/>
                    </a:cxn>
                    <a:cxn ang="0">
                      <a:pos x="connsiteX4395" y="connsiteY4395"/>
                    </a:cxn>
                    <a:cxn ang="0">
                      <a:pos x="connsiteX4396" y="connsiteY4396"/>
                    </a:cxn>
                    <a:cxn ang="0">
                      <a:pos x="connsiteX4397" y="connsiteY4397"/>
                    </a:cxn>
                    <a:cxn ang="0">
                      <a:pos x="connsiteX4398" y="connsiteY4398"/>
                    </a:cxn>
                    <a:cxn ang="0">
                      <a:pos x="connsiteX4399" y="connsiteY4399"/>
                    </a:cxn>
                    <a:cxn ang="0">
                      <a:pos x="connsiteX4400" y="connsiteY4400"/>
                    </a:cxn>
                    <a:cxn ang="0">
                      <a:pos x="connsiteX4401" y="connsiteY4401"/>
                    </a:cxn>
                    <a:cxn ang="0">
                      <a:pos x="connsiteX4402" y="connsiteY4402"/>
                    </a:cxn>
                    <a:cxn ang="0">
                      <a:pos x="connsiteX4403" y="connsiteY4403"/>
                    </a:cxn>
                    <a:cxn ang="0">
                      <a:pos x="connsiteX4404" y="connsiteY4404"/>
                    </a:cxn>
                    <a:cxn ang="0">
                      <a:pos x="connsiteX4405" y="connsiteY4405"/>
                    </a:cxn>
                    <a:cxn ang="0">
                      <a:pos x="connsiteX4406" y="connsiteY4406"/>
                    </a:cxn>
                    <a:cxn ang="0">
                      <a:pos x="connsiteX4407" y="connsiteY4407"/>
                    </a:cxn>
                    <a:cxn ang="0">
                      <a:pos x="connsiteX4408" y="connsiteY4408"/>
                    </a:cxn>
                    <a:cxn ang="0">
                      <a:pos x="connsiteX4409" y="connsiteY4409"/>
                    </a:cxn>
                    <a:cxn ang="0">
                      <a:pos x="connsiteX4410" y="connsiteY4410"/>
                    </a:cxn>
                    <a:cxn ang="0">
                      <a:pos x="connsiteX4411" y="connsiteY4411"/>
                    </a:cxn>
                    <a:cxn ang="0">
                      <a:pos x="connsiteX4412" y="connsiteY4412"/>
                    </a:cxn>
                    <a:cxn ang="0">
                      <a:pos x="connsiteX4413" y="connsiteY4413"/>
                    </a:cxn>
                    <a:cxn ang="0">
                      <a:pos x="connsiteX4414" y="connsiteY4414"/>
                    </a:cxn>
                    <a:cxn ang="0">
                      <a:pos x="connsiteX4415" y="connsiteY4415"/>
                    </a:cxn>
                    <a:cxn ang="0">
                      <a:pos x="connsiteX4416" y="connsiteY4416"/>
                    </a:cxn>
                    <a:cxn ang="0">
                      <a:pos x="connsiteX4417" y="connsiteY4417"/>
                    </a:cxn>
                    <a:cxn ang="0">
                      <a:pos x="connsiteX4418" y="connsiteY4418"/>
                    </a:cxn>
                    <a:cxn ang="0">
                      <a:pos x="connsiteX4419" y="connsiteY4419"/>
                    </a:cxn>
                    <a:cxn ang="0">
                      <a:pos x="connsiteX4420" y="connsiteY4420"/>
                    </a:cxn>
                    <a:cxn ang="0">
                      <a:pos x="connsiteX4421" y="connsiteY4421"/>
                    </a:cxn>
                    <a:cxn ang="0">
                      <a:pos x="connsiteX4422" y="connsiteY4422"/>
                    </a:cxn>
                    <a:cxn ang="0">
                      <a:pos x="connsiteX4423" y="connsiteY4423"/>
                    </a:cxn>
                    <a:cxn ang="0">
                      <a:pos x="connsiteX4424" y="connsiteY4424"/>
                    </a:cxn>
                    <a:cxn ang="0">
                      <a:pos x="connsiteX4425" y="connsiteY4425"/>
                    </a:cxn>
                    <a:cxn ang="0">
                      <a:pos x="connsiteX4426" y="connsiteY4426"/>
                    </a:cxn>
                    <a:cxn ang="0">
                      <a:pos x="connsiteX4427" y="connsiteY4427"/>
                    </a:cxn>
                    <a:cxn ang="0">
                      <a:pos x="connsiteX4428" y="connsiteY4428"/>
                    </a:cxn>
                    <a:cxn ang="0">
                      <a:pos x="connsiteX4429" y="connsiteY4429"/>
                    </a:cxn>
                    <a:cxn ang="0">
                      <a:pos x="connsiteX4430" y="connsiteY4430"/>
                    </a:cxn>
                    <a:cxn ang="0">
                      <a:pos x="connsiteX4431" y="connsiteY4431"/>
                    </a:cxn>
                    <a:cxn ang="0">
                      <a:pos x="connsiteX4432" y="connsiteY4432"/>
                    </a:cxn>
                    <a:cxn ang="0">
                      <a:pos x="connsiteX4433" y="connsiteY4433"/>
                    </a:cxn>
                    <a:cxn ang="0">
                      <a:pos x="connsiteX4434" y="connsiteY4434"/>
                    </a:cxn>
                    <a:cxn ang="0">
                      <a:pos x="connsiteX4435" y="connsiteY4435"/>
                    </a:cxn>
                    <a:cxn ang="0">
                      <a:pos x="connsiteX4436" y="connsiteY4436"/>
                    </a:cxn>
                    <a:cxn ang="0">
                      <a:pos x="connsiteX4437" y="connsiteY4437"/>
                    </a:cxn>
                    <a:cxn ang="0">
                      <a:pos x="connsiteX4438" y="connsiteY4438"/>
                    </a:cxn>
                    <a:cxn ang="0">
                      <a:pos x="connsiteX4439" y="connsiteY4439"/>
                    </a:cxn>
                    <a:cxn ang="0">
                      <a:pos x="connsiteX4440" y="connsiteY4440"/>
                    </a:cxn>
                    <a:cxn ang="0">
                      <a:pos x="connsiteX4441" y="connsiteY4441"/>
                    </a:cxn>
                    <a:cxn ang="0">
                      <a:pos x="connsiteX4442" y="connsiteY4442"/>
                    </a:cxn>
                    <a:cxn ang="0">
                      <a:pos x="connsiteX4443" y="connsiteY4443"/>
                    </a:cxn>
                    <a:cxn ang="0">
                      <a:pos x="connsiteX4444" y="connsiteY4444"/>
                    </a:cxn>
                    <a:cxn ang="0">
                      <a:pos x="connsiteX4445" y="connsiteY4445"/>
                    </a:cxn>
                    <a:cxn ang="0">
                      <a:pos x="connsiteX4446" y="connsiteY4446"/>
                    </a:cxn>
                    <a:cxn ang="0">
                      <a:pos x="connsiteX4447" y="connsiteY4447"/>
                    </a:cxn>
                    <a:cxn ang="0">
                      <a:pos x="connsiteX4448" y="connsiteY4448"/>
                    </a:cxn>
                    <a:cxn ang="0">
                      <a:pos x="connsiteX4449" y="connsiteY4449"/>
                    </a:cxn>
                    <a:cxn ang="0">
                      <a:pos x="connsiteX4450" y="connsiteY4450"/>
                    </a:cxn>
                    <a:cxn ang="0">
                      <a:pos x="connsiteX4451" y="connsiteY4451"/>
                    </a:cxn>
                    <a:cxn ang="0">
                      <a:pos x="connsiteX4452" y="connsiteY4452"/>
                    </a:cxn>
                    <a:cxn ang="0">
                      <a:pos x="connsiteX4453" y="connsiteY4453"/>
                    </a:cxn>
                    <a:cxn ang="0">
                      <a:pos x="connsiteX4454" y="connsiteY4454"/>
                    </a:cxn>
                    <a:cxn ang="0">
                      <a:pos x="connsiteX4455" y="connsiteY4455"/>
                    </a:cxn>
                    <a:cxn ang="0">
                      <a:pos x="connsiteX4456" y="connsiteY4456"/>
                    </a:cxn>
                    <a:cxn ang="0">
                      <a:pos x="connsiteX4457" y="connsiteY4457"/>
                    </a:cxn>
                    <a:cxn ang="0">
                      <a:pos x="connsiteX4458" y="connsiteY4458"/>
                    </a:cxn>
                    <a:cxn ang="0">
                      <a:pos x="connsiteX4459" y="connsiteY4459"/>
                    </a:cxn>
                    <a:cxn ang="0">
                      <a:pos x="connsiteX4460" y="connsiteY4460"/>
                    </a:cxn>
                    <a:cxn ang="0">
                      <a:pos x="connsiteX4461" y="connsiteY4461"/>
                    </a:cxn>
                    <a:cxn ang="0">
                      <a:pos x="connsiteX4462" y="connsiteY4462"/>
                    </a:cxn>
                    <a:cxn ang="0">
                      <a:pos x="connsiteX4463" y="connsiteY4463"/>
                    </a:cxn>
                    <a:cxn ang="0">
                      <a:pos x="connsiteX4464" y="connsiteY4464"/>
                    </a:cxn>
                    <a:cxn ang="0">
                      <a:pos x="connsiteX4465" y="connsiteY4465"/>
                    </a:cxn>
                    <a:cxn ang="0">
                      <a:pos x="connsiteX4466" y="connsiteY4466"/>
                    </a:cxn>
                    <a:cxn ang="0">
                      <a:pos x="connsiteX4467" y="connsiteY4467"/>
                    </a:cxn>
                    <a:cxn ang="0">
                      <a:pos x="connsiteX4468" y="connsiteY4468"/>
                    </a:cxn>
                    <a:cxn ang="0">
                      <a:pos x="connsiteX4469" y="connsiteY4469"/>
                    </a:cxn>
                    <a:cxn ang="0">
                      <a:pos x="connsiteX4470" y="connsiteY4470"/>
                    </a:cxn>
                    <a:cxn ang="0">
                      <a:pos x="connsiteX4471" y="connsiteY4471"/>
                    </a:cxn>
                    <a:cxn ang="0">
                      <a:pos x="connsiteX4472" y="connsiteY4472"/>
                    </a:cxn>
                    <a:cxn ang="0">
                      <a:pos x="connsiteX4473" y="connsiteY4473"/>
                    </a:cxn>
                    <a:cxn ang="0">
                      <a:pos x="connsiteX4474" y="connsiteY4474"/>
                    </a:cxn>
                    <a:cxn ang="0">
                      <a:pos x="connsiteX4475" y="connsiteY4475"/>
                    </a:cxn>
                    <a:cxn ang="0">
                      <a:pos x="connsiteX4476" y="connsiteY4476"/>
                    </a:cxn>
                    <a:cxn ang="0">
                      <a:pos x="connsiteX4477" y="connsiteY4477"/>
                    </a:cxn>
                    <a:cxn ang="0">
                      <a:pos x="connsiteX4478" y="connsiteY4478"/>
                    </a:cxn>
                    <a:cxn ang="0">
                      <a:pos x="connsiteX4479" y="connsiteY4479"/>
                    </a:cxn>
                    <a:cxn ang="0">
                      <a:pos x="connsiteX4480" y="connsiteY4480"/>
                    </a:cxn>
                    <a:cxn ang="0">
                      <a:pos x="connsiteX4481" y="connsiteY4481"/>
                    </a:cxn>
                    <a:cxn ang="0">
                      <a:pos x="connsiteX4482" y="connsiteY4482"/>
                    </a:cxn>
                    <a:cxn ang="0">
                      <a:pos x="connsiteX4483" y="connsiteY4483"/>
                    </a:cxn>
                    <a:cxn ang="0">
                      <a:pos x="connsiteX4484" y="connsiteY4484"/>
                    </a:cxn>
                    <a:cxn ang="0">
                      <a:pos x="connsiteX4485" y="connsiteY4485"/>
                    </a:cxn>
                    <a:cxn ang="0">
                      <a:pos x="connsiteX4486" y="connsiteY4486"/>
                    </a:cxn>
                    <a:cxn ang="0">
                      <a:pos x="connsiteX4487" y="connsiteY4487"/>
                    </a:cxn>
                    <a:cxn ang="0">
                      <a:pos x="connsiteX4488" y="connsiteY4488"/>
                    </a:cxn>
                    <a:cxn ang="0">
                      <a:pos x="connsiteX4489" y="connsiteY4489"/>
                    </a:cxn>
                    <a:cxn ang="0">
                      <a:pos x="connsiteX4490" y="connsiteY4490"/>
                    </a:cxn>
                    <a:cxn ang="0">
                      <a:pos x="connsiteX4491" y="connsiteY4491"/>
                    </a:cxn>
                    <a:cxn ang="0">
                      <a:pos x="connsiteX4492" y="connsiteY4492"/>
                    </a:cxn>
                    <a:cxn ang="0">
                      <a:pos x="connsiteX4493" y="connsiteY4493"/>
                    </a:cxn>
                    <a:cxn ang="0">
                      <a:pos x="connsiteX4494" y="connsiteY4494"/>
                    </a:cxn>
                    <a:cxn ang="0">
                      <a:pos x="connsiteX4495" y="connsiteY4495"/>
                    </a:cxn>
                    <a:cxn ang="0">
                      <a:pos x="connsiteX4496" y="connsiteY4496"/>
                    </a:cxn>
                    <a:cxn ang="0">
                      <a:pos x="connsiteX4497" y="connsiteY4497"/>
                    </a:cxn>
                    <a:cxn ang="0">
                      <a:pos x="connsiteX4498" y="connsiteY4498"/>
                    </a:cxn>
                    <a:cxn ang="0">
                      <a:pos x="connsiteX4499" y="connsiteY4499"/>
                    </a:cxn>
                    <a:cxn ang="0">
                      <a:pos x="connsiteX4500" y="connsiteY4500"/>
                    </a:cxn>
                    <a:cxn ang="0">
                      <a:pos x="connsiteX4501" y="connsiteY4501"/>
                    </a:cxn>
                    <a:cxn ang="0">
                      <a:pos x="connsiteX4502" y="connsiteY4502"/>
                    </a:cxn>
                    <a:cxn ang="0">
                      <a:pos x="connsiteX4503" y="connsiteY4503"/>
                    </a:cxn>
                    <a:cxn ang="0">
                      <a:pos x="connsiteX4504" y="connsiteY4504"/>
                    </a:cxn>
                    <a:cxn ang="0">
                      <a:pos x="connsiteX4505" y="connsiteY4505"/>
                    </a:cxn>
                    <a:cxn ang="0">
                      <a:pos x="connsiteX4506" y="connsiteY4506"/>
                    </a:cxn>
                    <a:cxn ang="0">
                      <a:pos x="connsiteX4507" y="connsiteY4507"/>
                    </a:cxn>
                    <a:cxn ang="0">
                      <a:pos x="connsiteX4508" y="connsiteY4508"/>
                    </a:cxn>
                    <a:cxn ang="0">
                      <a:pos x="connsiteX4509" y="connsiteY4509"/>
                    </a:cxn>
                    <a:cxn ang="0">
                      <a:pos x="connsiteX4510" y="connsiteY4510"/>
                    </a:cxn>
                    <a:cxn ang="0">
                      <a:pos x="connsiteX4511" y="connsiteY4511"/>
                    </a:cxn>
                    <a:cxn ang="0">
                      <a:pos x="connsiteX4512" y="connsiteY4512"/>
                    </a:cxn>
                    <a:cxn ang="0">
                      <a:pos x="connsiteX4513" y="connsiteY4513"/>
                    </a:cxn>
                    <a:cxn ang="0">
                      <a:pos x="connsiteX4514" y="connsiteY4514"/>
                    </a:cxn>
                    <a:cxn ang="0">
                      <a:pos x="connsiteX4515" y="connsiteY4515"/>
                    </a:cxn>
                    <a:cxn ang="0">
                      <a:pos x="connsiteX4516" y="connsiteY4516"/>
                    </a:cxn>
                    <a:cxn ang="0">
                      <a:pos x="connsiteX4517" y="connsiteY4517"/>
                    </a:cxn>
                    <a:cxn ang="0">
                      <a:pos x="connsiteX4518" y="connsiteY4518"/>
                    </a:cxn>
                    <a:cxn ang="0">
                      <a:pos x="connsiteX4519" y="connsiteY4519"/>
                    </a:cxn>
                    <a:cxn ang="0">
                      <a:pos x="connsiteX4520" y="connsiteY4520"/>
                    </a:cxn>
                    <a:cxn ang="0">
                      <a:pos x="connsiteX4521" y="connsiteY4521"/>
                    </a:cxn>
                    <a:cxn ang="0">
                      <a:pos x="connsiteX4522" y="connsiteY4522"/>
                    </a:cxn>
                    <a:cxn ang="0">
                      <a:pos x="connsiteX4523" y="connsiteY4523"/>
                    </a:cxn>
                    <a:cxn ang="0">
                      <a:pos x="connsiteX4524" y="connsiteY4524"/>
                    </a:cxn>
                    <a:cxn ang="0">
                      <a:pos x="connsiteX4525" y="connsiteY4525"/>
                    </a:cxn>
                    <a:cxn ang="0">
                      <a:pos x="connsiteX4526" y="connsiteY4526"/>
                    </a:cxn>
                    <a:cxn ang="0">
                      <a:pos x="connsiteX4527" y="connsiteY4527"/>
                    </a:cxn>
                    <a:cxn ang="0">
                      <a:pos x="connsiteX4528" y="connsiteY4528"/>
                    </a:cxn>
                    <a:cxn ang="0">
                      <a:pos x="connsiteX4529" y="connsiteY4529"/>
                    </a:cxn>
                    <a:cxn ang="0">
                      <a:pos x="connsiteX4530" y="connsiteY4530"/>
                    </a:cxn>
                    <a:cxn ang="0">
                      <a:pos x="connsiteX4531" y="connsiteY4531"/>
                    </a:cxn>
                    <a:cxn ang="0">
                      <a:pos x="connsiteX4532" y="connsiteY4532"/>
                    </a:cxn>
                    <a:cxn ang="0">
                      <a:pos x="connsiteX4533" y="connsiteY4533"/>
                    </a:cxn>
                    <a:cxn ang="0">
                      <a:pos x="connsiteX4534" y="connsiteY4534"/>
                    </a:cxn>
                    <a:cxn ang="0">
                      <a:pos x="connsiteX4535" y="connsiteY4535"/>
                    </a:cxn>
                    <a:cxn ang="0">
                      <a:pos x="connsiteX4536" y="connsiteY4536"/>
                    </a:cxn>
                    <a:cxn ang="0">
                      <a:pos x="connsiteX4537" y="connsiteY4537"/>
                    </a:cxn>
                    <a:cxn ang="0">
                      <a:pos x="connsiteX4538" y="connsiteY4538"/>
                    </a:cxn>
                    <a:cxn ang="0">
                      <a:pos x="connsiteX4539" y="connsiteY4539"/>
                    </a:cxn>
                    <a:cxn ang="0">
                      <a:pos x="connsiteX4540" y="connsiteY4540"/>
                    </a:cxn>
                    <a:cxn ang="0">
                      <a:pos x="connsiteX4541" y="connsiteY4541"/>
                    </a:cxn>
                    <a:cxn ang="0">
                      <a:pos x="connsiteX4542" y="connsiteY4542"/>
                    </a:cxn>
                    <a:cxn ang="0">
                      <a:pos x="connsiteX4543" y="connsiteY4543"/>
                    </a:cxn>
                    <a:cxn ang="0">
                      <a:pos x="connsiteX4544" y="connsiteY4544"/>
                    </a:cxn>
                    <a:cxn ang="0">
                      <a:pos x="connsiteX4545" y="connsiteY4545"/>
                    </a:cxn>
                    <a:cxn ang="0">
                      <a:pos x="connsiteX4546" y="connsiteY4546"/>
                    </a:cxn>
                    <a:cxn ang="0">
                      <a:pos x="connsiteX4547" y="connsiteY4547"/>
                    </a:cxn>
                    <a:cxn ang="0">
                      <a:pos x="connsiteX4548" y="connsiteY4548"/>
                    </a:cxn>
                    <a:cxn ang="0">
                      <a:pos x="connsiteX4549" y="connsiteY4549"/>
                    </a:cxn>
                    <a:cxn ang="0">
                      <a:pos x="connsiteX4550" y="connsiteY4550"/>
                    </a:cxn>
                    <a:cxn ang="0">
                      <a:pos x="connsiteX4551" y="connsiteY4551"/>
                    </a:cxn>
                    <a:cxn ang="0">
                      <a:pos x="connsiteX4552" y="connsiteY4552"/>
                    </a:cxn>
                    <a:cxn ang="0">
                      <a:pos x="connsiteX4553" y="connsiteY4553"/>
                    </a:cxn>
                    <a:cxn ang="0">
                      <a:pos x="connsiteX4554" y="connsiteY4554"/>
                    </a:cxn>
                    <a:cxn ang="0">
                      <a:pos x="connsiteX4555" y="connsiteY4555"/>
                    </a:cxn>
                    <a:cxn ang="0">
                      <a:pos x="connsiteX4556" y="connsiteY4556"/>
                    </a:cxn>
                    <a:cxn ang="0">
                      <a:pos x="connsiteX4557" y="connsiteY4557"/>
                    </a:cxn>
                    <a:cxn ang="0">
                      <a:pos x="connsiteX4558" y="connsiteY4558"/>
                    </a:cxn>
                    <a:cxn ang="0">
                      <a:pos x="connsiteX4559" y="connsiteY4559"/>
                    </a:cxn>
                    <a:cxn ang="0">
                      <a:pos x="connsiteX4560" y="connsiteY4560"/>
                    </a:cxn>
                    <a:cxn ang="0">
                      <a:pos x="connsiteX4561" y="connsiteY4561"/>
                    </a:cxn>
                    <a:cxn ang="0">
                      <a:pos x="connsiteX4562" y="connsiteY4562"/>
                    </a:cxn>
                    <a:cxn ang="0">
                      <a:pos x="connsiteX4563" y="connsiteY4563"/>
                    </a:cxn>
                    <a:cxn ang="0">
                      <a:pos x="connsiteX4564" y="connsiteY4564"/>
                    </a:cxn>
                    <a:cxn ang="0">
                      <a:pos x="connsiteX4565" y="connsiteY4565"/>
                    </a:cxn>
                    <a:cxn ang="0">
                      <a:pos x="connsiteX4566" y="connsiteY4566"/>
                    </a:cxn>
                    <a:cxn ang="0">
                      <a:pos x="connsiteX4567" y="connsiteY4567"/>
                    </a:cxn>
                    <a:cxn ang="0">
                      <a:pos x="connsiteX4568" y="connsiteY4568"/>
                    </a:cxn>
                    <a:cxn ang="0">
                      <a:pos x="connsiteX4569" y="connsiteY4569"/>
                    </a:cxn>
                    <a:cxn ang="0">
                      <a:pos x="connsiteX4570" y="connsiteY4570"/>
                    </a:cxn>
                    <a:cxn ang="0">
                      <a:pos x="connsiteX4571" y="connsiteY4571"/>
                    </a:cxn>
                    <a:cxn ang="0">
                      <a:pos x="connsiteX4572" y="connsiteY4572"/>
                    </a:cxn>
                    <a:cxn ang="0">
                      <a:pos x="connsiteX4573" y="connsiteY4573"/>
                    </a:cxn>
                    <a:cxn ang="0">
                      <a:pos x="connsiteX4574" y="connsiteY4574"/>
                    </a:cxn>
                    <a:cxn ang="0">
                      <a:pos x="connsiteX4575" y="connsiteY4575"/>
                    </a:cxn>
                    <a:cxn ang="0">
                      <a:pos x="connsiteX4576" y="connsiteY4576"/>
                    </a:cxn>
                    <a:cxn ang="0">
                      <a:pos x="connsiteX4577" y="connsiteY4577"/>
                    </a:cxn>
                    <a:cxn ang="0">
                      <a:pos x="connsiteX4578" y="connsiteY4578"/>
                    </a:cxn>
                    <a:cxn ang="0">
                      <a:pos x="connsiteX4579" y="connsiteY4579"/>
                    </a:cxn>
                    <a:cxn ang="0">
                      <a:pos x="connsiteX4580" y="connsiteY4580"/>
                    </a:cxn>
                    <a:cxn ang="0">
                      <a:pos x="connsiteX4581" y="connsiteY4581"/>
                    </a:cxn>
                    <a:cxn ang="0">
                      <a:pos x="connsiteX4582" y="connsiteY4582"/>
                    </a:cxn>
                    <a:cxn ang="0">
                      <a:pos x="connsiteX4583" y="connsiteY4583"/>
                    </a:cxn>
                    <a:cxn ang="0">
                      <a:pos x="connsiteX4584" y="connsiteY4584"/>
                    </a:cxn>
                    <a:cxn ang="0">
                      <a:pos x="connsiteX4585" y="connsiteY4585"/>
                    </a:cxn>
                    <a:cxn ang="0">
                      <a:pos x="connsiteX4586" y="connsiteY4586"/>
                    </a:cxn>
                    <a:cxn ang="0">
                      <a:pos x="connsiteX4587" y="connsiteY4587"/>
                    </a:cxn>
                    <a:cxn ang="0">
                      <a:pos x="connsiteX4588" y="connsiteY4588"/>
                    </a:cxn>
                    <a:cxn ang="0">
                      <a:pos x="connsiteX4589" y="connsiteY4589"/>
                    </a:cxn>
                    <a:cxn ang="0">
                      <a:pos x="connsiteX4590" y="connsiteY4590"/>
                    </a:cxn>
                    <a:cxn ang="0">
                      <a:pos x="connsiteX4591" y="connsiteY4591"/>
                    </a:cxn>
                    <a:cxn ang="0">
                      <a:pos x="connsiteX4592" y="connsiteY4592"/>
                    </a:cxn>
                    <a:cxn ang="0">
                      <a:pos x="connsiteX4593" y="connsiteY4593"/>
                    </a:cxn>
                    <a:cxn ang="0">
                      <a:pos x="connsiteX4594" y="connsiteY4594"/>
                    </a:cxn>
                    <a:cxn ang="0">
                      <a:pos x="connsiteX4595" y="connsiteY4595"/>
                    </a:cxn>
                    <a:cxn ang="0">
                      <a:pos x="connsiteX4596" y="connsiteY4596"/>
                    </a:cxn>
                    <a:cxn ang="0">
                      <a:pos x="connsiteX4597" y="connsiteY4597"/>
                    </a:cxn>
                    <a:cxn ang="0">
                      <a:pos x="connsiteX4598" y="connsiteY4598"/>
                    </a:cxn>
                    <a:cxn ang="0">
                      <a:pos x="connsiteX4599" y="connsiteY4599"/>
                    </a:cxn>
                    <a:cxn ang="0">
                      <a:pos x="connsiteX4600" y="connsiteY4600"/>
                    </a:cxn>
                    <a:cxn ang="0">
                      <a:pos x="connsiteX4601" y="connsiteY4601"/>
                    </a:cxn>
                    <a:cxn ang="0">
                      <a:pos x="connsiteX4602" y="connsiteY4602"/>
                    </a:cxn>
                    <a:cxn ang="0">
                      <a:pos x="connsiteX4603" y="connsiteY4603"/>
                    </a:cxn>
                    <a:cxn ang="0">
                      <a:pos x="connsiteX4604" y="connsiteY4604"/>
                    </a:cxn>
                    <a:cxn ang="0">
                      <a:pos x="connsiteX4605" y="connsiteY4605"/>
                    </a:cxn>
                    <a:cxn ang="0">
                      <a:pos x="connsiteX4606" y="connsiteY4606"/>
                    </a:cxn>
                    <a:cxn ang="0">
                      <a:pos x="connsiteX4607" y="connsiteY4607"/>
                    </a:cxn>
                    <a:cxn ang="0">
                      <a:pos x="connsiteX4608" y="connsiteY4608"/>
                    </a:cxn>
                    <a:cxn ang="0">
                      <a:pos x="connsiteX4609" y="connsiteY4609"/>
                    </a:cxn>
                    <a:cxn ang="0">
                      <a:pos x="connsiteX4610" y="connsiteY4610"/>
                    </a:cxn>
                    <a:cxn ang="0">
                      <a:pos x="connsiteX4611" y="connsiteY4611"/>
                    </a:cxn>
                    <a:cxn ang="0">
                      <a:pos x="connsiteX4612" y="connsiteY4612"/>
                    </a:cxn>
                    <a:cxn ang="0">
                      <a:pos x="connsiteX4613" y="connsiteY4613"/>
                    </a:cxn>
                    <a:cxn ang="0">
                      <a:pos x="connsiteX4614" y="connsiteY4614"/>
                    </a:cxn>
                    <a:cxn ang="0">
                      <a:pos x="connsiteX4615" y="connsiteY4615"/>
                    </a:cxn>
                    <a:cxn ang="0">
                      <a:pos x="connsiteX4616" y="connsiteY4616"/>
                    </a:cxn>
                    <a:cxn ang="0">
                      <a:pos x="connsiteX4617" y="connsiteY4617"/>
                    </a:cxn>
                    <a:cxn ang="0">
                      <a:pos x="connsiteX4618" y="connsiteY4618"/>
                    </a:cxn>
                    <a:cxn ang="0">
                      <a:pos x="connsiteX4619" y="connsiteY4619"/>
                    </a:cxn>
                    <a:cxn ang="0">
                      <a:pos x="connsiteX4620" y="connsiteY4620"/>
                    </a:cxn>
                    <a:cxn ang="0">
                      <a:pos x="connsiteX4621" y="connsiteY4621"/>
                    </a:cxn>
                    <a:cxn ang="0">
                      <a:pos x="connsiteX4622" y="connsiteY4622"/>
                    </a:cxn>
                    <a:cxn ang="0">
                      <a:pos x="connsiteX4623" y="connsiteY4623"/>
                    </a:cxn>
                    <a:cxn ang="0">
                      <a:pos x="connsiteX4624" y="connsiteY4624"/>
                    </a:cxn>
                    <a:cxn ang="0">
                      <a:pos x="connsiteX4625" y="connsiteY4625"/>
                    </a:cxn>
                    <a:cxn ang="0">
                      <a:pos x="connsiteX4626" y="connsiteY4626"/>
                    </a:cxn>
                    <a:cxn ang="0">
                      <a:pos x="connsiteX4627" y="connsiteY4627"/>
                    </a:cxn>
                    <a:cxn ang="0">
                      <a:pos x="connsiteX4628" y="connsiteY4628"/>
                    </a:cxn>
                    <a:cxn ang="0">
                      <a:pos x="connsiteX4629" y="connsiteY4629"/>
                    </a:cxn>
                    <a:cxn ang="0">
                      <a:pos x="connsiteX4630" y="connsiteY4630"/>
                    </a:cxn>
                    <a:cxn ang="0">
                      <a:pos x="connsiteX4631" y="connsiteY4631"/>
                    </a:cxn>
                    <a:cxn ang="0">
                      <a:pos x="connsiteX4632" y="connsiteY4632"/>
                    </a:cxn>
                    <a:cxn ang="0">
                      <a:pos x="connsiteX4633" y="connsiteY4633"/>
                    </a:cxn>
                    <a:cxn ang="0">
                      <a:pos x="connsiteX4634" y="connsiteY4634"/>
                    </a:cxn>
                    <a:cxn ang="0">
                      <a:pos x="connsiteX4635" y="connsiteY4635"/>
                    </a:cxn>
                    <a:cxn ang="0">
                      <a:pos x="connsiteX4636" y="connsiteY4636"/>
                    </a:cxn>
                    <a:cxn ang="0">
                      <a:pos x="connsiteX4637" y="connsiteY4637"/>
                    </a:cxn>
                    <a:cxn ang="0">
                      <a:pos x="connsiteX4638" y="connsiteY4638"/>
                    </a:cxn>
                    <a:cxn ang="0">
                      <a:pos x="connsiteX4639" y="connsiteY4639"/>
                    </a:cxn>
                    <a:cxn ang="0">
                      <a:pos x="connsiteX4640" y="connsiteY4640"/>
                    </a:cxn>
                    <a:cxn ang="0">
                      <a:pos x="connsiteX4641" y="connsiteY4641"/>
                    </a:cxn>
                    <a:cxn ang="0">
                      <a:pos x="connsiteX4642" y="connsiteY4642"/>
                    </a:cxn>
                    <a:cxn ang="0">
                      <a:pos x="connsiteX4643" y="connsiteY4643"/>
                    </a:cxn>
                    <a:cxn ang="0">
                      <a:pos x="connsiteX4644" y="connsiteY4644"/>
                    </a:cxn>
                    <a:cxn ang="0">
                      <a:pos x="connsiteX4645" y="connsiteY4645"/>
                    </a:cxn>
                    <a:cxn ang="0">
                      <a:pos x="connsiteX4646" y="connsiteY4646"/>
                    </a:cxn>
                    <a:cxn ang="0">
                      <a:pos x="connsiteX4647" y="connsiteY4647"/>
                    </a:cxn>
                    <a:cxn ang="0">
                      <a:pos x="connsiteX4648" y="connsiteY4648"/>
                    </a:cxn>
                    <a:cxn ang="0">
                      <a:pos x="connsiteX4649" y="connsiteY4649"/>
                    </a:cxn>
                    <a:cxn ang="0">
                      <a:pos x="connsiteX4650" y="connsiteY4650"/>
                    </a:cxn>
                    <a:cxn ang="0">
                      <a:pos x="connsiteX4651" y="connsiteY4651"/>
                    </a:cxn>
                    <a:cxn ang="0">
                      <a:pos x="connsiteX4652" y="connsiteY4652"/>
                    </a:cxn>
                    <a:cxn ang="0">
                      <a:pos x="connsiteX4653" y="connsiteY4653"/>
                    </a:cxn>
                    <a:cxn ang="0">
                      <a:pos x="connsiteX4654" y="connsiteY4654"/>
                    </a:cxn>
                    <a:cxn ang="0">
                      <a:pos x="connsiteX4655" y="connsiteY4655"/>
                    </a:cxn>
                    <a:cxn ang="0">
                      <a:pos x="connsiteX4656" y="connsiteY4656"/>
                    </a:cxn>
                  </a:cxnLst>
                  <a:rect l="l" t="t" r="r" b="b"/>
                  <a:pathLst>
                    <a:path w="1209257" h="977923">
                      <a:moveTo>
                        <a:pt x="483303" y="964032"/>
                      </a:moveTo>
                      <a:cubicBezTo>
                        <a:pt x="486700" y="964032"/>
                        <a:pt x="489611" y="966810"/>
                        <a:pt x="489611" y="970700"/>
                      </a:cubicBezTo>
                      <a:cubicBezTo>
                        <a:pt x="489611" y="974589"/>
                        <a:pt x="486700" y="977923"/>
                        <a:pt x="483303" y="977923"/>
                      </a:cubicBezTo>
                      <a:cubicBezTo>
                        <a:pt x="479906" y="977923"/>
                        <a:pt x="476995" y="974589"/>
                        <a:pt x="476995" y="970700"/>
                      </a:cubicBezTo>
                      <a:cubicBezTo>
                        <a:pt x="476995" y="966810"/>
                        <a:pt x="479906" y="964032"/>
                        <a:pt x="483303" y="964032"/>
                      </a:cubicBezTo>
                      <a:close/>
                      <a:moveTo>
                        <a:pt x="483303" y="942918"/>
                      </a:moveTo>
                      <a:cubicBezTo>
                        <a:pt x="486214" y="942918"/>
                        <a:pt x="488641" y="945696"/>
                        <a:pt x="488641" y="949030"/>
                      </a:cubicBezTo>
                      <a:cubicBezTo>
                        <a:pt x="488641" y="952364"/>
                        <a:pt x="486214" y="955142"/>
                        <a:pt x="483303" y="955142"/>
                      </a:cubicBezTo>
                      <a:cubicBezTo>
                        <a:pt x="480391" y="955142"/>
                        <a:pt x="477965" y="952364"/>
                        <a:pt x="477965" y="949030"/>
                      </a:cubicBezTo>
                      <a:cubicBezTo>
                        <a:pt x="477965" y="945696"/>
                        <a:pt x="480391" y="942918"/>
                        <a:pt x="483303" y="942918"/>
                      </a:cubicBezTo>
                      <a:close/>
                      <a:moveTo>
                        <a:pt x="463893" y="942362"/>
                      </a:moveTo>
                      <a:cubicBezTo>
                        <a:pt x="467290" y="942362"/>
                        <a:pt x="469716" y="945696"/>
                        <a:pt x="469716" y="949030"/>
                      </a:cubicBezTo>
                      <a:cubicBezTo>
                        <a:pt x="469716" y="952364"/>
                        <a:pt x="467290" y="955142"/>
                        <a:pt x="463893" y="955142"/>
                      </a:cubicBezTo>
                      <a:cubicBezTo>
                        <a:pt x="460982" y="955142"/>
                        <a:pt x="458556" y="952364"/>
                        <a:pt x="458556" y="949030"/>
                      </a:cubicBezTo>
                      <a:cubicBezTo>
                        <a:pt x="458556" y="945696"/>
                        <a:pt x="460982" y="942362"/>
                        <a:pt x="463893" y="942362"/>
                      </a:cubicBezTo>
                      <a:close/>
                      <a:moveTo>
                        <a:pt x="483303" y="920137"/>
                      </a:moveTo>
                      <a:cubicBezTo>
                        <a:pt x="486700" y="920137"/>
                        <a:pt x="489611" y="922915"/>
                        <a:pt x="489611" y="926804"/>
                      </a:cubicBezTo>
                      <a:cubicBezTo>
                        <a:pt x="489611" y="931250"/>
                        <a:pt x="486700" y="934028"/>
                        <a:pt x="483303" y="934028"/>
                      </a:cubicBezTo>
                      <a:cubicBezTo>
                        <a:pt x="479906" y="934028"/>
                        <a:pt x="476995" y="931250"/>
                        <a:pt x="476995" y="926804"/>
                      </a:cubicBezTo>
                      <a:cubicBezTo>
                        <a:pt x="476995" y="922915"/>
                        <a:pt x="479906" y="920137"/>
                        <a:pt x="483303" y="920137"/>
                      </a:cubicBezTo>
                      <a:close/>
                      <a:moveTo>
                        <a:pt x="463893" y="920137"/>
                      </a:moveTo>
                      <a:cubicBezTo>
                        <a:pt x="467290" y="920137"/>
                        <a:pt x="470201" y="922915"/>
                        <a:pt x="470201" y="926804"/>
                      </a:cubicBezTo>
                      <a:cubicBezTo>
                        <a:pt x="470201" y="931250"/>
                        <a:pt x="467290" y="934028"/>
                        <a:pt x="463893" y="934028"/>
                      </a:cubicBezTo>
                      <a:cubicBezTo>
                        <a:pt x="460497" y="934028"/>
                        <a:pt x="458070" y="931250"/>
                        <a:pt x="458070" y="926804"/>
                      </a:cubicBezTo>
                      <a:cubicBezTo>
                        <a:pt x="458070" y="922915"/>
                        <a:pt x="460497" y="920137"/>
                        <a:pt x="463893" y="920137"/>
                      </a:cubicBezTo>
                      <a:close/>
                      <a:moveTo>
                        <a:pt x="483303" y="897911"/>
                      </a:moveTo>
                      <a:cubicBezTo>
                        <a:pt x="486700" y="897911"/>
                        <a:pt x="489611" y="901245"/>
                        <a:pt x="489611" y="905135"/>
                      </a:cubicBezTo>
                      <a:cubicBezTo>
                        <a:pt x="489611" y="909024"/>
                        <a:pt x="486700" y="912358"/>
                        <a:pt x="483303" y="912358"/>
                      </a:cubicBezTo>
                      <a:cubicBezTo>
                        <a:pt x="479906" y="912358"/>
                        <a:pt x="476995" y="909024"/>
                        <a:pt x="476995" y="905135"/>
                      </a:cubicBezTo>
                      <a:cubicBezTo>
                        <a:pt x="476995" y="901245"/>
                        <a:pt x="479906" y="897911"/>
                        <a:pt x="483303" y="897911"/>
                      </a:cubicBezTo>
                      <a:close/>
                      <a:moveTo>
                        <a:pt x="463893" y="897911"/>
                      </a:moveTo>
                      <a:cubicBezTo>
                        <a:pt x="467290" y="897911"/>
                        <a:pt x="470201" y="901245"/>
                        <a:pt x="470201" y="905135"/>
                      </a:cubicBezTo>
                      <a:cubicBezTo>
                        <a:pt x="470201" y="909024"/>
                        <a:pt x="467290" y="912358"/>
                        <a:pt x="463893" y="912358"/>
                      </a:cubicBezTo>
                      <a:cubicBezTo>
                        <a:pt x="460497" y="912358"/>
                        <a:pt x="458070" y="909024"/>
                        <a:pt x="458070" y="905135"/>
                      </a:cubicBezTo>
                      <a:cubicBezTo>
                        <a:pt x="458070" y="901245"/>
                        <a:pt x="460497" y="897911"/>
                        <a:pt x="463893" y="897911"/>
                      </a:cubicBezTo>
                      <a:close/>
                      <a:moveTo>
                        <a:pt x="463893" y="878464"/>
                      </a:moveTo>
                      <a:cubicBezTo>
                        <a:pt x="466319" y="878464"/>
                        <a:pt x="468260" y="880686"/>
                        <a:pt x="468260" y="883465"/>
                      </a:cubicBezTo>
                      <a:cubicBezTo>
                        <a:pt x="468260" y="885687"/>
                        <a:pt x="466319" y="887910"/>
                        <a:pt x="463893" y="887910"/>
                      </a:cubicBezTo>
                      <a:cubicBezTo>
                        <a:pt x="461952" y="887910"/>
                        <a:pt x="460011" y="885687"/>
                        <a:pt x="460011" y="883465"/>
                      </a:cubicBezTo>
                      <a:cubicBezTo>
                        <a:pt x="460011" y="880686"/>
                        <a:pt x="461952" y="878464"/>
                        <a:pt x="463893" y="878464"/>
                      </a:cubicBezTo>
                      <a:close/>
                      <a:moveTo>
                        <a:pt x="502227" y="876241"/>
                      </a:moveTo>
                      <a:cubicBezTo>
                        <a:pt x="505624" y="876241"/>
                        <a:pt x="508536" y="879575"/>
                        <a:pt x="508536" y="883465"/>
                      </a:cubicBezTo>
                      <a:cubicBezTo>
                        <a:pt x="508536" y="887354"/>
                        <a:pt x="505624" y="890132"/>
                        <a:pt x="502227" y="890132"/>
                      </a:cubicBezTo>
                      <a:cubicBezTo>
                        <a:pt x="498831" y="890132"/>
                        <a:pt x="496405" y="887354"/>
                        <a:pt x="496405" y="883465"/>
                      </a:cubicBezTo>
                      <a:cubicBezTo>
                        <a:pt x="496405" y="879575"/>
                        <a:pt x="498831" y="876241"/>
                        <a:pt x="502227" y="876241"/>
                      </a:cubicBezTo>
                      <a:close/>
                      <a:moveTo>
                        <a:pt x="483303" y="876241"/>
                      </a:moveTo>
                      <a:cubicBezTo>
                        <a:pt x="486700" y="876241"/>
                        <a:pt x="489611" y="879575"/>
                        <a:pt x="489611" y="883465"/>
                      </a:cubicBezTo>
                      <a:cubicBezTo>
                        <a:pt x="489611" y="887354"/>
                        <a:pt x="486700" y="890132"/>
                        <a:pt x="483303" y="890132"/>
                      </a:cubicBezTo>
                      <a:cubicBezTo>
                        <a:pt x="479906" y="890132"/>
                        <a:pt x="476995" y="887354"/>
                        <a:pt x="476995" y="883465"/>
                      </a:cubicBezTo>
                      <a:cubicBezTo>
                        <a:pt x="476995" y="879575"/>
                        <a:pt x="479906" y="876241"/>
                        <a:pt x="483303" y="876241"/>
                      </a:cubicBezTo>
                      <a:close/>
                      <a:moveTo>
                        <a:pt x="502227" y="854016"/>
                      </a:moveTo>
                      <a:cubicBezTo>
                        <a:pt x="505624" y="854016"/>
                        <a:pt x="508536" y="857350"/>
                        <a:pt x="508536" y="861239"/>
                      </a:cubicBezTo>
                      <a:cubicBezTo>
                        <a:pt x="508536" y="865129"/>
                        <a:pt x="505624" y="868462"/>
                        <a:pt x="502227" y="868462"/>
                      </a:cubicBezTo>
                      <a:cubicBezTo>
                        <a:pt x="498831" y="868462"/>
                        <a:pt x="496405" y="865129"/>
                        <a:pt x="496405" y="861239"/>
                      </a:cubicBezTo>
                      <a:cubicBezTo>
                        <a:pt x="496405" y="857350"/>
                        <a:pt x="498831" y="854016"/>
                        <a:pt x="502227" y="854016"/>
                      </a:cubicBezTo>
                      <a:close/>
                      <a:moveTo>
                        <a:pt x="483303" y="854016"/>
                      </a:moveTo>
                      <a:cubicBezTo>
                        <a:pt x="486700" y="854016"/>
                        <a:pt x="489611" y="857350"/>
                        <a:pt x="489611" y="861239"/>
                      </a:cubicBezTo>
                      <a:cubicBezTo>
                        <a:pt x="489611" y="865129"/>
                        <a:pt x="486700" y="868462"/>
                        <a:pt x="483303" y="868462"/>
                      </a:cubicBezTo>
                      <a:cubicBezTo>
                        <a:pt x="479906" y="868462"/>
                        <a:pt x="476995" y="865129"/>
                        <a:pt x="476995" y="861239"/>
                      </a:cubicBezTo>
                      <a:cubicBezTo>
                        <a:pt x="476995" y="857350"/>
                        <a:pt x="479906" y="854016"/>
                        <a:pt x="483303" y="854016"/>
                      </a:cubicBezTo>
                      <a:close/>
                      <a:moveTo>
                        <a:pt x="463893" y="854016"/>
                      </a:moveTo>
                      <a:cubicBezTo>
                        <a:pt x="467290" y="854016"/>
                        <a:pt x="470201" y="857350"/>
                        <a:pt x="470201" y="861239"/>
                      </a:cubicBezTo>
                      <a:cubicBezTo>
                        <a:pt x="470201" y="865129"/>
                        <a:pt x="467290" y="868462"/>
                        <a:pt x="463893" y="868462"/>
                      </a:cubicBezTo>
                      <a:cubicBezTo>
                        <a:pt x="460497" y="868462"/>
                        <a:pt x="458070" y="865129"/>
                        <a:pt x="458070" y="861239"/>
                      </a:cubicBezTo>
                      <a:cubicBezTo>
                        <a:pt x="458070" y="857350"/>
                        <a:pt x="460497" y="854016"/>
                        <a:pt x="463893" y="854016"/>
                      </a:cubicBezTo>
                      <a:close/>
                      <a:moveTo>
                        <a:pt x="521637" y="832346"/>
                      </a:moveTo>
                      <a:cubicBezTo>
                        <a:pt x="525034" y="832346"/>
                        <a:pt x="527460" y="835680"/>
                        <a:pt x="527460" y="839569"/>
                      </a:cubicBezTo>
                      <a:cubicBezTo>
                        <a:pt x="527460" y="843459"/>
                        <a:pt x="525034" y="846793"/>
                        <a:pt x="521637" y="846793"/>
                      </a:cubicBezTo>
                      <a:cubicBezTo>
                        <a:pt x="518241" y="846793"/>
                        <a:pt x="515329" y="843459"/>
                        <a:pt x="515329" y="839569"/>
                      </a:cubicBezTo>
                      <a:cubicBezTo>
                        <a:pt x="515329" y="835680"/>
                        <a:pt x="518241" y="832346"/>
                        <a:pt x="521637" y="832346"/>
                      </a:cubicBezTo>
                      <a:close/>
                      <a:moveTo>
                        <a:pt x="502227" y="832346"/>
                      </a:moveTo>
                      <a:cubicBezTo>
                        <a:pt x="505624" y="832346"/>
                        <a:pt x="508536" y="835680"/>
                        <a:pt x="508536" y="839569"/>
                      </a:cubicBezTo>
                      <a:cubicBezTo>
                        <a:pt x="508536" y="843459"/>
                        <a:pt x="505624" y="846793"/>
                        <a:pt x="502227" y="846793"/>
                      </a:cubicBezTo>
                      <a:cubicBezTo>
                        <a:pt x="498831" y="846793"/>
                        <a:pt x="496405" y="843459"/>
                        <a:pt x="496405" y="839569"/>
                      </a:cubicBezTo>
                      <a:cubicBezTo>
                        <a:pt x="496405" y="835680"/>
                        <a:pt x="498831" y="832346"/>
                        <a:pt x="502227" y="832346"/>
                      </a:cubicBezTo>
                      <a:close/>
                      <a:moveTo>
                        <a:pt x="483303" y="832346"/>
                      </a:moveTo>
                      <a:cubicBezTo>
                        <a:pt x="486700" y="832346"/>
                        <a:pt x="489611" y="835680"/>
                        <a:pt x="489611" y="839569"/>
                      </a:cubicBezTo>
                      <a:cubicBezTo>
                        <a:pt x="489611" y="843459"/>
                        <a:pt x="486700" y="846793"/>
                        <a:pt x="483303" y="846793"/>
                      </a:cubicBezTo>
                      <a:cubicBezTo>
                        <a:pt x="479906" y="846793"/>
                        <a:pt x="476995" y="843459"/>
                        <a:pt x="476995" y="839569"/>
                      </a:cubicBezTo>
                      <a:cubicBezTo>
                        <a:pt x="476995" y="835680"/>
                        <a:pt x="479906" y="832346"/>
                        <a:pt x="483303" y="832346"/>
                      </a:cubicBezTo>
                      <a:close/>
                      <a:moveTo>
                        <a:pt x="961268" y="810676"/>
                      </a:moveTo>
                      <a:cubicBezTo>
                        <a:pt x="964665" y="810676"/>
                        <a:pt x="967576" y="813454"/>
                        <a:pt x="967576" y="817344"/>
                      </a:cubicBezTo>
                      <a:cubicBezTo>
                        <a:pt x="967576" y="821233"/>
                        <a:pt x="964665" y="824567"/>
                        <a:pt x="961268" y="824567"/>
                      </a:cubicBezTo>
                      <a:cubicBezTo>
                        <a:pt x="957871" y="824567"/>
                        <a:pt x="955445" y="821233"/>
                        <a:pt x="955445" y="817344"/>
                      </a:cubicBezTo>
                      <a:cubicBezTo>
                        <a:pt x="955445" y="813454"/>
                        <a:pt x="957871" y="810676"/>
                        <a:pt x="961268" y="810676"/>
                      </a:cubicBezTo>
                      <a:close/>
                      <a:moveTo>
                        <a:pt x="942343" y="810676"/>
                      </a:moveTo>
                      <a:cubicBezTo>
                        <a:pt x="945740" y="810676"/>
                        <a:pt x="948652" y="813454"/>
                        <a:pt x="948652" y="817344"/>
                      </a:cubicBezTo>
                      <a:cubicBezTo>
                        <a:pt x="948652" y="821233"/>
                        <a:pt x="945740" y="824567"/>
                        <a:pt x="942343" y="824567"/>
                      </a:cubicBezTo>
                      <a:cubicBezTo>
                        <a:pt x="938947" y="824567"/>
                        <a:pt x="936035" y="821233"/>
                        <a:pt x="936035" y="817344"/>
                      </a:cubicBezTo>
                      <a:cubicBezTo>
                        <a:pt x="936035" y="813454"/>
                        <a:pt x="938947" y="810676"/>
                        <a:pt x="942343" y="810676"/>
                      </a:cubicBezTo>
                      <a:close/>
                      <a:moveTo>
                        <a:pt x="923419" y="810676"/>
                      </a:moveTo>
                      <a:cubicBezTo>
                        <a:pt x="926816" y="810676"/>
                        <a:pt x="929242" y="813454"/>
                        <a:pt x="929242" y="817344"/>
                      </a:cubicBezTo>
                      <a:cubicBezTo>
                        <a:pt x="929242" y="821233"/>
                        <a:pt x="926816" y="824567"/>
                        <a:pt x="923419" y="824567"/>
                      </a:cubicBezTo>
                      <a:cubicBezTo>
                        <a:pt x="920022" y="824567"/>
                        <a:pt x="917111" y="821233"/>
                        <a:pt x="917111" y="817344"/>
                      </a:cubicBezTo>
                      <a:cubicBezTo>
                        <a:pt x="917111" y="813454"/>
                        <a:pt x="920022" y="810676"/>
                        <a:pt x="923419" y="810676"/>
                      </a:cubicBezTo>
                      <a:close/>
                      <a:moveTo>
                        <a:pt x="559971" y="810676"/>
                      </a:moveTo>
                      <a:cubicBezTo>
                        <a:pt x="563368" y="810676"/>
                        <a:pt x="565794" y="813454"/>
                        <a:pt x="565794" y="817344"/>
                      </a:cubicBezTo>
                      <a:cubicBezTo>
                        <a:pt x="565794" y="821233"/>
                        <a:pt x="563368" y="824567"/>
                        <a:pt x="559971" y="824567"/>
                      </a:cubicBezTo>
                      <a:cubicBezTo>
                        <a:pt x="556089" y="824567"/>
                        <a:pt x="553663" y="821233"/>
                        <a:pt x="553663" y="817344"/>
                      </a:cubicBezTo>
                      <a:cubicBezTo>
                        <a:pt x="553663" y="813454"/>
                        <a:pt x="556089" y="810676"/>
                        <a:pt x="559971" y="810676"/>
                      </a:cubicBezTo>
                      <a:close/>
                      <a:moveTo>
                        <a:pt x="540562" y="810676"/>
                      </a:moveTo>
                      <a:cubicBezTo>
                        <a:pt x="543958" y="810676"/>
                        <a:pt x="546870" y="813454"/>
                        <a:pt x="546870" y="817344"/>
                      </a:cubicBezTo>
                      <a:cubicBezTo>
                        <a:pt x="546870" y="821233"/>
                        <a:pt x="543958" y="824567"/>
                        <a:pt x="540562" y="824567"/>
                      </a:cubicBezTo>
                      <a:cubicBezTo>
                        <a:pt x="537165" y="824567"/>
                        <a:pt x="534254" y="821233"/>
                        <a:pt x="534254" y="817344"/>
                      </a:cubicBezTo>
                      <a:cubicBezTo>
                        <a:pt x="534254" y="813454"/>
                        <a:pt x="537165" y="810676"/>
                        <a:pt x="540562" y="810676"/>
                      </a:cubicBezTo>
                      <a:close/>
                      <a:moveTo>
                        <a:pt x="521637" y="810676"/>
                      </a:moveTo>
                      <a:cubicBezTo>
                        <a:pt x="525034" y="810676"/>
                        <a:pt x="527460" y="813454"/>
                        <a:pt x="527460" y="817344"/>
                      </a:cubicBezTo>
                      <a:cubicBezTo>
                        <a:pt x="527460" y="821233"/>
                        <a:pt x="525034" y="824567"/>
                        <a:pt x="521637" y="824567"/>
                      </a:cubicBezTo>
                      <a:cubicBezTo>
                        <a:pt x="518241" y="824567"/>
                        <a:pt x="515329" y="821233"/>
                        <a:pt x="515329" y="817344"/>
                      </a:cubicBezTo>
                      <a:cubicBezTo>
                        <a:pt x="515329" y="813454"/>
                        <a:pt x="518241" y="810676"/>
                        <a:pt x="521637" y="810676"/>
                      </a:cubicBezTo>
                      <a:close/>
                      <a:moveTo>
                        <a:pt x="502227" y="810676"/>
                      </a:moveTo>
                      <a:cubicBezTo>
                        <a:pt x="505624" y="810676"/>
                        <a:pt x="508536" y="813454"/>
                        <a:pt x="508536" y="817344"/>
                      </a:cubicBezTo>
                      <a:cubicBezTo>
                        <a:pt x="508536" y="821233"/>
                        <a:pt x="505624" y="824567"/>
                        <a:pt x="502227" y="824567"/>
                      </a:cubicBezTo>
                      <a:cubicBezTo>
                        <a:pt x="498831" y="824567"/>
                        <a:pt x="496405" y="821233"/>
                        <a:pt x="496405" y="817344"/>
                      </a:cubicBezTo>
                      <a:cubicBezTo>
                        <a:pt x="496405" y="813454"/>
                        <a:pt x="498831" y="810676"/>
                        <a:pt x="502227" y="810676"/>
                      </a:cubicBezTo>
                      <a:close/>
                      <a:moveTo>
                        <a:pt x="483303" y="810676"/>
                      </a:moveTo>
                      <a:cubicBezTo>
                        <a:pt x="486700" y="810676"/>
                        <a:pt x="489611" y="813454"/>
                        <a:pt x="489611" y="817344"/>
                      </a:cubicBezTo>
                      <a:cubicBezTo>
                        <a:pt x="489611" y="821233"/>
                        <a:pt x="486700" y="824567"/>
                        <a:pt x="483303" y="824567"/>
                      </a:cubicBezTo>
                      <a:cubicBezTo>
                        <a:pt x="479906" y="824567"/>
                        <a:pt x="476995" y="821233"/>
                        <a:pt x="476995" y="817344"/>
                      </a:cubicBezTo>
                      <a:cubicBezTo>
                        <a:pt x="476995" y="813454"/>
                        <a:pt x="479906" y="810676"/>
                        <a:pt x="483303" y="810676"/>
                      </a:cubicBezTo>
                      <a:close/>
                      <a:moveTo>
                        <a:pt x="961268" y="788451"/>
                      </a:moveTo>
                      <a:cubicBezTo>
                        <a:pt x="964665" y="788451"/>
                        <a:pt x="967576" y="791784"/>
                        <a:pt x="967576" y="795674"/>
                      </a:cubicBezTo>
                      <a:cubicBezTo>
                        <a:pt x="967576" y="799563"/>
                        <a:pt x="964665" y="802897"/>
                        <a:pt x="961268" y="802897"/>
                      </a:cubicBezTo>
                      <a:cubicBezTo>
                        <a:pt x="957871" y="802897"/>
                        <a:pt x="955445" y="799563"/>
                        <a:pt x="955445" y="795674"/>
                      </a:cubicBezTo>
                      <a:cubicBezTo>
                        <a:pt x="955445" y="791784"/>
                        <a:pt x="957871" y="788451"/>
                        <a:pt x="961268" y="788451"/>
                      </a:cubicBezTo>
                      <a:close/>
                      <a:moveTo>
                        <a:pt x="942343" y="788451"/>
                      </a:moveTo>
                      <a:cubicBezTo>
                        <a:pt x="945740" y="788451"/>
                        <a:pt x="948652" y="791784"/>
                        <a:pt x="948652" y="795674"/>
                      </a:cubicBezTo>
                      <a:cubicBezTo>
                        <a:pt x="948652" y="799563"/>
                        <a:pt x="945740" y="802897"/>
                        <a:pt x="942343" y="802897"/>
                      </a:cubicBezTo>
                      <a:cubicBezTo>
                        <a:pt x="938947" y="802897"/>
                        <a:pt x="936035" y="799563"/>
                        <a:pt x="936035" y="795674"/>
                      </a:cubicBezTo>
                      <a:cubicBezTo>
                        <a:pt x="936035" y="791784"/>
                        <a:pt x="938947" y="788451"/>
                        <a:pt x="942343" y="788451"/>
                      </a:cubicBezTo>
                      <a:close/>
                      <a:moveTo>
                        <a:pt x="923419" y="788451"/>
                      </a:moveTo>
                      <a:cubicBezTo>
                        <a:pt x="926816" y="788451"/>
                        <a:pt x="929242" y="791784"/>
                        <a:pt x="929242" y="795674"/>
                      </a:cubicBezTo>
                      <a:cubicBezTo>
                        <a:pt x="929242" y="799563"/>
                        <a:pt x="926816" y="802897"/>
                        <a:pt x="923419" y="802897"/>
                      </a:cubicBezTo>
                      <a:cubicBezTo>
                        <a:pt x="920022" y="802897"/>
                        <a:pt x="917111" y="799563"/>
                        <a:pt x="917111" y="795674"/>
                      </a:cubicBezTo>
                      <a:cubicBezTo>
                        <a:pt x="917111" y="791784"/>
                        <a:pt x="920022" y="788451"/>
                        <a:pt x="923419" y="788451"/>
                      </a:cubicBezTo>
                      <a:close/>
                      <a:moveTo>
                        <a:pt x="578896" y="788451"/>
                      </a:moveTo>
                      <a:cubicBezTo>
                        <a:pt x="582293" y="788451"/>
                        <a:pt x="585204" y="791784"/>
                        <a:pt x="585204" y="795674"/>
                      </a:cubicBezTo>
                      <a:cubicBezTo>
                        <a:pt x="585204" y="799563"/>
                        <a:pt x="582293" y="802897"/>
                        <a:pt x="578896" y="802897"/>
                      </a:cubicBezTo>
                      <a:cubicBezTo>
                        <a:pt x="575499" y="802897"/>
                        <a:pt x="572588" y="799563"/>
                        <a:pt x="572588" y="795674"/>
                      </a:cubicBezTo>
                      <a:cubicBezTo>
                        <a:pt x="572588" y="791784"/>
                        <a:pt x="575499" y="788451"/>
                        <a:pt x="578896" y="788451"/>
                      </a:cubicBezTo>
                      <a:close/>
                      <a:moveTo>
                        <a:pt x="559971" y="788451"/>
                      </a:moveTo>
                      <a:cubicBezTo>
                        <a:pt x="563368" y="788451"/>
                        <a:pt x="565794" y="791784"/>
                        <a:pt x="565794" y="795674"/>
                      </a:cubicBezTo>
                      <a:cubicBezTo>
                        <a:pt x="565794" y="799563"/>
                        <a:pt x="563368" y="802897"/>
                        <a:pt x="559971" y="802897"/>
                      </a:cubicBezTo>
                      <a:cubicBezTo>
                        <a:pt x="556089" y="802897"/>
                        <a:pt x="553663" y="799563"/>
                        <a:pt x="553663" y="795674"/>
                      </a:cubicBezTo>
                      <a:cubicBezTo>
                        <a:pt x="553663" y="791784"/>
                        <a:pt x="556089" y="788451"/>
                        <a:pt x="559971" y="788451"/>
                      </a:cubicBezTo>
                      <a:close/>
                      <a:moveTo>
                        <a:pt x="540562" y="788451"/>
                      </a:moveTo>
                      <a:cubicBezTo>
                        <a:pt x="543958" y="788451"/>
                        <a:pt x="546870" y="791784"/>
                        <a:pt x="546870" y="795674"/>
                      </a:cubicBezTo>
                      <a:cubicBezTo>
                        <a:pt x="546870" y="799563"/>
                        <a:pt x="543958" y="802897"/>
                        <a:pt x="540562" y="802897"/>
                      </a:cubicBezTo>
                      <a:cubicBezTo>
                        <a:pt x="537165" y="802897"/>
                        <a:pt x="534254" y="799563"/>
                        <a:pt x="534254" y="795674"/>
                      </a:cubicBezTo>
                      <a:cubicBezTo>
                        <a:pt x="534254" y="791784"/>
                        <a:pt x="537165" y="788451"/>
                        <a:pt x="540562" y="788451"/>
                      </a:cubicBezTo>
                      <a:close/>
                      <a:moveTo>
                        <a:pt x="521637" y="788451"/>
                      </a:moveTo>
                      <a:cubicBezTo>
                        <a:pt x="525034" y="788451"/>
                        <a:pt x="527460" y="791784"/>
                        <a:pt x="527460" y="795674"/>
                      </a:cubicBezTo>
                      <a:cubicBezTo>
                        <a:pt x="527460" y="799563"/>
                        <a:pt x="525034" y="802897"/>
                        <a:pt x="521637" y="802897"/>
                      </a:cubicBezTo>
                      <a:cubicBezTo>
                        <a:pt x="518241" y="802897"/>
                        <a:pt x="515329" y="799563"/>
                        <a:pt x="515329" y="795674"/>
                      </a:cubicBezTo>
                      <a:cubicBezTo>
                        <a:pt x="515329" y="791784"/>
                        <a:pt x="518241" y="788451"/>
                        <a:pt x="521637" y="788451"/>
                      </a:cubicBezTo>
                      <a:close/>
                      <a:moveTo>
                        <a:pt x="502227" y="788451"/>
                      </a:moveTo>
                      <a:cubicBezTo>
                        <a:pt x="505624" y="788451"/>
                        <a:pt x="508536" y="791784"/>
                        <a:pt x="508536" y="795674"/>
                      </a:cubicBezTo>
                      <a:cubicBezTo>
                        <a:pt x="508536" y="799563"/>
                        <a:pt x="505624" y="802897"/>
                        <a:pt x="502227" y="802897"/>
                      </a:cubicBezTo>
                      <a:cubicBezTo>
                        <a:pt x="498831" y="802897"/>
                        <a:pt x="496405" y="799563"/>
                        <a:pt x="496405" y="795674"/>
                      </a:cubicBezTo>
                      <a:cubicBezTo>
                        <a:pt x="496405" y="791784"/>
                        <a:pt x="498831" y="788451"/>
                        <a:pt x="502227" y="788451"/>
                      </a:cubicBezTo>
                      <a:close/>
                      <a:moveTo>
                        <a:pt x="483303" y="788451"/>
                      </a:moveTo>
                      <a:cubicBezTo>
                        <a:pt x="486700" y="788451"/>
                        <a:pt x="489611" y="791784"/>
                        <a:pt x="489611" y="795674"/>
                      </a:cubicBezTo>
                      <a:cubicBezTo>
                        <a:pt x="489611" y="799563"/>
                        <a:pt x="486700" y="802897"/>
                        <a:pt x="483303" y="802897"/>
                      </a:cubicBezTo>
                      <a:cubicBezTo>
                        <a:pt x="479906" y="802897"/>
                        <a:pt x="476995" y="799563"/>
                        <a:pt x="476995" y="795674"/>
                      </a:cubicBezTo>
                      <a:cubicBezTo>
                        <a:pt x="476995" y="791784"/>
                        <a:pt x="479906" y="788451"/>
                        <a:pt x="483303" y="788451"/>
                      </a:cubicBezTo>
                      <a:close/>
                      <a:moveTo>
                        <a:pt x="980678" y="766781"/>
                      </a:moveTo>
                      <a:cubicBezTo>
                        <a:pt x="984074" y="766781"/>
                        <a:pt x="986986" y="769559"/>
                        <a:pt x="986986" y="774004"/>
                      </a:cubicBezTo>
                      <a:cubicBezTo>
                        <a:pt x="986986" y="777893"/>
                        <a:pt x="984074" y="780672"/>
                        <a:pt x="980678" y="780672"/>
                      </a:cubicBezTo>
                      <a:cubicBezTo>
                        <a:pt x="977281" y="780672"/>
                        <a:pt x="974370" y="777893"/>
                        <a:pt x="974370" y="774004"/>
                      </a:cubicBezTo>
                      <a:cubicBezTo>
                        <a:pt x="974370" y="769559"/>
                        <a:pt x="977281" y="766781"/>
                        <a:pt x="980678" y="766781"/>
                      </a:cubicBezTo>
                      <a:close/>
                      <a:moveTo>
                        <a:pt x="961268" y="766781"/>
                      </a:moveTo>
                      <a:cubicBezTo>
                        <a:pt x="964665" y="766781"/>
                        <a:pt x="967576" y="769559"/>
                        <a:pt x="967576" y="774004"/>
                      </a:cubicBezTo>
                      <a:cubicBezTo>
                        <a:pt x="967576" y="777893"/>
                        <a:pt x="964665" y="780672"/>
                        <a:pt x="961268" y="780672"/>
                      </a:cubicBezTo>
                      <a:cubicBezTo>
                        <a:pt x="957871" y="780672"/>
                        <a:pt x="955445" y="777893"/>
                        <a:pt x="955445" y="774004"/>
                      </a:cubicBezTo>
                      <a:cubicBezTo>
                        <a:pt x="955445" y="769559"/>
                        <a:pt x="957871" y="766781"/>
                        <a:pt x="961268" y="766781"/>
                      </a:cubicBezTo>
                      <a:close/>
                      <a:moveTo>
                        <a:pt x="942343" y="766781"/>
                      </a:moveTo>
                      <a:cubicBezTo>
                        <a:pt x="945740" y="766781"/>
                        <a:pt x="948652" y="769559"/>
                        <a:pt x="948652" y="774004"/>
                      </a:cubicBezTo>
                      <a:cubicBezTo>
                        <a:pt x="948652" y="777893"/>
                        <a:pt x="945740" y="780672"/>
                        <a:pt x="942343" y="780672"/>
                      </a:cubicBezTo>
                      <a:cubicBezTo>
                        <a:pt x="938947" y="780672"/>
                        <a:pt x="936035" y="777893"/>
                        <a:pt x="936035" y="774004"/>
                      </a:cubicBezTo>
                      <a:cubicBezTo>
                        <a:pt x="936035" y="769559"/>
                        <a:pt x="938947" y="766781"/>
                        <a:pt x="942343" y="766781"/>
                      </a:cubicBezTo>
                      <a:close/>
                      <a:moveTo>
                        <a:pt x="923419" y="766781"/>
                      </a:moveTo>
                      <a:cubicBezTo>
                        <a:pt x="926816" y="766781"/>
                        <a:pt x="929242" y="769559"/>
                        <a:pt x="929242" y="774004"/>
                      </a:cubicBezTo>
                      <a:cubicBezTo>
                        <a:pt x="929242" y="777893"/>
                        <a:pt x="926816" y="780672"/>
                        <a:pt x="923419" y="780672"/>
                      </a:cubicBezTo>
                      <a:cubicBezTo>
                        <a:pt x="920022" y="780672"/>
                        <a:pt x="917111" y="777893"/>
                        <a:pt x="917111" y="774004"/>
                      </a:cubicBezTo>
                      <a:cubicBezTo>
                        <a:pt x="917111" y="769559"/>
                        <a:pt x="920022" y="766781"/>
                        <a:pt x="923419" y="766781"/>
                      </a:cubicBezTo>
                      <a:close/>
                      <a:moveTo>
                        <a:pt x="904009" y="766781"/>
                      </a:moveTo>
                      <a:cubicBezTo>
                        <a:pt x="907406" y="766781"/>
                        <a:pt x="910317" y="769559"/>
                        <a:pt x="910317" y="774004"/>
                      </a:cubicBezTo>
                      <a:cubicBezTo>
                        <a:pt x="910317" y="777893"/>
                        <a:pt x="907406" y="780672"/>
                        <a:pt x="904009" y="780672"/>
                      </a:cubicBezTo>
                      <a:cubicBezTo>
                        <a:pt x="900613" y="780672"/>
                        <a:pt x="897701" y="777893"/>
                        <a:pt x="897701" y="774004"/>
                      </a:cubicBezTo>
                      <a:cubicBezTo>
                        <a:pt x="897701" y="769559"/>
                        <a:pt x="900613" y="766781"/>
                        <a:pt x="904009" y="766781"/>
                      </a:cubicBezTo>
                      <a:close/>
                      <a:moveTo>
                        <a:pt x="578896" y="766781"/>
                      </a:moveTo>
                      <a:cubicBezTo>
                        <a:pt x="582293" y="766781"/>
                        <a:pt x="585204" y="769559"/>
                        <a:pt x="585204" y="774004"/>
                      </a:cubicBezTo>
                      <a:cubicBezTo>
                        <a:pt x="585204" y="777893"/>
                        <a:pt x="582293" y="780672"/>
                        <a:pt x="578896" y="780672"/>
                      </a:cubicBezTo>
                      <a:cubicBezTo>
                        <a:pt x="575499" y="780672"/>
                        <a:pt x="572588" y="777893"/>
                        <a:pt x="572588" y="774004"/>
                      </a:cubicBezTo>
                      <a:cubicBezTo>
                        <a:pt x="572588" y="769559"/>
                        <a:pt x="575499" y="766781"/>
                        <a:pt x="578896" y="766781"/>
                      </a:cubicBezTo>
                      <a:close/>
                      <a:moveTo>
                        <a:pt x="559971" y="766781"/>
                      </a:moveTo>
                      <a:cubicBezTo>
                        <a:pt x="563368" y="766781"/>
                        <a:pt x="565794" y="769559"/>
                        <a:pt x="565794" y="774004"/>
                      </a:cubicBezTo>
                      <a:cubicBezTo>
                        <a:pt x="565794" y="777893"/>
                        <a:pt x="563368" y="780672"/>
                        <a:pt x="559971" y="780672"/>
                      </a:cubicBezTo>
                      <a:cubicBezTo>
                        <a:pt x="556089" y="780672"/>
                        <a:pt x="553663" y="777893"/>
                        <a:pt x="553663" y="774004"/>
                      </a:cubicBezTo>
                      <a:cubicBezTo>
                        <a:pt x="553663" y="769559"/>
                        <a:pt x="556089" y="766781"/>
                        <a:pt x="559971" y="766781"/>
                      </a:cubicBezTo>
                      <a:close/>
                      <a:moveTo>
                        <a:pt x="540562" y="766781"/>
                      </a:moveTo>
                      <a:cubicBezTo>
                        <a:pt x="543958" y="766781"/>
                        <a:pt x="546870" y="769559"/>
                        <a:pt x="546870" y="774004"/>
                      </a:cubicBezTo>
                      <a:cubicBezTo>
                        <a:pt x="546870" y="777893"/>
                        <a:pt x="543958" y="780672"/>
                        <a:pt x="540562" y="780672"/>
                      </a:cubicBezTo>
                      <a:cubicBezTo>
                        <a:pt x="537165" y="780672"/>
                        <a:pt x="534254" y="777893"/>
                        <a:pt x="534254" y="774004"/>
                      </a:cubicBezTo>
                      <a:cubicBezTo>
                        <a:pt x="534254" y="769559"/>
                        <a:pt x="537165" y="766781"/>
                        <a:pt x="540562" y="766781"/>
                      </a:cubicBezTo>
                      <a:close/>
                      <a:moveTo>
                        <a:pt x="521637" y="766781"/>
                      </a:moveTo>
                      <a:cubicBezTo>
                        <a:pt x="525034" y="766781"/>
                        <a:pt x="527460" y="769559"/>
                        <a:pt x="527460" y="774004"/>
                      </a:cubicBezTo>
                      <a:cubicBezTo>
                        <a:pt x="527460" y="777893"/>
                        <a:pt x="525034" y="780672"/>
                        <a:pt x="521637" y="780672"/>
                      </a:cubicBezTo>
                      <a:cubicBezTo>
                        <a:pt x="518241" y="780672"/>
                        <a:pt x="515329" y="777893"/>
                        <a:pt x="515329" y="774004"/>
                      </a:cubicBezTo>
                      <a:cubicBezTo>
                        <a:pt x="515329" y="769559"/>
                        <a:pt x="518241" y="766781"/>
                        <a:pt x="521637" y="766781"/>
                      </a:cubicBezTo>
                      <a:close/>
                      <a:moveTo>
                        <a:pt x="502227" y="766781"/>
                      </a:moveTo>
                      <a:cubicBezTo>
                        <a:pt x="505624" y="766781"/>
                        <a:pt x="508536" y="769559"/>
                        <a:pt x="508536" y="774004"/>
                      </a:cubicBezTo>
                      <a:cubicBezTo>
                        <a:pt x="508536" y="777893"/>
                        <a:pt x="505624" y="780672"/>
                        <a:pt x="502227" y="780672"/>
                      </a:cubicBezTo>
                      <a:cubicBezTo>
                        <a:pt x="498831" y="780672"/>
                        <a:pt x="496405" y="777893"/>
                        <a:pt x="496405" y="774004"/>
                      </a:cubicBezTo>
                      <a:cubicBezTo>
                        <a:pt x="496405" y="769559"/>
                        <a:pt x="498831" y="766781"/>
                        <a:pt x="502227" y="766781"/>
                      </a:cubicBezTo>
                      <a:close/>
                      <a:moveTo>
                        <a:pt x="483303" y="766781"/>
                      </a:moveTo>
                      <a:cubicBezTo>
                        <a:pt x="486700" y="766781"/>
                        <a:pt x="489611" y="769559"/>
                        <a:pt x="489611" y="774004"/>
                      </a:cubicBezTo>
                      <a:cubicBezTo>
                        <a:pt x="489611" y="777893"/>
                        <a:pt x="486700" y="780672"/>
                        <a:pt x="483303" y="780672"/>
                      </a:cubicBezTo>
                      <a:cubicBezTo>
                        <a:pt x="479906" y="780672"/>
                        <a:pt x="476995" y="777893"/>
                        <a:pt x="476995" y="774004"/>
                      </a:cubicBezTo>
                      <a:cubicBezTo>
                        <a:pt x="476995" y="769559"/>
                        <a:pt x="479906" y="766781"/>
                        <a:pt x="483303" y="766781"/>
                      </a:cubicBezTo>
                      <a:close/>
                      <a:moveTo>
                        <a:pt x="1057346" y="744555"/>
                      </a:moveTo>
                      <a:cubicBezTo>
                        <a:pt x="1060743" y="744555"/>
                        <a:pt x="1063169" y="747889"/>
                        <a:pt x="1063169" y="751778"/>
                      </a:cubicBezTo>
                      <a:cubicBezTo>
                        <a:pt x="1063169" y="755668"/>
                        <a:pt x="1060743" y="759002"/>
                        <a:pt x="1057346" y="759002"/>
                      </a:cubicBezTo>
                      <a:cubicBezTo>
                        <a:pt x="1053950" y="759002"/>
                        <a:pt x="1051038" y="755668"/>
                        <a:pt x="1051038" y="751778"/>
                      </a:cubicBezTo>
                      <a:cubicBezTo>
                        <a:pt x="1051038" y="747889"/>
                        <a:pt x="1053950" y="744555"/>
                        <a:pt x="1057346" y="744555"/>
                      </a:cubicBezTo>
                      <a:close/>
                      <a:moveTo>
                        <a:pt x="1037936" y="744555"/>
                      </a:moveTo>
                      <a:cubicBezTo>
                        <a:pt x="1041333" y="744555"/>
                        <a:pt x="1044245" y="747889"/>
                        <a:pt x="1044245" y="751778"/>
                      </a:cubicBezTo>
                      <a:cubicBezTo>
                        <a:pt x="1044245" y="755668"/>
                        <a:pt x="1041333" y="759002"/>
                        <a:pt x="1037936" y="759002"/>
                      </a:cubicBezTo>
                      <a:cubicBezTo>
                        <a:pt x="1034540" y="759002"/>
                        <a:pt x="1031628" y="755668"/>
                        <a:pt x="1031628" y="751778"/>
                      </a:cubicBezTo>
                      <a:cubicBezTo>
                        <a:pt x="1031628" y="747889"/>
                        <a:pt x="1034540" y="744555"/>
                        <a:pt x="1037936" y="744555"/>
                      </a:cubicBezTo>
                      <a:close/>
                      <a:moveTo>
                        <a:pt x="980678" y="744555"/>
                      </a:moveTo>
                      <a:cubicBezTo>
                        <a:pt x="984074" y="744555"/>
                        <a:pt x="986986" y="747889"/>
                        <a:pt x="986986" y="751778"/>
                      </a:cubicBezTo>
                      <a:cubicBezTo>
                        <a:pt x="986986" y="755668"/>
                        <a:pt x="984074" y="759002"/>
                        <a:pt x="980678" y="759002"/>
                      </a:cubicBezTo>
                      <a:cubicBezTo>
                        <a:pt x="977281" y="759002"/>
                        <a:pt x="974370" y="755668"/>
                        <a:pt x="974370" y="751778"/>
                      </a:cubicBezTo>
                      <a:cubicBezTo>
                        <a:pt x="974370" y="747889"/>
                        <a:pt x="977281" y="744555"/>
                        <a:pt x="980678" y="744555"/>
                      </a:cubicBezTo>
                      <a:close/>
                      <a:moveTo>
                        <a:pt x="961268" y="744555"/>
                      </a:moveTo>
                      <a:cubicBezTo>
                        <a:pt x="964665" y="744555"/>
                        <a:pt x="967576" y="747889"/>
                        <a:pt x="967576" y="751778"/>
                      </a:cubicBezTo>
                      <a:cubicBezTo>
                        <a:pt x="967576" y="755668"/>
                        <a:pt x="964665" y="759002"/>
                        <a:pt x="961268" y="759002"/>
                      </a:cubicBezTo>
                      <a:cubicBezTo>
                        <a:pt x="957871" y="759002"/>
                        <a:pt x="955445" y="755668"/>
                        <a:pt x="955445" y="751778"/>
                      </a:cubicBezTo>
                      <a:cubicBezTo>
                        <a:pt x="955445" y="747889"/>
                        <a:pt x="957871" y="744555"/>
                        <a:pt x="961268" y="744555"/>
                      </a:cubicBezTo>
                      <a:close/>
                      <a:moveTo>
                        <a:pt x="942343" y="744555"/>
                      </a:moveTo>
                      <a:cubicBezTo>
                        <a:pt x="945740" y="744555"/>
                        <a:pt x="948652" y="747889"/>
                        <a:pt x="948652" y="751778"/>
                      </a:cubicBezTo>
                      <a:cubicBezTo>
                        <a:pt x="948652" y="755668"/>
                        <a:pt x="945740" y="759002"/>
                        <a:pt x="942343" y="759002"/>
                      </a:cubicBezTo>
                      <a:cubicBezTo>
                        <a:pt x="938947" y="759002"/>
                        <a:pt x="936035" y="755668"/>
                        <a:pt x="936035" y="751778"/>
                      </a:cubicBezTo>
                      <a:cubicBezTo>
                        <a:pt x="936035" y="747889"/>
                        <a:pt x="938947" y="744555"/>
                        <a:pt x="942343" y="744555"/>
                      </a:cubicBezTo>
                      <a:close/>
                      <a:moveTo>
                        <a:pt x="923419" y="744555"/>
                      </a:moveTo>
                      <a:cubicBezTo>
                        <a:pt x="926816" y="744555"/>
                        <a:pt x="929242" y="747889"/>
                        <a:pt x="929242" y="751778"/>
                      </a:cubicBezTo>
                      <a:cubicBezTo>
                        <a:pt x="929242" y="755668"/>
                        <a:pt x="926816" y="759002"/>
                        <a:pt x="923419" y="759002"/>
                      </a:cubicBezTo>
                      <a:cubicBezTo>
                        <a:pt x="920022" y="759002"/>
                        <a:pt x="917111" y="755668"/>
                        <a:pt x="917111" y="751778"/>
                      </a:cubicBezTo>
                      <a:cubicBezTo>
                        <a:pt x="917111" y="747889"/>
                        <a:pt x="920022" y="744555"/>
                        <a:pt x="923419" y="744555"/>
                      </a:cubicBezTo>
                      <a:close/>
                      <a:moveTo>
                        <a:pt x="904009" y="744555"/>
                      </a:moveTo>
                      <a:cubicBezTo>
                        <a:pt x="907406" y="744555"/>
                        <a:pt x="910317" y="747889"/>
                        <a:pt x="910317" y="751778"/>
                      </a:cubicBezTo>
                      <a:cubicBezTo>
                        <a:pt x="910317" y="755668"/>
                        <a:pt x="907406" y="759002"/>
                        <a:pt x="904009" y="759002"/>
                      </a:cubicBezTo>
                      <a:cubicBezTo>
                        <a:pt x="900613" y="759002"/>
                        <a:pt x="897701" y="755668"/>
                        <a:pt x="897701" y="751778"/>
                      </a:cubicBezTo>
                      <a:cubicBezTo>
                        <a:pt x="897701" y="747889"/>
                        <a:pt x="900613" y="744555"/>
                        <a:pt x="904009" y="744555"/>
                      </a:cubicBezTo>
                      <a:close/>
                      <a:moveTo>
                        <a:pt x="617230" y="744555"/>
                      </a:moveTo>
                      <a:cubicBezTo>
                        <a:pt x="620627" y="744555"/>
                        <a:pt x="623538" y="747889"/>
                        <a:pt x="623538" y="751778"/>
                      </a:cubicBezTo>
                      <a:cubicBezTo>
                        <a:pt x="623538" y="755668"/>
                        <a:pt x="620627" y="759002"/>
                        <a:pt x="617230" y="759002"/>
                      </a:cubicBezTo>
                      <a:cubicBezTo>
                        <a:pt x="613833" y="759002"/>
                        <a:pt x="610922" y="755668"/>
                        <a:pt x="610922" y="751778"/>
                      </a:cubicBezTo>
                      <a:cubicBezTo>
                        <a:pt x="610922" y="747889"/>
                        <a:pt x="613833" y="744555"/>
                        <a:pt x="617230" y="744555"/>
                      </a:cubicBezTo>
                      <a:close/>
                      <a:moveTo>
                        <a:pt x="597820" y="744555"/>
                      </a:moveTo>
                      <a:cubicBezTo>
                        <a:pt x="601217" y="744555"/>
                        <a:pt x="604129" y="747889"/>
                        <a:pt x="604129" y="751778"/>
                      </a:cubicBezTo>
                      <a:cubicBezTo>
                        <a:pt x="604129" y="755668"/>
                        <a:pt x="601217" y="759002"/>
                        <a:pt x="597820" y="759002"/>
                      </a:cubicBezTo>
                      <a:cubicBezTo>
                        <a:pt x="594424" y="759002"/>
                        <a:pt x="591998" y="755668"/>
                        <a:pt x="591998" y="751778"/>
                      </a:cubicBezTo>
                      <a:cubicBezTo>
                        <a:pt x="591998" y="747889"/>
                        <a:pt x="594424" y="744555"/>
                        <a:pt x="597820" y="744555"/>
                      </a:cubicBezTo>
                      <a:close/>
                      <a:moveTo>
                        <a:pt x="578896" y="744555"/>
                      </a:moveTo>
                      <a:cubicBezTo>
                        <a:pt x="582293" y="744555"/>
                        <a:pt x="585204" y="747889"/>
                        <a:pt x="585204" y="751778"/>
                      </a:cubicBezTo>
                      <a:cubicBezTo>
                        <a:pt x="585204" y="755668"/>
                        <a:pt x="582293" y="759002"/>
                        <a:pt x="578896" y="759002"/>
                      </a:cubicBezTo>
                      <a:cubicBezTo>
                        <a:pt x="575499" y="759002"/>
                        <a:pt x="572588" y="755668"/>
                        <a:pt x="572588" y="751778"/>
                      </a:cubicBezTo>
                      <a:cubicBezTo>
                        <a:pt x="572588" y="747889"/>
                        <a:pt x="575499" y="744555"/>
                        <a:pt x="578896" y="744555"/>
                      </a:cubicBezTo>
                      <a:close/>
                      <a:moveTo>
                        <a:pt x="559971" y="744555"/>
                      </a:moveTo>
                      <a:cubicBezTo>
                        <a:pt x="563368" y="744555"/>
                        <a:pt x="565794" y="747889"/>
                        <a:pt x="565794" y="751778"/>
                      </a:cubicBezTo>
                      <a:cubicBezTo>
                        <a:pt x="565794" y="755668"/>
                        <a:pt x="563368" y="759002"/>
                        <a:pt x="559971" y="759002"/>
                      </a:cubicBezTo>
                      <a:cubicBezTo>
                        <a:pt x="556089" y="759002"/>
                        <a:pt x="553663" y="755668"/>
                        <a:pt x="553663" y="751778"/>
                      </a:cubicBezTo>
                      <a:cubicBezTo>
                        <a:pt x="553663" y="747889"/>
                        <a:pt x="556089" y="744555"/>
                        <a:pt x="559971" y="744555"/>
                      </a:cubicBezTo>
                      <a:close/>
                      <a:moveTo>
                        <a:pt x="540562" y="744555"/>
                      </a:moveTo>
                      <a:cubicBezTo>
                        <a:pt x="543958" y="744555"/>
                        <a:pt x="546870" y="747889"/>
                        <a:pt x="546870" y="751778"/>
                      </a:cubicBezTo>
                      <a:cubicBezTo>
                        <a:pt x="546870" y="755668"/>
                        <a:pt x="543958" y="759002"/>
                        <a:pt x="540562" y="759002"/>
                      </a:cubicBezTo>
                      <a:cubicBezTo>
                        <a:pt x="537165" y="759002"/>
                        <a:pt x="534254" y="755668"/>
                        <a:pt x="534254" y="751778"/>
                      </a:cubicBezTo>
                      <a:cubicBezTo>
                        <a:pt x="534254" y="747889"/>
                        <a:pt x="537165" y="744555"/>
                        <a:pt x="540562" y="744555"/>
                      </a:cubicBezTo>
                      <a:close/>
                      <a:moveTo>
                        <a:pt x="521637" y="744555"/>
                      </a:moveTo>
                      <a:cubicBezTo>
                        <a:pt x="525034" y="744555"/>
                        <a:pt x="527460" y="747889"/>
                        <a:pt x="527460" y="751778"/>
                      </a:cubicBezTo>
                      <a:cubicBezTo>
                        <a:pt x="527460" y="755668"/>
                        <a:pt x="525034" y="759002"/>
                        <a:pt x="521637" y="759002"/>
                      </a:cubicBezTo>
                      <a:cubicBezTo>
                        <a:pt x="518241" y="759002"/>
                        <a:pt x="515329" y="755668"/>
                        <a:pt x="515329" y="751778"/>
                      </a:cubicBezTo>
                      <a:cubicBezTo>
                        <a:pt x="515329" y="747889"/>
                        <a:pt x="518241" y="744555"/>
                        <a:pt x="521637" y="744555"/>
                      </a:cubicBezTo>
                      <a:close/>
                      <a:moveTo>
                        <a:pt x="502227" y="744555"/>
                      </a:moveTo>
                      <a:cubicBezTo>
                        <a:pt x="505624" y="744555"/>
                        <a:pt x="508536" y="747889"/>
                        <a:pt x="508536" y="751778"/>
                      </a:cubicBezTo>
                      <a:cubicBezTo>
                        <a:pt x="508536" y="755668"/>
                        <a:pt x="505624" y="759002"/>
                        <a:pt x="502227" y="759002"/>
                      </a:cubicBezTo>
                      <a:cubicBezTo>
                        <a:pt x="498831" y="759002"/>
                        <a:pt x="496405" y="755668"/>
                        <a:pt x="496405" y="751778"/>
                      </a:cubicBezTo>
                      <a:cubicBezTo>
                        <a:pt x="496405" y="747889"/>
                        <a:pt x="498831" y="744555"/>
                        <a:pt x="502227" y="744555"/>
                      </a:cubicBezTo>
                      <a:close/>
                      <a:moveTo>
                        <a:pt x="483303" y="744555"/>
                      </a:moveTo>
                      <a:cubicBezTo>
                        <a:pt x="486700" y="744555"/>
                        <a:pt x="489611" y="747889"/>
                        <a:pt x="489611" y="751778"/>
                      </a:cubicBezTo>
                      <a:cubicBezTo>
                        <a:pt x="489611" y="755668"/>
                        <a:pt x="486700" y="759002"/>
                        <a:pt x="483303" y="759002"/>
                      </a:cubicBezTo>
                      <a:cubicBezTo>
                        <a:pt x="479906" y="759002"/>
                        <a:pt x="476995" y="755668"/>
                        <a:pt x="476995" y="751778"/>
                      </a:cubicBezTo>
                      <a:cubicBezTo>
                        <a:pt x="476995" y="747889"/>
                        <a:pt x="479906" y="744555"/>
                        <a:pt x="483303" y="744555"/>
                      </a:cubicBezTo>
                      <a:close/>
                      <a:moveTo>
                        <a:pt x="1057346" y="722885"/>
                      </a:moveTo>
                      <a:cubicBezTo>
                        <a:pt x="1060743" y="722885"/>
                        <a:pt x="1063169" y="726219"/>
                        <a:pt x="1063169" y="730109"/>
                      </a:cubicBezTo>
                      <a:cubicBezTo>
                        <a:pt x="1063169" y="733998"/>
                        <a:pt x="1060743" y="736776"/>
                        <a:pt x="1057346" y="736776"/>
                      </a:cubicBezTo>
                      <a:cubicBezTo>
                        <a:pt x="1053950" y="736776"/>
                        <a:pt x="1051038" y="733998"/>
                        <a:pt x="1051038" y="730109"/>
                      </a:cubicBezTo>
                      <a:cubicBezTo>
                        <a:pt x="1051038" y="726219"/>
                        <a:pt x="1053950" y="722885"/>
                        <a:pt x="1057346" y="722885"/>
                      </a:cubicBezTo>
                      <a:close/>
                      <a:moveTo>
                        <a:pt x="999602" y="722885"/>
                      </a:moveTo>
                      <a:cubicBezTo>
                        <a:pt x="1002999" y="722885"/>
                        <a:pt x="1005910" y="726219"/>
                        <a:pt x="1005910" y="730109"/>
                      </a:cubicBezTo>
                      <a:cubicBezTo>
                        <a:pt x="1005910" y="733998"/>
                        <a:pt x="1002999" y="736776"/>
                        <a:pt x="999602" y="736776"/>
                      </a:cubicBezTo>
                      <a:cubicBezTo>
                        <a:pt x="996206" y="736776"/>
                        <a:pt x="993779" y="733998"/>
                        <a:pt x="993779" y="730109"/>
                      </a:cubicBezTo>
                      <a:cubicBezTo>
                        <a:pt x="993779" y="726219"/>
                        <a:pt x="996206" y="722885"/>
                        <a:pt x="999602" y="722885"/>
                      </a:cubicBezTo>
                      <a:close/>
                      <a:moveTo>
                        <a:pt x="980678" y="722885"/>
                      </a:moveTo>
                      <a:cubicBezTo>
                        <a:pt x="984074" y="722885"/>
                        <a:pt x="986986" y="726219"/>
                        <a:pt x="986986" y="730109"/>
                      </a:cubicBezTo>
                      <a:cubicBezTo>
                        <a:pt x="986986" y="733998"/>
                        <a:pt x="984074" y="736776"/>
                        <a:pt x="980678" y="736776"/>
                      </a:cubicBezTo>
                      <a:cubicBezTo>
                        <a:pt x="977281" y="736776"/>
                        <a:pt x="974370" y="733998"/>
                        <a:pt x="974370" y="730109"/>
                      </a:cubicBezTo>
                      <a:cubicBezTo>
                        <a:pt x="974370" y="726219"/>
                        <a:pt x="977281" y="722885"/>
                        <a:pt x="980678" y="722885"/>
                      </a:cubicBezTo>
                      <a:close/>
                      <a:moveTo>
                        <a:pt x="961268" y="722885"/>
                      </a:moveTo>
                      <a:cubicBezTo>
                        <a:pt x="964665" y="722885"/>
                        <a:pt x="967576" y="726219"/>
                        <a:pt x="967576" y="730109"/>
                      </a:cubicBezTo>
                      <a:cubicBezTo>
                        <a:pt x="967576" y="733998"/>
                        <a:pt x="964665" y="736776"/>
                        <a:pt x="961268" y="736776"/>
                      </a:cubicBezTo>
                      <a:cubicBezTo>
                        <a:pt x="957871" y="736776"/>
                        <a:pt x="955445" y="733998"/>
                        <a:pt x="955445" y="730109"/>
                      </a:cubicBezTo>
                      <a:cubicBezTo>
                        <a:pt x="955445" y="726219"/>
                        <a:pt x="957871" y="722885"/>
                        <a:pt x="961268" y="722885"/>
                      </a:cubicBezTo>
                      <a:close/>
                      <a:moveTo>
                        <a:pt x="942343" y="722885"/>
                      </a:moveTo>
                      <a:cubicBezTo>
                        <a:pt x="945740" y="722885"/>
                        <a:pt x="948652" y="726219"/>
                        <a:pt x="948652" y="730109"/>
                      </a:cubicBezTo>
                      <a:cubicBezTo>
                        <a:pt x="948652" y="733998"/>
                        <a:pt x="945740" y="736776"/>
                        <a:pt x="942343" y="736776"/>
                      </a:cubicBezTo>
                      <a:cubicBezTo>
                        <a:pt x="938947" y="736776"/>
                        <a:pt x="936035" y="733998"/>
                        <a:pt x="936035" y="730109"/>
                      </a:cubicBezTo>
                      <a:cubicBezTo>
                        <a:pt x="936035" y="726219"/>
                        <a:pt x="938947" y="722885"/>
                        <a:pt x="942343" y="722885"/>
                      </a:cubicBezTo>
                      <a:close/>
                      <a:moveTo>
                        <a:pt x="923419" y="722885"/>
                      </a:moveTo>
                      <a:cubicBezTo>
                        <a:pt x="926816" y="722885"/>
                        <a:pt x="929242" y="726219"/>
                        <a:pt x="929242" y="730109"/>
                      </a:cubicBezTo>
                      <a:cubicBezTo>
                        <a:pt x="929242" y="733998"/>
                        <a:pt x="926816" y="736776"/>
                        <a:pt x="923419" y="736776"/>
                      </a:cubicBezTo>
                      <a:cubicBezTo>
                        <a:pt x="920022" y="736776"/>
                        <a:pt x="917111" y="733998"/>
                        <a:pt x="917111" y="730109"/>
                      </a:cubicBezTo>
                      <a:cubicBezTo>
                        <a:pt x="917111" y="726219"/>
                        <a:pt x="920022" y="722885"/>
                        <a:pt x="923419" y="722885"/>
                      </a:cubicBezTo>
                      <a:close/>
                      <a:moveTo>
                        <a:pt x="904009" y="722885"/>
                      </a:moveTo>
                      <a:cubicBezTo>
                        <a:pt x="907406" y="722885"/>
                        <a:pt x="910317" y="726219"/>
                        <a:pt x="910317" y="730109"/>
                      </a:cubicBezTo>
                      <a:cubicBezTo>
                        <a:pt x="910317" y="733998"/>
                        <a:pt x="907406" y="736776"/>
                        <a:pt x="904009" y="736776"/>
                      </a:cubicBezTo>
                      <a:cubicBezTo>
                        <a:pt x="900613" y="736776"/>
                        <a:pt x="897701" y="733998"/>
                        <a:pt x="897701" y="730109"/>
                      </a:cubicBezTo>
                      <a:cubicBezTo>
                        <a:pt x="897701" y="726219"/>
                        <a:pt x="900613" y="722885"/>
                        <a:pt x="904009" y="722885"/>
                      </a:cubicBezTo>
                      <a:close/>
                      <a:moveTo>
                        <a:pt x="885085" y="722885"/>
                      </a:moveTo>
                      <a:cubicBezTo>
                        <a:pt x="888481" y="722885"/>
                        <a:pt x="891393" y="726219"/>
                        <a:pt x="891393" y="730109"/>
                      </a:cubicBezTo>
                      <a:cubicBezTo>
                        <a:pt x="891393" y="733998"/>
                        <a:pt x="888481" y="736776"/>
                        <a:pt x="885085" y="736776"/>
                      </a:cubicBezTo>
                      <a:cubicBezTo>
                        <a:pt x="881688" y="736776"/>
                        <a:pt x="878777" y="733998"/>
                        <a:pt x="878777" y="730109"/>
                      </a:cubicBezTo>
                      <a:cubicBezTo>
                        <a:pt x="878777" y="726219"/>
                        <a:pt x="881688" y="722885"/>
                        <a:pt x="885085" y="722885"/>
                      </a:cubicBezTo>
                      <a:close/>
                      <a:moveTo>
                        <a:pt x="617230" y="722885"/>
                      </a:moveTo>
                      <a:cubicBezTo>
                        <a:pt x="620627" y="722885"/>
                        <a:pt x="623538" y="726219"/>
                        <a:pt x="623538" y="730109"/>
                      </a:cubicBezTo>
                      <a:cubicBezTo>
                        <a:pt x="623538" y="733998"/>
                        <a:pt x="620627" y="736776"/>
                        <a:pt x="617230" y="736776"/>
                      </a:cubicBezTo>
                      <a:cubicBezTo>
                        <a:pt x="613833" y="736776"/>
                        <a:pt x="610922" y="733998"/>
                        <a:pt x="610922" y="730109"/>
                      </a:cubicBezTo>
                      <a:cubicBezTo>
                        <a:pt x="610922" y="726219"/>
                        <a:pt x="613833" y="722885"/>
                        <a:pt x="617230" y="722885"/>
                      </a:cubicBezTo>
                      <a:close/>
                      <a:moveTo>
                        <a:pt x="597820" y="722885"/>
                      </a:moveTo>
                      <a:cubicBezTo>
                        <a:pt x="601217" y="722885"/>
                        <a:pt x="604129" y="726219"/>
                        <a:pt x="604129" y="730109"/>
                      </a:cubicBezTo>
                      <a:cubicBezTo>
                        <a:pt x="604129" y="733998"/>
                        <a:pt x="601217" y="736776"/>
                        <a:pt x="597820" y="736776"/>
                      </a:cubicBezTo>
                      <a:cubicBezTo>
                        <a:pt x="594424" y="736776"/>
                        <a:pt x="591998" y="733998"/>
                        <a:pt x="591998" y="730109"/>
                      </a:cubicBezTo>
                      <a:cubicBezTo>
                        <a:pt x="591998" y="726219"/>
                        <a:pt x="594424" y="722885"/>
                        <a:pt x="597820" y="722885"/>
                      </a:cubicBezTo>
                      <a:close/>
                      <a:moveTo>
                        <a:pt x="578896" y="722885"/>
                      </a:moveTo>
                      <a:cubicBezTo>
                        <a:pt x="582293" y="722885"/>
                        <a:pt x="585204" y="726219"/>
                        <a:pt x="585204" y="730109"/>
                      </a:cubicBezTo>
                      <a:cubicBezTo>
                        <a:pt x="585204" y="733998"/>
                        <a:pt x="582293" y="736776"/>
                        <a:pt x="578896" y="736776"/>
                      </a:cubicBezTo>
                      <a:cubicBezTo>
                        <a:pt x="575499" y="736776"/>
                        <a:pt x="572588" y="733998"/>
                        <a:pt x="572588" y="730109"/>
                      </a:cubicBezTo>
                      <a:cubicBezTo>
                        <a:pt x="572588" y="726219"/>
                        <a:pt x="575499" y="722885"/>
                        <a:pt x="578896" y="722885"/>
                      </a:cubicBezTo>
                      <a:close/>
                      <a:moveTo>
                        <a:pt x="559971" y="722885"/>
                      </a:moveTo>
                      <a:cubicBezTo>
                        <a:pt x="563368" y="722885"/>
                        <a:pt x="565794" y="726219"/>
                        <a:pt x="565794" y="730109"/>
                      </a:cubicBezTo>
                      <a:cubicBezTo>
                        <a:pt x="565794" y="733998"/>
                        <a:pt x="563368" y="736776"/>
                        <a:pt x="559971" y="736776"/>
                      </a:cubicBezTo>
                      <a:cubicBezTo>
                        <a:pt x="556089" y="736776"/>
                        <a:pt x="553663" y="733998"/>
                        <a:pt x="553663" y="730109"/>
                      </a:cubicBezTo>
                      <a:cubicBezTo>
                        <a:pt x="553663" y="726219"/>
                        <a:pt x="556089" y="722885"/>
                        <a:pt x="559971" y="722885"/>
                      </a:cubicBezTo>
                      <a:close/>
                      <a:moveTo>
                        <a:pt x="540562" y="722885"/>
                      </a:moveTo>
                      <a:cubicBezTo>
                        <a:pt x="543958" y="722885"/>
                        <a:pt x="546870" y="726219"/>
                        <a:pt x="546870" y="730109"/>
                      </a:cubicBezTo>
                      <a:cubicBezTo>
                        <a:pt x="546870" y="733998"/>
                        <a:pt x="543958" y="736776"/>
                        <a:pt x="540562" y="736776"/>
                      </a:cubicBezTo>
                      <a:cubicBezTo>
                        <a:pt x="537165" y="736776"/>
                        <a:pt x="534254" y="733998"/>
                        <a:pt x="534254" y="730109"/>
                      </a:cubicBezTo>
                      <a:cubicBezTo>
                        <a:pt x="534254" y="726219"/>
                        <a:pt x="537165" y="722885"/>
                        <a:pt x="540562" y="722885"/>
                      </a:cubicBezTo>
                      <a:close/>
                      <a:moveTo>
                        <a:pt x="521637" y="722885"/>
                      </a:moveTo>
                      <a:cubicBezTo>
                        <a:pt x="525034" y="722885"/>
                        <a:pt x="527460" y="726219"/>
                        <a:pt x="527460" y="730109"/>
                      </a:cubicBezTo>
                      <a:cubicBezTo>
                        <a:pt x="527460" y="733998"/>
                        <a:pt x="525034" y="736776"/>
                        <a:pt x="521637" y="736776"/>
                      </a:cubicBezTo>
                      <a:cubicBezTo>
                        <a:pt x="518241" y="736776"/>
                        <a:pt x="515329" y="733998"/>
                        <a:pt x="515329" y="730109"/>
                      </a:cubicBezTo>
                      <a:cubicBezTo>
                        <a:pt x="515329" y="726219"/>
                        <a:pt x="518241" y="722885"/>
                        <a:pt x="521637" y="722885"/>
                      </a:cubicBezTo>
                      <a:close/>
                      <a:moveTo>
                        <a:pt x="502227" y="722885"/>
                      </a:moveTo>
                      <a:cubicBezTo>
                        <a:pt x="505624" y="722885"/>
                        <a:pt x="508536" y="726219"/>
                        <a:pt x="508536" y="730109"/>
                      </a:cubicBezTo>
                      <a:cubicBezTo>
                        <a:pt x="508536" y="733998"/>
                        <a:pt x="505624" y="736776"/>
                        <a:pt x="502227" y="736776"/>
                      </a:cubicBezTo>
                      <a:cubicBezTo>
                        <a:pt x="498831" y="736776"/>
                        <a:pt x="496405" y="733998"/>
                        <a:pt x="496405" y="730109"/>
                      </a:cubicBezTo>
                      <a:cubicBezTo>
                        <a:pt x="496405" y="726219"/>
                        <a:pt x="498831" y="722885"/>
                        <a:pt x="502227" y="722885"/>
                      </a:cubicBezTo>
                      <a:close/>
                      <a:moveTo>
                        <a:pt x="483303" y="722885"/>
                      </a:moveTo>
                      <a:cubicBezTo>
                        <a:pt x="486700" y="722885"/>
                        <a:pt x="489611" y="726219"/>
                        <a:pt x="489611" y="730109"/>
                      </a:cubicBezTo>
                      <a:cubicBezTo>
                        <a:pt x="489611" y="733998"/>
                        <a:pt x="486700" y="736776"/>
                        <a:pt x="483303" y="736776"/>
                      </a:cubicBezTo>
                      <a:cubicBezTo>
                        <a:pt x="479906" y="736776"/>
                        <a:pt x="476995" y="733998"/>
                        <a:pt x="476995" y="730109"/>
                      </a:cubicBezTo>
                      <a:cubicBezTo>
                        <a:pt x="476995" y="726219"/>
                        <a:pt x="479906" y="722885"/>
                        <a:pt x="483303" y="722885"/>
                      </a:cubicBezTo>
                      <a:close/>
                      <a:moveTo>
                        <a:pt x="999602" y="701215"/>
                      </a:moveTo>
                      <a:cubicBezTo>
                        <a:pt x="1002999" y="701215"/>
                        <a:pt x="1005910" y="703994"/>
                        <a:pt x="1005910" y="707883"/>
                      </a:cubicBezTo>
                      <a:cubicBezTo>
                        <a:pt x="1005910" y="711773"/>
                        <a:pt x="1002999" y="715106"/>
                        <a:pt x="999602" y="715106"/>
                      </a:cubicBezTo>
                      <a:cubicBezTo>
                        <a:pt x="996206" y="715106"/>
                        <a:pt x="993779" y="711773"/>
                        <a:pt x="993779" y="707883"/>
                      </a:cubicBezTo>
                      <a:cubicBezTo>
                        <a:pt x="993779" y="703994"/>
                        <a:pt x="996206" y="701215"/>
                        <a:pt x="999602" y="701215"/>
                      </a:cubicBezTo>
                      <a:close/>
                      <a:moveTo>
                        <a:pt x="1019012" y="700660"/>
                      </a:moveTo>
                      <a:cubicBezTo>
                        <a:pt x="1022409" y="700660"/>
                        <a:pt x="1024835" y="703994"/>
                        <a:pt x="1024835" y="707883"/>
                      </a:cubicBezTo>
                      <a:cubicBezTo>
                        <a:pt x="1024835" y="711773"/>
                        <a:pt x="1022409" y="715106"/>
                        <a:pt x="1019012" y="715106"/>
                      </a:cubicBezTo>
                      <a:cubicBezTo>
                        <a:pt x="1015615" y="715106"/>
                        <a:pt x="1012704" y="711773"/>
                        <a:pt x="1012704" y="707883"/>
                      </a:cubicBezTo>
                      <a:cubicBezTo>
                        <a:pt x="1012704" y="703994"/>
                        <a:pt x="1015615" y="700660"/>
                        <a:pt x="1019012" y="700660"/>
                      </a:cubicBezTo>
                      <a:close/>
                      <a:moveTo>
                        <a:pt x="980678" y="700660"/>
                      </a:moveTo>
                      <a:cubicBezTo>
                        <a:pt x="984074" y="700660"/>
                        <a:pt x="986986" y="703994"/>
                        <a:pt x="986986" y="707883"/>
                      </a:cubicBezTo>
                      <a:cubicBezTo>
                        <a:pt x="986986" y="711773"/>
                        <a:pt x="984074" y="715106"/>
                        <a:pt x="980678" y="715106"/>
                      </a:cubicBezTo>
                      <a:cubicBezTo>
                        <a:pt x="977281" y="715106"/>
                        <a:pt x="974370" y="711773"/>
                        <a:pt x="974370" y="707883"/>
                      </a:cubicBezTo>
                      <a:cubicBezTo>
                        <a:pt x="974370" y="703994"/>
                        <a:pt x="977281" y="700660"/>
                        <a:pt x="980678" y="700660"/>
                      </a:cubicBezTo>
                      <a:close/>
                      <a:moveTo>
                        <a:pt x="961268" y="700660"/>
                      </a:moveTo>
                      <a:cubicBezTo>
                        <a:pt x="964665" y="700660"/>
                        <a:pt x="967576" y="703994"/>
                        <a:pt x="967576" y="707883"/>
                      </a:cubicBezTo>
                      <a:cubicBezTo>
                        <a:pt x="967576" y="711773"/>
                        <a:pt x="964665" y="715106"/>
                        <a:pt x="961268" y="715106"/>
                      </a:cubicBezTo>
                      <a:cubicBezTo>
                        <a:pt x="957871" y="715106"/>
                        <a:pt x="955445" y="711773"/>
                        <a:pt x="955445" y="707883"/>
                      </a:cubicBezTo>
                      <a:cubicBezTo>
                        <a:pt x="955445" y="703994"/>
                        <a:pt x="957871" y="700660"/>
                        <a:pt x="961268" y="700660"/>
                      </a:cubicBezTo>
                      <a:close/>
                      <a:moveTo>
                        <a:pt x="942343" y="700660"/>
                      </a:moveTo>
                      <a:cubicBezTo>
                        <a:pt x="945740" y="700660"/>
                        <a:pt x="948652" y="703994"/>
                        <a:pt x="948652" y="707883"/>
                      </a:cubicBezTo>
                      <a:cubicBezTo>
                        <a:pt x="948652" y="711773"/>
                        <a:pt x="945740" y="715106"/>
                        <a:pt x="942343" y="715106"/>
                      </a:cubicBezTo>
                      <a:cubicBezTo>
                        <a:pt x="938947" y="715106"/>
                        <a:pt x="936035" y="711773"/>
                        <a:pt x="936035" y="707883"/>
                      </a:cubicBezTo>
                      <a:cubicBezTo>
                        <a:pt x="936035" y="703994"/>
                        <a:pt x="938947" y="700660"/>
                        <a:pt x="942343" y="700660"/>
                      </a:cubicBezTo>
                      <a:close/>
                      <a:moveTo>
                        <a:pt x="923419" y="700660"/>
                      </a:moveTo>
                      <a:cubicBezTo>
                        <a:pt x="926816" y="700660"/>
                        <a:pt x="929242" y="703994"/>
                        <a:pt x="929242" y="707883"/>
                      </a:cubicBezTo>
                      <a:cubicBezTo>
                        <a:pt x="929242" y="711773"/>
                        <a:pt x="926816" y="715106"/>
                        <a:pt x="923419" y="715106"/>
                      </a:cubicBezTo>
                      <a:cubicBezTo>
                        <a:pt x="920022" y="715106"/>
                        <a:pt x="917111" y="711773"/>
                        <a:pt x="917111" y="707883"/>
                      </a:cubicBezTo>
                      <a:cubicBezTo>
                        <a:pt x="917111" y="703994"/>
                        <a:pt x="920022" y="700660"/>
                        <a:pt x="923419" y="700660"/>
                      </a:cubicBezTo>
                      <a:close/>
                      <a:moveTo>
                        <a:pt x="904009" y="700660"/>
                      </a:moveTo>
                      <a:cubicBezTo>
                        <a:pt x="907406" y="700660"/>
                        <a:pt x="910317" y="703994"/>
                        <a:pt x="910317" y="707883"/>
                      </a:cubicBezTo>
                      <a:cubicBezTo>
                        <a:pt x="910317" y="711773"/>
                        <a:pt x="907406" y="715106"/>
                        <a:pt x="904009" y="715106"/>
                      </a:cubicBezTo>
                      <a:cubicBezTo>
                        <a:pt x="900613" y="715106"/>
                        <a:pt x="897701" y="711773"/>
                        <a:pt x="897701" y="707883"/>
                      </a:cubicBezTo>
                      <a:cubicBezTo>
                        <a:pt x="897701" y="703994"/>
                        <a:pt x="900613" y="700660"/>
                        <a:pt x="904009" y="700660"/>
                      </a:cubicBezTo>
                      <a:close/>
                      <a:moveTo>
                        <a:pt x="885085" y="700660"/>
                      </a:moveTo>
                      <a:cubicBezTo>
                        <a:pt x="888481" y="700660"/>
                        <a:pt x="891393" y="703994"/>
                        <a:pt x="891393" y="707883"/>
                      </a:cubicBezTo>
                      <a:cubicBezTo>
                        <a:pt x="891393" y="711773"/>
                        <a:pt x="888481" y="715106"/>
                        <a:pt x="885085" y="715106"/>
                      </a:cubicBezTo>
                      <a:cubicBezTo>
                        <a:pt x="881688" y="715106"/>
                        <a:pt x="878777" y="711773"/>
                        <a:pt x="878777" y="707883"/>
                      </a:cubicBezTo>
                      <a:cubicBezTo>
                        <a:pt x="878777" y="703994"/>
                        <a:pt x="881688" y="700660"/>
                        <a:pt x="885085" y="700660"/>
                      </a:cubicBezTo>
                      <a:close/>
                      <a:moveTo>
                        <a:pt x="617230" y="700660"/>
                      </a:moveTo>
                      <a:cubicBezTo>
                        <a:pt x="620627" y="700660"/>
                        <a:pt x="623538" y="703994"/>
                        <a:pt x="623538" y="707883"/>
                      </a:cubicBezTo>
                      <a:cubicBezTo>
                        <a:pt x="623538" y="711773"/>
                        <a:pt x="620627" y="715106"/>
                        <a:pt x="617230" y="715106"/>
                      </a:cubicBezTo>
                      <a:cubicBezTo>
                        <a:pt x="613833" y="715106"/>
                        <a:pt x="610922" y="711773"/>
                        <a:pt x="610922" y="707883"/>
                      </a:cubicBezTo>
                      <a:cubicBezTo>
                        <a:pt x="610922" y="703994"/>
                        <a:pt x="613833" y="700660"/>
                        <a:pt x="617230" y="700660"/>
                      </a:cubicBezTo>
                      <a:close/>
                      <a:moveTo>
                        <a:pt x="597820" y="700660"/>
                      </a:moveTo>
                      <a:cubicBezTo>
                        <a:pt x="601217" y="700660"/>
                        <a:pt x="604129" y="703994"/>
                        <a:pt x="604129" y="707883"/>
                      </a:cubicBezTo>
                      <a:cubicBezTo>
                        <a:pt x="604129" y="711773"/>
                        <a:pt x="601217" y="715106"/>
                        <a:pt x="597820" y="715106"/>
                      </a:cubicBezTo>
                      <a:cubicBezTo>
                        <a:pt x="594424" y="715106"/>
                        <a:pt x="591998" y="711773"/>
                        <a:pt x="591998" y="707883"/>
                      </a:cubicBezTo>
                      <a:cubicBezTo>
                        <a:pt x="591998" y="703994"/>
                        <a:pt x="594424" y="700660"/>
                        <a:pt x="597820" y="700660"/>
                      </a:cubicBezTo>
                      <a:close/>
                      <a:moveTo>
                        <a:pt x="578896" y="700660"/>
                      </a:moveTo>
                      <a:cubicBezTo>
                        <a:pt x="582293" y="700660"/>
                        <a:pt x="585204" y="703994"/>
                        <a:pt x="585204" y="707883"/>
                      </a:cubicBezTo>
                      <a:cubicBezTo>
                        <a:pt x="585204" y="711773"/>
                        <a:pt x="582293" y="715106"/>
                        <a:pt x="578896" y="715106"/>
                      </a:cubicBezTo>
                      <a:cubicBezTo>
                        <a:pt x="575499" y="715106"/>
                        <a:pt x="572588" y="711773"/>
                        <a:pt x="572588" y="707883"/>
                      </a:cubicBezTo>
                      <a:cubicBezTo>
                        <a:pt x="572588" y="703994"/>
                        <a:pt x="575499" y="700660"/>
                        <a:pt x="578896" y="700660"/>
                      </a:cubicBezTo>
                      <a:close/>
                      <a:moveTo>
                        <a:pt x="559971" y="700660"/>
                      </a:moveTo>
                      <a:cubicBezTo>
                        <a:pt x="563368" y="700660"/>
                        <a:pt x="565794" y="703994"/>
                        <a:pt x="565794" y="707883"/>
                      </a:cubicBezTo>
                      <a:cubicBezTo>
                        <a:pt x="565794" y="711773"/>
                        <a:pt x="563368" y="715106"/>
                        <a:pt x="559971" y="715106"/>
                      </a:cubicBezTo>
                      <a:cubicBezTo>
                        <a:pt x="556089" y="715106"/>
                        <a:pt x="553663" y="711773"/>
                        <a:pt x="553663" y="707883"/>
                      </a:cubicBezTo>
                      <a:cubicBezTo>
                        <a:pt x="553663" y="703994"/>
                        <a:pt x="556089" y="700660"/>
                        <a:pt x="559971" y="700660"/>
                      </a:cubicBezTo>
                      <a:close/>
                      <a:moveTo>
                        <a:pt x="540562" y="700660"/>
                      </a:moveTo>
                      <a:cubicBezTo>
                        <a:pt x="543958" y="700660"/>
                        <a:pt x="546870" y="703994"/>
                        <a:pt x="546870" y="707883"/>
                      </a:cubicBezTo>
                      <a:cubicBezTo>
                        <a:pt x="546870" y="711773"/>
                        <a:pt x="543958" y="715106"/>
                        <a:pt x="540562" y="715106"/>
                      </a:cubicBezTo>
                      <a:cubicBezTo>
                        <a:pt x="537165" y="715106"/>
                        <a:pt x="534254" y="711773"/>
                        <a:pt x="534254" y="707883"/>
                      </a:cubicBezTo>
                      <a:cubicBezTo>
                        <a:pt x="534254" y="703994"/>
                        <a:pt x="537165" y="700660"/>
                        <a:pt x="540562" y="700660"/>
                      </a:cubicBezTo>
                      <a:close/>
                      <a:moveTo>
                        <a:pt x="521637" y="700660"/>
                      </a:moveTo>
                      <a:cubicBezTo>
                        <a:pt x="525034" y="700660"/>
                        <a:pt x="527460" y="703994"/>
                        <a:pt x="527460" y="707883"/>
                      </a:cubicBezTo>
                      <a:cubicBezTo>
                        <a:pt x="527460" y="711773"/>
                        <a:pt x="525034" y="715106"/>
                        <a:pt x="521637" y="715106"/>
                      </a:cubicBezTo>
                      <a:cubicBezTo>
                        <a:pt x="518241" y="715106"/>
                        <a:pt x="515329" y="711773"/>
                        <a:pt x="515329" y="707883"/>
                      </a:cubicBezTo>
                      <a:cubicBezTo>
                        <a:pt x="515329" y="703994"/>
                        <a:pt x="518241" y="700660"/>
                        <a:pt x="521637" y="700660"/>
                      </a:cubicBezTo>
                      <a:close/>
                      <a:moveTo>
                        <a:pt x="502227" y="700660"/>
                      </a:moveTo>
                      <a:cubicBezTo>
                        <a:pt x="505624" y="700660"/>
                        <a:pt x="508536" y="703994"/>
                        <a:pt x="508536" y="707883"/>
                      </a:cubicBezTo>
                      <a:cubicBezTo>
                        <a:pt x="508536" y="711773"/>
                        <a:pt x="505624" y="715106"/>
                        <a:pt x="502227" y="715106"/>
                      </a:cubicBezTo>
                      <a:cubicBezTo>
                        <a:pt x="498831" y="715106"/>
                        <a:pt x="496405" y="711773"/>
                        <a:pt x="496405" y="707883"/>
                      </a:cubicBezTo>
                      <a:cubicBezTo>
                        <a:pt x="496405" y="703994"/>
                        <a:pt x="498831" y="700660"/>
                        <a:pt x="502227" y="700660"/>
                      </a:cubicBezTo>
                      <a:close/>
                      <a:moveTo>
                        <a:pt x="483303" y="700660"/>
                      </a:moveTo>
                      <a:cubicBezTo>
                        <a:pt x="486700" y="700660"/>
                        <a:pt x="489611" y="703994"/>
                        <a:pt x="489611" y="707883"/>
                      </a:cubicBezTo>
                      <a:cubicBezTo>
                        <a:pt x="489611" y="711773"/>
                        <a:pt x="486700" y="715106"/>
                        <a:pt x="483303" y="715106"/>
                      </a:cubicBezTo>
                      <a:cubicBezTo>
                        <a:pt x="479906" y="715106"/>
                        <a:pt x="476995" y="711773"/>
                        <a:pt x="476995" y="707883"/>
                      </a:cubicBezTo>
                      <a:cubicBezTo>
                        <a:pt x="476995" y="703994"/>
                        <a:pt x="479906" y="700660"/>
                        <a:pt x="483303" y="700660"/>
                      </a:cubicBezTo>
                      <a:close/>
                      <a:moveTo>
                        <a:pt x="463893" y="700660"/>
                      </a:moveTo>
                      <a:cubicBezTo>
                        <a:pt x="467290" y="700660"/>
                        <a:pt x="470201" y="703994"/>
                        <a:pt x="470201" y="707883"/>
                      </a:cubicBezTo>
                      <a:cubicBezTo>
                        <a:pt x="470201" y="711773"/>
                        <a:pt x="467290" y="715106"/>
                        <a:pt x="463893" y="715106"/>
                      </a:cubicBezTo>
                      <a:cubicBezTo>
                        <a:pt x="460497" y="715106"/>
                        <a:pt x="458070" y="711773"/>
                        <a:pt x="458070" y="707883"/>
                      </a:cubicBezTo>
                      <a:cubicBezTo>
                        <a:pt x="458070" y="703994"/>
                        <a:pt x="460497" y="700660"/>
                        <a:pt x="463893" y="700660"/>
                      </a:cubicBezTo>
                      <a:close/>
                      <a:moveTo>
                        <a:pt x="1019012" y="678990"/>
                      </a:moveTo>
                      <a:cubicBezTo>
                        <a:pt x="1022409" y="678990"/>
                        <a:pt x="1024835" y="682324"/>
                        <a:pt x="1024835" y="686213"/>
                      </a:cubicBezTo>
                      <a:cubicBezTo>
                        <a:pt x="1024835" y="690103"/>
                        <a:pt x="1022409" y="693436"/>
                        <a:pt x="1019012" y="693436"/>
                      </a:cubicBezTo>
                      <a:cubicBezTo>
                        <a:pt x="1015615" y="693436"/>
                        <a:pt x="1012704" y="690103"/>
                        <a:pt x="1012704" y="686213"/>
                      </a:cubicBezTo>
                      <a:cubicBezTo>
                        <a:pt x="1012704" y="682324"/>
                        <a:pt x="1015615" y="678990"/>
                        <a:pt x="1019012" y="678990"/>
                      </a:cubicBezTo>
                      <a:close/>
                      <a:moveTo>
                        <a:pt x="999602" y="678990"/>
                      </a:moveTo>
                      <a:cubicBezTo>
                        <a:pt x="1002999" y="678990"/>
                        <a:pt x="1005910" y="682324"/>
                        <a:pt x="1005910" y="686213"/>
                      </a:cubicBezTo>
                      <a:cubicBezTo>
                        <a:pt x="1005910" y="690103"/>
                        <a:pt x="1002999" y="693436"/>
                        <a:pt x="999602" y="693436"/>
                      </a:cubicBezTo>
                      <a:cubicBezTo>
                        <a:pt x="996206" y="693436"/>
                        <a:pt x="993779" y="690103"/>
                        <a:pt x="993779" y="686213"/>
                      </a:cubicBezTo>
                      <a:cubicBezTo>
                        <a:pt x="993779" y="682324"/>
                        <a:pt x="996206" y="678990"/>
                        <a:pt x="999602" y="678990"/>
                      </a:cubicBezTo>
                      <a:close/>
                      <a:moveTo>
                        <a:pt x="980678" y="678990"/>
                      </a:moveTo>
                      <a:cubicBezTo>
                        <a:pt x="984074" y="678990"/>
                        <a:pt x="986986" y="682324"/>
                        <a:pt x="986986" y="686213"/>
                      </a:cubicBezTo>
                      <a:cubicBezTo>
                        <a:pt x="986986" y="690103"/>
                        <a:pt x="984074" y="693436"/>
                        <a:pt x="980678" y="693436"/>
                      </a:cubicBezTo>
                      <a:cubicBezTo>
                        <a:pt x="977281" y="693436"/>
                        <a:pt x="974370" y="690103"/>
                        <a:pt x="974370" y="686213"/>
                      </a:cubicBezTo>
                      <a:cubicBezTo>
                        <a:pt x="974370" y="682324"/>
                        <a:pt x="977281" y="678990"/>
                        <a:pt x="980678" y="678990"/>
                      </a:cubicBezTo>
                      <a:close/>
                      <a:moveTo>
                        <a:pt x="961268" y="678990"/>
                      </a:moveTo>
                      <a:cubicBezTo>
                        <a:pt x="964665" y="678990"/>
                        <a:pt x="967576" y="682324"/>
                        <a:pt x="967576" y="686213"/>
                      </a:cubicBezTo>
                      <a:cubicBezTo>
                        <a:pt x="967576" y="690103"/>
                        <a:pt x="964665" y="693436"/>
                        <a:pt x="961268" y="693436"/>
                      </a:cubicBezTo>
                      <a:cubicBezTo>
                        <a:pt x="957871" y="693436"/>
                        <a:pt x="955445" y="690103"/>
                        <a:pt x="955445" y="686213"/>
                      </a:cubicBezTo>
                      <a:cubicBezTo>
                        <a:pt x="955445" y="682324"/>
                        <a:pt x="957871" y="678990"/>
                        <a:pt x="961268" y="678990"/>
                      </a:cubicBezTo>
                      <a:close/>
                      <a:moveTo>
                        <a:pt x="942343" y="678990"/>
                      </a:moveTo>
                      <a:cubicBezTo>
                        <a:pt x="945740" y="678990"/>
                        <a:pt x="948652" y="682324"/>
                        <a:pt x="948652" y="686213"/>
                      </a:cubicBezTo>
                      <a:cubicBezTo>
                        <a:pt x="948652" y="690103"/>
                        <a:pt x="945740" y="693436"/>
                        <a:pt x="942343" y="693436"/>
                      </a:cubicBezTo>
                      <a:cubicBezTo>
                        <a:pt x="938947" y="693436"/>
                        <a:pt x="936035" y="690103"/>
                        <a:pt x="936035" y="686213"/>
                      </a:cubicBezTo>
                      <a:cubicBezTo>
                        <a:pt x="936035" y="682324"/>
                        <a:pt x="938947" y="678990"/>
                        <a:pt x="942343" y="678990"/>
                      </a:cubicBezTo>
                      <a:close/>
                      <a:moveTo>
                        <a:pt x="923419" y="678990"/>
                      </a:moveTo>
                      <a:cubicBezTo>
                        <a:pt x="926816" y="678990"/>
                        <a:pt x="929242" y="682324"/>
                        <a:pt x="929242" y="686213"/>
                      </a:cubicBezTo>
                      <a:cubicBezTo>
                        <a:pt x="929242" y="690103"/>
                        <a:pt x="926816" y="693436"/>
                        <a:pt x="923419" y="693436"/>
                      </a:cubicBezTo>
                      <a:cubicBezTo>
                        <a:pt x="920022" y="693436"/>
                        <a:pt x="917111" y="690103"/>
                        <a:pt x="917111" y="686213"/>
                      </a:cubicBezTo>
                      <a:cubicBezTo>
                        <a:pt x="917111" y="682324"/>
                        <a:pt x="920022" y="678990"/>
                        <a:pt x="923419" y="678990"/>
                      </a:cubicBezTo>
                      <a:close/>
                      <a:moveTo>
                        <a:pt x="904009" y="678990"/>
                      </a:moveTo>
                      <a:cubicBezTo>
                        <a:pt x="907406" y="678990"/>
                        <a:pt x="910317" y="682324"/>
                        <a:pt x="910317" y="686213"/>
                      </a:cubicBezTo>
                      <a:cubicBezTo>
                        <a:pt x="910317" y="690103"/>
                        <a:pt x="907406" y="693436"/>
                        <a:pt x="904009" y="693436"/>
                      </a:cubicBezTo>
                      <a:cubicBezTo>
                        <a:pt x="900613" y="693436"/>
                        <a:pt x="897701" y="690103"/>
                        <a:pt x="897701" y="686213"/>
                      </a:cubicBezTo>
                      <a:cubicBezTo>
                        <a:pt x="897701" y="682324"/>
                        <a:pt x="900613" y="678990"/>
                        <a:pt x="904009" y="678990"/>
                      </a:cubicBezTo>
                      <a:close/>
                      <a:moveTo>
                        <a:pt x="636155" y="678990"/>
                      </a:moveTo>
                      <a:cubicBezTo>
                        <a:pt x="639551" y="678990"/>
                        <a:pt x="642463" y="682324"/>
                        <a:pt x="642463" y="686213"/>
                      </a:cubicBezTo>
                      <a:cubicBezTo>
                        <a:pt x="642463" y="690103"/>
                        <a:pt x="639551" y="693436"/>
                        <a:pt x="636155" y="693436"/>
                      </a:cubicBezTo>
                      <a:cubicBezTo>
                        <a:pt x="632758" y="693436"/>
                        <a:pt x="629847" y="690103"/>
                        <a:pt x="629847" y="686213"/>
                      </a:cubicBezTo>
                      <a:cubicBezTo>
                        <a:pt x="629847" y="682324"/>
                        <a:pt x="632758" y="678990"/>
                        <a:pt x="636155" y="678990"/>
                      </a:cubicBezTo>
                      <a:close/>
                      <a:moveTo>
                        <a:pt x="617230" y="678990"/>
                      </a:moveTo>
                      <a:cubicBezTo>
                        <a:pt x="620627" y="678990"/>
                        <a:pt x="623538" y="682324"/>
                        <a:pt x="623538" y="686213"/>
                      </a:cubicBezTo>
                      <a:cubicBezTo>
                        <a:pt x="623538" y="690103"/>
                        <a:pt x="620627" y="693436"/>
                        <a:pt x="617230" y="693436"/>
                      </a:cubicBezTo>
                      <a:cubicBezTo>
                        <a:pt x="613833" y="693436"/>
                        <a:pt x="610922" y="690103"/>
                        <a:pt x="610922" y="686213"/>
                      </a:cubicBezTo>
                      <a:cubicBezTo>
                        <a:pt x="610922" y="682324"/>
                        <a:pt x="613833" y="678990"/>
                        <a:pt x="617230" y="678990"/>
                      </a:cubicBezTo>
                      <a:close/>
                      <a:moveTo>
                        <a:pt x="597820" y="678990"/>
                      </a:moveTo>
                      <a:cubicBezTo>
                        <a:pt x="601217" y="678990"/>
                        <a:pt x="604129" y="682324"/>
                        <a:pt x="604129" y="686213"/>
                      </a:cubicBezTo>
                      <a:cubicBezTo>
                        <a:pt x="604129" y="690103"/>
                        <a:pt x="601217" y="693436"/>
                        <a:pt x="597820" y="693436"/>
                      </a:cubicBezTo>
                      <a:cubicBezTo>
                        <a:pt x="594424" y="693436"/>
                        <a:pt x="591998" y="690103"/>
                        <a:pt x="591998" y="686213"/>
                      </a:cubicBezTo>
                      <a:cubicBezTo>
                        <a:pt x="591998" y="682324"/>
                        <a:pt x="594424" y="678990"/>
                        <a:pt x="597820" y="678990"/>
                      </a:cubicBezTo>
                      <a:close/>
                      <a:moveTo>
                        <a:pt x="578896" y="678990"/>
                      </a:moveTo>
                      <a:cubicBezTo>
                        <a:pt x="582293" y="678990"/>
                        <a:pt x="585204" y="682324"/>
                        <a:pt x="585204" y="686213"/>
                      </a:cubicBezTo>
                      <a:cubicBezTo>
                        <a:pt x="585204" y="690103"/>
                        <a:pt x="582293" y="693436"/>
                        <a:pt x="578896" y="693436"/>
                      </a:cubicBezTo>
                      <a:cubicBezTo>
                        <a:pt x="575499" y="693436"/>
                        <a:pt x="572588" y="690103"/>
                        <a:pt x="572588" y="686213"/>
                      </a:cubicBezTo>
                      <a:cubicBezTo>
                        <a:pt x="572588" y="682324"/>
                        <a:pt x="575499" y="678990"/>
                        <a:pt x="578896" y="678990"/>
                      </a:cubicBezTo>
                      <a:close/>
                      <a:moveTo>
                        <a:pt x="559971" y="678990"/>
                      </a:moveTo>
                      <a:cubicBezTo>
                        <a:pt x="563368" y="678990"/>
                        <a:pt x="565794" y="682324"/>
                        <a:pt x="565794" y="686213"/>
                      </a:cubicBezTo>
                      <a:cubicBezTo>
                        <a:pt x="565794" y="690103"/>
                        <a:pt x="563368" y="693436"/>
                        <a:pt x="559971" y="693436"/>
                      </a:cubicBezTo>
                      <a:cubicBezTo>
                        <a:pt x="556089" y="693436"/>
                        <a:pt x="553663" y="690103"/>
                        <a:pt x="553663" y="686213"/>
                      </a:cubicBezTo>
                      <a:cubicBezTo>
                        <a:pt x="553663" y="682324"/>
                        <a:pt x="556089" y="678990"/>
                        <a:pt x="559971" y="678990"/>
                      </a:cubicBezTo>
                      <a:close/>
                      <a:moveTo>
                        <a:pt x="540562" y="678990"/>
                      </a:moveTo>
                      <a:cubicBezTo>
                        <a:pt x="543958" y="678990"/>
                        <a:pt x="546870" y="682324"/>
                        <a:pt x="546870" y="686213"/>
                      </a:cubicBezTo>
                      <a:cubicBezTo>
                        <a:pt x="546870" y="690103"/>
                        <a:pt x="543958" y="693436"/>
                        <a:pt x="540562" y="693436"/>
                      </a:cubicBezTo>
                      <a:cubicBezTo>
                        <a:pt x="537165" y="693436"/>
                        <a:pt x="534254" y="690103"/>
                        <a:pt x="534254" y="686213"/>
                      </a:cubicBezTo>
                      <a:cubicBezTo>
                        <a:pt x="534254" y="682324"/>
                        <a:pt x="537165" y="678990"/>
                        <a:pt x="540562" y="678990"/>
                      </a:cubicBezTo>
                      <a:close/>
                      <a:moveTo>
                        <a:pt x="521637" y="678990"/>
                      </a:moveTo>
                      <a:cubicBezTo>
                        <a:pt x="525034" y="678990"/>
                        <a:pt x="527460" y="682324"/>
                        <a:pt x="527460" y="686213"/>
                      </a:cubicBezTo>
                      <a:cubicBezTo>
                        <a:pt x="527460" y="690103"/>
                        <a:pt x="525034" y="693436"/>
                        <a:pt x="521637" y="693436"/>
                      </a:cubicBezTo>
                      <a:cubicBezTo>
                        <a:pt x="518241" y="693436"/>
                        <a:pt x="515329" y="690103"/>
                        <a:pt x="515329" y="686213"/>
                      </a:cubicBezTo>
                      <a:cubicBezTo>
                        <a:pt x="515329" y="682324"/>
                        <a:pt x="518241" y="678990"/>
                        <a:pt x="521637" y="678990"/>
                      </a:cubicBezTo>
                      <a:close/>
                      <a:moveTo>
                        <a:pt x="502227" y="678990"/>
                      </a:moveTo>
                      <a:cubicBezTo>
                        <a:pt x="505624" y="678990"/>
                        <a:pt x="508536" y="682324"/>
                        <a:pt x="508536" y="686213"/>
                      </a:cubicBezTo>
                      <a:cubicBezTo>
                        <a:pt x="508536" y="690103"/>
                        <a:pt x="505624" y="693436"/>
                        <a:pt x="502227" y="693436"/>
                      </a:cubicBezTo>
                      <a:cubicBezTo>
                        <a:pt x="498831" y="693436"/>
                        <a:pt x="496405" y="690103"/>
                        <a:pt x="496405" y="686213"/>
                      </a:cubicBezTo>
                      <a:cubicBezTo>
                        <a:pt x="496405" y="682324"/>
                        <a:pt x="498831" y="678990"/>
                        <a:pt x="502227" y="678990"/>
                      </a:cubicBezTo>
                      <a:close/>
                      <a:moveTo>
                        <a:pt x="483303" y="678990"/>
                      </a:moveTo>
                      <a:cubicBezTo>
                        <a:pt x="486700" y="678990"/>
                        <a:pt x="489611" y="682324"/>
                        <a:pt x="489611" y="686213"/>
                      </a:cubicBezTo>
                      <a:cubicBezTo>
                        <a:pt x="489611" y="690103"/>
                        <a:pt x="486700" y="693436"/>
                        <a:pt x="483303" y="693436"/>
                      </a:cubicBezTo>
                      <a:cubicBezTo>
                        <a:pt x="479906" y="693436"/>
                        <a:pt x="476995" y="690103"/>
                        <a:pt x="476995" y="686213"/>
                      </a:cubicBezTo>
                      <a:cubicBezTo>
                        <a:pt x="476995" y="682324"/>
                        <a:pt x="479906" y="678990"/>
                        <a:pt x="483303" y="678990"/>
                      </a:cubicBezTo>
                      <a:close/>
                      <a:moveTo>
                        <a:pt x="463893" y="678990"/>
                      </a:moveTo>
                      <a:cubicBezTo>
                        <a:pt x="467290" y="678990"/>
                        <a:pt x="470201" y="682324"/>
                        <a:pt x="470201" y="686213"/>
                      </a:cubicBezTo>
                      <a:cubicBezTo>
                        <a:pt x="470201" y="690103"/>
                        <a:pt x="467290" y="693436"/>
                        <a:pt x="463893" y="693436"/>
                      </a:cubicBezTo>
                      <a:cubicBezTo>
                        <a:pt x="460497" y="693436"/>
                        <a:pt x="458070" y="690103"/>
                        <a:pt x="458070" y="686213"/>
                      </a:cubicBezTo>
                      <a:cubicBezTo>
                        <a:pt x="458070" y="682324"/>
                        <a:pt x="460497" y="678990"/>
                        <a:pt x="463893" y="678990"/>
                      </a:cubicBezTo>
                      <a:close/>
                      <a:moveTo>
                        <a:pt x="444969" y="678990"/>
                      </a:moveTo>
                      <a:cubicBezTo>
                        <a:pt x="448365" y="678990"/>
                        <a:pt x="451277" y="682324"/>
                        <a:pt x="451277" y="686213"/>
                      </a:cubicBezTo>
                      <a:cubicBezTo>
                        <a:pt x="451277" y="690103"/>
                        <a:pt x="448365" y="693436"/>
                        <a:pt x="444969" y="693436"/>
                      </a:cubicBezTo>
                      <a:cubicBezTo>
                        <a:pt x="441572" y="693436"/>
                        <a:pt x="438661" y="690103"/>
                        <a:pt x="438661" y="686213"/>
                      </a:cubicBezTo>
                      <a:cubicBezTo>
                        <a:pt x="438661" y="682324"/>
                        <a:pt x="441572" y="678990"/>
                        <a:pt x="444969" y="678990"/>
                      </a:cubicBezTo>
                      <a:close/>
                      <a:moveTo>
                        <a:pt x="426044" y="660098"/>
                      </a:moveTo>
                      <a:cubicBezTo>
                        <a:pt x="427985" y="660098"/>
                        <a:pt x="429441" y="661765"/>
                        <a:pt x="429441" y="663988"/>
                      </a:cubicBezTo>
                      <a:cubicBezTo>
                        <a:pt x="429441" y="666210"/>
                        <a:pt x="427985" y="668433"/>
                        <a:pt x="426044" y="668433"/>
                      </a:cubicBezTo>
                      <a:cubicBezTo>
                        <a:pt x="423618" y="668433"/>
                        <a:pt x="422162" y="666210"/>
                        <a:pt x="422162" y="663988"/>
                      </a:cubicBezTo>
                      <a:cubicBezTo>
                        <a:pt x="422162" y="661765"/>
                        <a:pt x="423618" y="660098"/>
                        <a:pt x="426044" y="660098"/>
                      </a:cubicBezTo>
                      <a:close/>
                      <a:moveTo>
                        <a:pt x="999602" y="657320"/>
                      </a:moveTo>
                      <a:cubicBezTo>
                        <a:pt x="1002999" y="657320"/>
                        <a:pt x="1005910" y="660098"/>
                        <a:pt x="1005910" y="663988"/>
                      </a:cubicBezTo>
                      <a:cubicBezTo>
                        <a:pt x="1005910" y="667877"/>
                        <a:pt x="1002999" y="671211"/>
                        <a:pt x="999602" y="671211"/>
                      </a:cubicBezTo>
                      <a:cubicBezTo>
                        <a:pt x="996206" y="671211"/>
                        <a:pt x="993779" y="667877"/>
                        <a:pt x="993779" y="663988"/>
                      </a:cubicBezTo>
                      <a:cubicBezTo>
                        <a:pt x="993779" y="660098"/>
                        <a:pt x="996206" y="657320"/>
                        <a:pt x="999602" y="657320"/>
                      </a:cubicBezTo>
                      <a:close/>
                      <a:moveTo>
                        <a:pt x="980678" y="657320"/>
                      </a:moveTo>
                      <a:cubicBezTo>
                        <a:pt x="984074" y="657320"/>
                        <a:pt x="986986" y="660098"/>
                        <a:pt x="986986" y="663988"/>
                      </a:cubicBezTo>
                      <a:cubicBezTo>
                        <a:pt x="986986" y="667877"/>
                        <a:pt x="984074" y="671211"/>
                        <a:pt x="980678" y="671211"/>
                      </a:cubicBezTo>
                      <a:cubicBezTo>
                        <a:pt x="977281" y="671211"/>
                        <a:pt x="974370" y="667877"/>
                        <a:pt x="974370" y="663988"/>
                      </a:cubicBezTo>
                      <a:cubicBezTo>
                        <a:pt x="974370" y="660098"/>
                        <a:pt x="977281" y="657320"/>
                        <a:pt x="980678" y="657320"/>
                      </a:cubicBezTo>
                      <a:close/>
                      <a:moveTo>
                        <a:pt x="961268" y="657320"/>
                      </a:moveTo>
                      <a:cubicBezTo>
                        <a:pt x="964665" y="657320"/>
                        <a:pt x="967576" y="660098"/>
                        <a:pt x="967576" y="663988"/>
                      </a:cubicBezTo>
                      <a:cubicBezTo>
                        <a:pt x="967576" y="667877"/>
                        <a:pt x="964665" y="671211"/>
                        <a:pt x="961268" y="671211"/>
                      </a:cubicBezTo>
                      <a:cubicBezTo>
                        <a:pt x="957871" y="671211"/>
                        <a:pt x="955445" y="667877"/>
                        <a:pt x="955445" y="663988"/>
                      </a:cubicBezTo>
                      <a:cubicBezTo>
                        <a:pt x="955445" y="660098"/>
                        <a:pt x="957871" y="657320"/>
                        <a:pt x="961268" y="657320"/>
                      </a:cubicBezTo>
                      <a:close/>
                      <a:moveTo>
                        <a:pt x="942343" y="657320"/>
                      </a:moveTo>
                      <a:cubicBezTo>
                        <a:pt x="945740" y="657320"/>
                        <a:pt x="948652" y="660098"/>
                        <a:pt x="948652" y="663988"/>
                      </a:cubicBezTo>
                      <a:cubicBezTo>
                        <a:pt x="948652" y="667877"/>
                        <a:pt x="945740" y="671211"/>
                        <a:pt x="942343" y="671211"/>
                      </a:cubicBezTo>
                      <a:cubicBezTo>
                        <a:pt x="938947" y="671211"/>
                        <a:pt x="936035" y="667877"/>
                        <a:pt x="936035" y="663988"/>
                      </a:cubicBezTo>
                      <a:cubicBezTo>
                        <a:pt x="936035" y="660098"/>
                        <a:pt x="938947" y="657320"/>
                        <a:pt x="942343" y="657320"/>
                      </a:cubicBezTo>
                      <a:close/>
                      <a:moveTo>
                        <a:pt x="923419" y="657320"/>
                      </a:moveTo>
                      <a:cubicBezTo>
                        <a:pt x="926816" y="657320"/>
                        <a:pt x="929242" y="660098"/>
                        <a:pt x="929242" y="663988"/>
                      </a:cubicBezTo>
                      <a:cubicBezTo>
                        <a:pt x="929242" y="667877"/>
                        <a:pt x="926816" y="671211"/>
                        <a:pt x="923419" y="671211"/>
                      </a:cubicBezTo>
                      <a:cubicBezTo>
                        <a:pt x="920022" y="671211"/>
                        <a:pt x="917111" y="667877"/>
                        <a:pt x="917111" y="663988"/>
                      </a:cubicBezTo>
                      <a:cubicBezTo>
                        <a:pt x="917111" y="660098"/>
                        <a:pt x="920022" y="657320"/>
                        <a:pt x="923419" y="657320"/>
                      </a:cubicBezTo>
                      <a:close/>
                      <a:moveTo>
                        <a:pt x="904009" y="657320"/>
                      </a:moveTo>
                      <a:cubicBezTo>
                        <a:pt x="907406" y="657320"/>
                        <a:pt x="910317" y="660098"/>
                        <a:pt x="910317" y="663988"/>
                      </a:cubicBezTo>
                      <a:cubicBezTo>
                        <a:pt x="910317" y="667877"/>
                        <a:pt x="907406" y="671211"/>
                        <a:pt x="904009" y="671211"/>
                      </a:cubicBezTo>
                      <a:cubicBezTo>
                        <a:pt x="900613" y="671211"/>
                        <a:pt x="897701" y="667877"/>
                        <a:pt x="897701" y="663988"/>
                      </a:cubicBezTo>
                      <a:cubicBezTo>
                        <a:pt x="897701" y="660098"/>
                        <a:pt x="900613" y="657320"/>
                        <a:pt x="904009" y="657320"/>
                      </a:cubicBezTo>
                      <a:close/>
                      <a:moveTo>
                        <a:pt x="885085" y="657320"/>
                      </a:moveTo>
                      <a:cubicBezTo>
                        <a:pt x="888481" y="657320"/>
                        <a:pt x="890908" y="660098"/>
                        <a:pt x="890908" y="663988"/>
                      </a:cubicBezTo>
                      <a:cubicBezTo>
                        <a:pt x="890908" y="667877"/>
                        <a:pt x="888481" y="671211"/>
                        <a:pt x="885085" y="671211"/>
                      </a:cubicBezTo>
                      <a:cubicBezTo>
                        <a:pt x="881688" y="671211"/>
                        <a:pt x="878777" y="667877"/>
                        <a:pt x="878777" y="663988"/>
                      </a:cubicBezTo>
                      <a:cubicBezTo>
                        <a:pt x="878777" y="660098"/>
                        <a:pt x="881688" y="657320"/>
                        <a:pt x="885085" y="657320"/>
                      </a:cubicBezTo>
                      <a:close/>
                      <a:moveTo>
                        <a:pt x="636155" y="657320"/>
                      </a:moveTo>
                      <a:cubicBezTo>
                        <a:pt x="639551" y="657320"/>
                        <a:pt x="642463" y="660098"/>
                        <a:pt x="642463" y="663988"/>
                      </a:cubicBezTo>
                      <a:cubicBezTo>
                        <a:pt x="642463" y="667877"/>
                        <a:pt x="639551" y="671211"/>
                        <a:pt x="636155" y="671211"/>
                      </a:cubicBezTo>
                      <a:cubicBezTo>
                        <a:pt x="632758" y="671211"/>
                        <a:pt x="629847" y="667877"/>
                        <a:pt x="629847" y="663988"/>
                      </a:cubicBezTo>
                      <a:cubicBezTo>
                        <a:pt x="629847" y="660098"/>
                        <a:pt x="632758" y="657320"/>
                        <a:pt x="636155" y="657320"/>
                      </a:cubicBezTo>
                      <a:close/>
                      <a:moveTo>
                        <a:pt x="617230" y="657320"/>
                      </a:moveTo>
                      <a:cubicBezTo>
                        <a:pt x="620627" y="657320"/>
                        <a:pt x="623538" y="660098"/>
                        <a:pt x="623538" y="663988"/>
                      </a:cubicBezTo>
                      <a:cubicBezTo>
                        <a:pt x="623538" y="667877"/>
                        <a:pt x="620627" y="671211"/>
                        <a:pt x="617230" y="671211"/>
                      </a:cubicBezTo>
                      <a:cubicBezTo>
                        <a:pt x="613833" y="671211"/>
                        <a:pt x="610922" y="667877"/>
                        <a:pt x="610922" y="663988"/>
                      </a:cubicBezTo>
                      <a:cubicBezTo>
                        <a:pt x="610922" y="660098"/>
                        <a:pt x="613833" y="657320"/>
                        <a:pt x="617230" y="657320"/>
                      </a:cubicBezTo>
                      <a:close/>
                      <a:moveTo>
                        <a:pt x="597820" y="657320"/>
                      </a:moveTo>
                      <a:cubicBezTo>
                        <a:pt x="601217" y="657320"/>
                        <a:pt x="604129" y="660098"/>
                        <a:pt x="604129" y="663988"/>
                      </a:cubicBezTo>
                      <a:cubicBezTo>
                        <a:pt x="604129" y="667877"/>
                        <a:pt x="601217" y="671211"/>
                        <a:pt x="597820" y="671211"/>
                      </a:cubicBezTo>
                      <a:cubicBezTo>
                        <a:pt x="594424" y="671211"/>
                        <a:pt x="591998" y="667877"/>
                        <a:pt x="591998" y="663988"/>
                      </a:cubicBezTo>
                      <a:cubicBezTo>
                        <a:pt x="591998" y="660098"/>
                        <a:pt x="594424" y="657320"/>
                        <a:pt x="597820" y="657320"/>
                      </a:cubicBezTo>
                      <a:close/>
                      <a:moveTo>
                        <a:pt x="578896" y="657320"/>
                      </a:moveTo>
                      <a:cubicBezTo>
                        <a:pt x="582293" y="657320"/>
                        <a:pt x="585204" y="660098"/>
                        <a:pt x="585204" y="663988"/>
                      </a:cubicBezTo>
                      <a:cubicBezTo>
                        <a:pt x="585204" y="667877"/>
                        <a:pt x="582293" y="671211"/>
                        <a:pt x="578896" y="671211"/>
                      </a:cubicBezTo>
                      <a:cubicBezTo>
                        <a:pt x="575499" y="671211"/>
                        <a:pt x="572588" y="667877"/>
                        <a:pt x="572588" y="663988"/>
                      </a:cubicBezTo>
                      <a:cubicBezTo>
                        <a:pt x="572588" y="660098"/>
                        <a:pt x="575499" y="657320"/>
                        <a:pt x="578896" y="657320"/>
                      </a:cubicBezTo>
                      <a:close/>
                      <a:moveTo>
                        <a:pt x="559971" y="657320"/>
                      </a:moveTo>
                      <a:cubicBezTo>
                        <a:pt x="563368" y="657320"/>
                        <a:pt x="565794" y="660098"/>
                        <a:pt x="565794" y="663988"/>
                      </a:cubicBezTo>
                      <a:cubicBezTo>
                        <a:pt x="565794" y="667877"/>
                        <a:pt x="563368" y="671211"/>
                        <a:pt x="559971" y="671211"/>
                      </a:cubicBezTo>
                      <a:cubicBezTo>
                        <a:pt x="556089" y="671211"/>
                        <a:pt x="553663" y="667877"/>
                        <a:pt x="553663" y="663988"/>
                      </a:cubicBezTo>
                      <a:cubicBezTo>
                        <a:pt x="553663" y="660098"/>
                        <a:pt x="556089" y="657320"/>
                        <a:pt x="559971" y="657320"/>
                      </a:cubicBezTo>
                      <a:close/>
                      <a:moveTo>
                        <a:pt x="540562" y="657320"/>
                      </a:moveTo>
                      <a:cubicBezTo>
                        <a:pt x="543958" y="657320"/>
                        <a:pt x="546870" y="660098"/>
                        <a:pt x="546870" y="663988"/>
                      </a:cubicBezTo>
                      <a:cubicBezTo>
                        <a:pt x="546870" y="667877"/>
                        <a:pt x="543958" y="671211"/>
                        <a:pt x="540562" y="671211"/>
                      </a:cubicBezTo>
                      <a:cubicBezTo>
                        <a:pt x="537165" y="671211"/>
                        <a:pt x="534254" y="667877"/>
                        <a:pt x="534254" y="663988"/>
                      </a:cubicBezTo>
                      <a:cubicBezTo>
                        <a:pt x="534254" y="660098"/>
                        <a:pt x="537165" y="657320"/>
                        <a:pt x="540562" y="657320"/>
                      </a:cubicBezTo>
                      <a:close/>
                      <a:moveTo>
                        <a:pt x="521637" y="657320"/>
                      </a:moveTo>
                      <a:cubicBezTo>
                        <a:pt x="525034" y="657320"/>
                        <a:pt x="527460" y="660098"/>
                        <a:pt x="527460" y="663988"/>
                      </a:cubicBezTo>
                      <a:cubicBezTo>
                        <a:pt x="527460" y="667877"/>
                        <a:pt x="525034" y="671211"/>
                        <a:pt x="521637" y="671211"/>
                      </a:cubicBezTo>
                      <a:cubicBezTo>
                        <a:pt x="518241" y="671211"/>
                        <a:pt x="515329" y="667877"/>
                        <a:pt x="515329" y="663988"/>
                      </a:cubicBezTo>
                      <a:cubicBezTo>
                        <a:pt x="515329" y="660098"/>
                        <a:pt x="518241" y="657320"/>
                        <a:pt x="521637" y="657320"/>
                      </a:cubicBezTo>
                      <a:close/>
                      <a:moveTo>
                        <a:pt x="502227" y="657320"/>
                      </a:moveTo>
                      <a:cubicBezTo>
                        <a:pt x="505624" y="657320"/>
                        <a:pt x="508536" y="660098"/>
                        <a:pt x="508536" y="663988"/>
                      </a:cubicBezTo>
                      <a:cubicBezTo>
                        <a:pt x="508536" y="667877"/>
                        <a:pt x="505624" y="671211"/>
                        <a:pt x="502227" y="671211"/>
                      </a:cubicBezTo>
                      <a:cubicBezTo>
                        <a:pt x="498831" y="671211"/>
                        <a:pt x="496405" y="667877"/>
                        <a:pt x="496405" y="663988"/>
                      </a:cubicBezTo>
                      <a:cubicBezTo>
                        <a:pt x="496405" y="660098"/>
                        <a:pt x="498831" y="657320"/>
                        <a:pt x="502227" y="657320"/>
                      </a:cubicBezTo>
                      <a:close/>
                      <a:moveTo>
                        <a:pt x="483303" y="657320"/>
                      </a:moveTo>
                      <a:cubicBezTo>
                        <a:pt x="486700" y="657320"/>
                        <a:pt x="489611" y="660098"/>
                        <a:pt x="489611" y="663988"/>
                      </a:cubicBezTo>
                      <a:cubicBezTo>
                        <a:pt x="489611" y="667877"/>
                        <a:pt x="486700" y="671211"/>
                        <a:pt x="483303" y="671211"/>
                      </a:cubicBezTo>
                      <a:cubicBezTo>
                        <a:pt x="479906" y="671211"/>
                        <a:pt x="476995" y="667877"/>
                        <a:pt x="476995" y="663988"/>
                      </a:cubicBezTo>
                      <a:cubicBezTo>
                        <a:pt x="476995" y="660098"/>
                        <a:pt x="479906" y="657320"/>
                        <a:pt x="483303" y="657320"/>
                      </a:cubicBezTo>
                      <a:close/>
                      <a:moveTo>
                        <a:pt x="463893" y="657320"/>
                      </a:moveTo>
                      <a:cubicBezTo>
                        <a:pt x="467290" y="657320"/>
                        <a:pt x="470201" y="660098"/>
                        <a:pt x="470201" y="663988"/>
                      </a:cubicBezTo>
                      <a:cubicBezTo>
                        <a:pt x="470201" y="667877"/>
                        <a:pt x="467290" y="671211"/>
                        <a:pt x="463893" y="671211"/>
                      </a:cubicBezTo>
                      <a:cubicBezTo>
                        <a:pt x="460497" y="671211"/>
                        <a:pt x="458070" y="667877"/>
                        <a:pt x="458070" y="663988"/>
                      </a:cubicBezTo>
                      <a:cubicBezTo>
                        <a:pt x="458070" y="660098"/>
                        <a:pt x="460497" y="657320"/>
                        <a:pt x="463893" y="657320"/>
                      </a:cubicBezTo>
                      <a:close/>
                      <a:moveTo>
                        <a:pt x="444969" y="657320"/>
                      </a:moveTo>
                      <a:cubicBezTo>
                        <a:pt x="448365" y="657320"/>
                        <a:pt x="451277" y="660098"/>
                        <a:pt x="451277" y="663988"/>
                      </a:cubicBezTo>
                      <a:cubicBezTo>
                        <a:pt x="451277" y="667877"/>
                        <a:pt x="448365" y="671211"/>
                        <a:pt x="444969" y="671211"/>
                      </a:cubicBezTo>
                      <a:cubicBezTo>
                        <a:pt x="441572" y="671211"/>
                        <a:pt x="438661" y="667877"/>
                        <a:pt x="438661" y="663988"/>
                      </a:cubicBezTo>
                      <a:cubicBezTo>
                        <a:pt x="438661" y="660098"/>
                        <a:pt x="441572" y="657320"/>
                        <a:pt x="444969" y="657320"/>
                      </a:cubicBezTo>
                      <a:close/>
                      <a:moveTo>
                        <a:pt x="426044" y="640095"/>
                      </a:moveTo>
                      <a:cubicBezTo>
                        <a:pt x="427015" y="640095"/>
                        <a:pt x="427985" y="641206"/>
                        <a:pt x="427985" y="642318"/>
                      </a:cubicBezTo>
                      <a:cubicBezTo>
                        <a:pt x="427985" y="643429"/>
                        <a:pt x="427015" y="644540"/>
                        <a:pt x="426044" y="644540"/>
                      </a:cubicBezTo>
                      <a:cubicBezTo>
                        <a:pt x="424588" y="644540"/>
                        <a:pt x="423618" y="643429"/>
                        <a:pt x="423618" y="642318"/>
                      </a:cubicBezTo>
                      <a:cubicBezTo>
                        <a:pt x="423618" y="641206"/>
                        <a:pt x="424588" y="640095"/>
                        <a:pt x="426044" y="640095"/>
                      </a:cubicBezTo>
                      <a:close/>
                      <a:moveTo>
                        <a:pt x="1019012" y="635094"/>
                      </a:moveTo>
                      <a:cubicBezTo>
                        <a:pt x="1022409" y="635094"/>
                        <a:pt x="1024835" y="638428"/>
                        <a:pt x="1024835" y="642318"/>
                      </a:cubicBezTo>
                      <a:cubicBezTo>
                        <a:pt x="1024835" y="646207"/>
                        <a:pt x="1022409" y="649541"/>
                        <a:pt x="1019012" y="649541"/>
                      </a:cubicBezTo>
                      <a:cubicBezTo>
                        <a:pt x="1015615" y="649541"/>
                        <a:pt x="1012704" y="646207"/>
                        <a:pt x="1012704" y="642318"/>
                      </a:cubicBezTo>
                      <a:cubicBezTo>
                        <a:pt x="1012704" y="638428"/>
                        <a:pt x="1015615" y="635094"/>
                        <a:pt x="1019012" y="635094"/>
                      </a:cubicBezTo>
                      <a:close/>
                      <a:moveTo>
                        <a:pt x="999602" y="635094"/>
                      </a:moveTo>
                      <a:cubicBezTo>
                        <a:pt x="1002999" y="635094"/>
                        <a:pt x="1005910" y="638428"/>
                        <a:pt x="1005910" y="642318"/>
                      </a:cubicBezTo>
                      <a:cubicBezTo>
                        <a:pt x="1005910" y="646207"/>
                        <a:pt x="1002999" y="649541"/>
                        <a:pt x="999602" y="649541"/>
                      </a:cubicBezTo>
                      <a:cubicBezTo>
                        <a:pt x="996206" y="649541"/>
                        <a:pt x="993779" y="646207"/>
                        <a:pt x="993779" y="642318"/>
                      </a:cubicBezTo>
                      <a:cubicBezTo>
                        <a:pt x="993779" y="638428"/>
                        <a:pt x="996206" y="635094"/>
                        <a:pt x="999602" y="635094"/>
                      </a:cubicBezTo>
                      <a:close/>
                      <a:moveTo>
                        <a:pt x="980678" y="635094"/>
                      </a:moveTo>
                      <a:cubicBezTo>
                        <a:pt x="984074" y="635094"/>
                        <a:pt x="986986" y="638428"/>
                        <a:pt x="986986" y="642318"/>
                      </a:cubicBezTo>
                      <a:cubicBezTo>
                        <a:pt x="986986" y="646207"/>
                        <a:pt x="984074" y="649541"/>
                        <a:pt x="980678" y="649541"/>
                      </a:cubicBezTo>
                      <a:cubicBezTo>
                        <a:pt x="977281" y="649541"/>
                        <a:pt x="974370" y="646207"/>
                        <a:pt x="974370" y="642318"/>
                      </a:cubicBezTo>
                      <a:cubicBezTo>
                        <a:pt x="974370" y="638428"/>
                        <a:pt x="977281" y="635094"/>
                        <a:pt x="980678" y="635094"/>
                      </a:cubicBezTo>
                      <a:close/>
                      <a:moveTo>
                        <a:pt x="961268" y="635094"/>
                      </a:moveTo>
                      <a:cubicBezTo>
                        <a:pt x="964665" y="635094"/>
                        <a:pt x="967576" y="638428"/>
                        <a:pt x="967576" y="642318"/>
                      </a:cubicBezTo>
                      <a:cubicBezTo>
                        <a:pt x="967576" y="646207"/>
                        <a:pt x="964665" y="649541"/>
                        <a:pt x="961268" y="649541"/>
                      </a:cubicBezTo>
                      <a:cubicBezTo>
                        <a:pt x="957871" y="649541"/>
                        <a:pt x="955445" y="646207"/>
                        <a:pt x="955445" y="642318"/>
                      </a:cubicBezTo>
                      <a:cubicBezTo>
                        <a:pt x="955445" y="638428"/>
                        <a:pt x="957871" y="635094"/>
                        <a:pt x="961268" y="635094"/>
                      </a:cubicBezTo>
                      <a:close/>
                      <a:moveTo>
                        <a:pt x="942343" y="635094"/>
                      </a:moveTo>
                      <a:cubicBezTo>
                        <a:pt x="945740" y="635094"/>
                        <a:pt x="948652" y="638428"/>
                        <a:pt x="948652" y="642318"/>
                      </a:cubicBezTo>
                      <a:cubicBezTo>
                        <a:pt x="948652" y="646207"/>
                        <a:pt x="945740" y="649541"/>
                        <a:pt x="942343" y="649541"/>
                      </a:cubicBezTo>
                      <a:cubicBezTo>
                        <a:pt x="938947" y="649541"/>
                        <a:pt x="936035" y="646207"/>
                        <a:pt x="936035" y="642318"/>
                      </a:cubicBezTo>
                      <a:cubicBezTo>
                        <a:pt x="936035" y="638428"/>
                        <a:pt x="938947" y="635094"/>
                        <a:pt x="942343" y="635094"/>
                      </a:cubicBezTo>
                      <a:close/>
                      <a:moveTo>
                        <a:pt x="923419" y="635094"/>
                      </a:moveTo>
                      <a:cubicBezTo>
                        <a:pt x="926816" y="635094"/>
                        <a:pt x="929242" y="638428"/>
                        <a:pt x="929242" y="642318"/>
                      </a:cubicBezTo>
                      <a:cubicBezTo>
                        <a:pt x="929242" y="646207"/>
                        <a:pt x="926816" y="649541"/>
                        <a:pt x="923419" y="649541"/>
                      </a:cubicBezTo>
                      <a:cubicBezTo>
                        <a:pt x="920022" y="649541"/>
                        <a:pt x="917111" y="646207"/>
                        <a:pt x="917111" y="642318"/>
                      </a:cubicBezTo>
                      <a:cubicBezTo>
                        <a:pt x="917111" y="638428"/>
                        <a:pt x="920022" y="635094"/>
                        <a:pt x="923419" y="635094"/>
                      </a:cubicBezTo>
                      <a:close/>
                      <a:moveTo>
                        <a:pt x="904009" y="635094"/>
                      </a:moveTo>
                      <a:cubicBezTo>
                        <a:pt x="907406" y="635094"/>
                        <a:pt x="910317" y="638428"/>
                        <a:pt x="910317" y="642318"/>
                      </a:cubicBezTo>
                      <a:cubicBezTo>
                        <a:pt x="910317" y="646207"/>
                        <a:pt x="907406" y="649541"/>
                        <a:pt x="904009" y="649541"/>
                      </a:cubicBezTo>
                      <a:cubicBezTo>
                        <a:pt x="900613" y="649541"/>
                        <a:pt x="897701" y="646207"/>
                        <a:pt x="897701" y="642318"/>
                      </a:cubicBezTo>
                      <a:cubicBezTo>
                        <a:pt x="897701" y="638428"/>
                        <a:pt x="900613" y="635094"/>
                        <a:pt x="904009" y="635094"/>
                      </a:cubicBezTo>
                      <a:close/>
                      <a:moveTo>
                        <a:pt x="885085" y="635094"/>
                      </a:moveTo>
                      <a:cubicBezTo>
                        <a:pt x="888481" y="635094"/>
                        <a:pt x="890908" y="638428"/>
                        <a:pt x="890908" y="642318"/>
                      </a:cubicBezTo>
                      <a:cubicBezTo>
                        <a:pt x="890908" y="646207"/>
                        <a:pt x="888481" y="649541"/>
                        <a:pt x="885085" y="649541"/>
                      </a:cubicBezTo>
                      <a:cubicBezTo>
                        <a:pt x="881688" y="649541"/>
                        <a:pt x="878777" y="646207"/>
                        <a:pt x="878777" y="642318"/>
                      </a:cubicBezTo>
                      <a:cubicBezTo>
                        <a:pt x="878777" y="638428"/>
                        <a:pt x="881688" y="635094"/>
                        <a:pt x="885085" y="635094"/>
                      </a:cubicBezTo>
                      <a:close/>
                      <a:moveTo>
                        <a:pt x="597820" y="635094"/>
                      </a:moveTo>
                      <a:cubicBezTo>
                        <a:pt x="601217" y="635094"/>
                        <a:pt x="604129" y="638428"/>
                        <a:pt x="604129" y="642318"/>
                      </a:cubicBezTo>
                      <a:cubicBezTo>
                        <a:pt x="604129" y="646207"/>
                        <a:pt x="601217" y="649541"/>
                        <a:pt x="597820" y="649541"/>
                      </a:cubicBezTo>
                      <a:cubicBezTo>
                        <a:pt x="594424" y="649541"/>
                        <a:pt x="591998" y="646207"/>
                        <a:pt x="591998" y="642318"/>
                      </a:cubicBezTo>
                      <a:cubicBezTo>
                        <a:pt x="591998" y="638428"/>
                        <a:pt x="594424" y="635094"/>
                        <a:pt x="597820" y="635094"/>
                      </a:cubicBezTo>
                      <a:close/>
                      <a:moveTo>
                        <a:pt x="578896" y="635094"/>
                      </a:moveTo>
                      <a:cubicBezTo>
                        <a:pt x="582293" y="635094"/>
                        <a:pt x="585204" y="638428"/>
                        <a:pt x="585204" y="642318"/>
                      </a:cubicBezTo>
                      <a:cubicBezTo>
                        <a:pt x="585204" y="646207"/>
                        <a:pt x="582293" y="649541"/>
                        <a:pt x="578896" y="649541"/>
                      </a:cubicBezTo>
                      <a:cubicBezTo>
                        <a:pt x="575499" y="649541"/>
                        <a:pt x="572588" y="646207"/>
                        <a:pt x="572588" y="642318"/>
                      </a:cubicBezTo>
                      <a:cubicBezTo>
                        <a:pt x="572588" y="638428"/>
                        <a:pt x="575499" y="635094"/>
                        <a:pt x="578896" y="635094"/>
                      </a:cubicBezTo>
                      <a:close/>
                      <a:moveTo>
                        <a:pt x="559971" y="635094"/>
                      </a:moveTo>
                      <a:cubicBezTo>
                        <a:pt x="563368" y="635094"/>
                        <a:pt x="565794" y="638428"/>
                        <a:pt x="565794" y="642318"/>
                      </a:cubicBezTo>
                      <a:cubicBezTo>
                        <a:pt x="565794" y="646207"/>
                        <a:pt x="563368" y="649541"/>
                        <a:pt x="559971" y="649541"/>
                      </a:cubicBezTo>
                      <a:cubicBezTo>
                        <a:pt x="556089" y="649541"/>
                        <a:pt x="553663" y="646207"/>
                        <a:pt x="553663" y="642318"/>
                      </a:cubicBezTo>
                      <a:cubicBezTo>
                        <a:pt x="553663" y="638428"/>
                        <a:pt x="556089" y="635094"/>
                        <a:pt x="559971" y="635094"/>
                      </a:cubicBezTo>
                      <a:close/>
                      <a:moveTo>
                        <a:pt x="540562" y="635094"/>
                      </a:moveTo>
                      <a:cubicBezTo>
                        <a:pt x="543958" y="635094"/>
                        <a:pt x="546870" y="638428"/>
                        <a:pt x="546870" y="642318"/>
                      </a:cubicBezTo>
                      <a:cubicBezTo>
                        <a:pt x="546870" y="646207"/>
                        <a:pt x="543958" y="649541"/>
                        <a:pt x="540562" y="649541"/>
                      </a:cubicBezTo>
                      <a:cubicBezTo>
                        <a:pt x="537165" y="649541"/>
                        <a:pt x="534254" y="646207"/>
                        <a:pt x="534254" y="642318"/>
                      </a:cubicBezTo>
                      <a:cubicBezTo>
                        <a:pt x="534254" y="638428"/>
                        <a:pt x="537165" y="635094"/>
                        <a:pt x="540562" y="635094"/>
                      </a:cubicBezTo>
                      <a:close/>
                      <a:moveTo>
                        <a:pt x="521637" y="635094"/>
                      </a:moveTo>
                      <a:cubicBezTo>
                        <a:pt x="525034" y="635094"/>
                        <a:pt x="527460" y="638428"/>
                        <a:pt x="527460" y="642318"/>
                      </a:cubicBezTo>
                      <a:cubicBezTo>
                        <a:pt x="527460" y="646207"/>
                        <a:pt x="525034" y="649541"/>
                        <a:pt x="521637" y="649541"/>
                      </a:cubicBezTo>
                      <a:cubicBezTo>
                        <a:pt x="518241" y="649541"/>
                        <a:pt x="515329" y="646207"/>
                        <a:pt x="515329" y="642318"/>
                      </a:cubicBezTo>
                      <a:cubicBezTo>
                        <a:pt x="515329" y="638428"/>
                        <a:pt x="518241" y="635094"/>
                        <a:pt x="521637" y="635094"/>
                      </a:cubicBezTo>
                      <a:close/>
                      <a:moveTo>
                        <a:pt x="502227" y="635094"/>
                      </a:moveTo>
                      <a:cubicBezTo>
                        <a:pt x="505624" y="635094"/>
                        <a:pt x="508536" y="638428"/>
                        <a:pt x="508536" y="642318"/>
                      </a:cubicBezTo>
                      <a:cubicBezTo>
                        <a:pt x="508536" y="646207"/>
                        <a:pt x="505624" y="649541"/>
                        <a:pt x="502227" y="649541"/>
                      </a:cubicBezTo>
                      <a:cubicBezTo>
                        <a:pt x="498831" y="649541"/>
                        <a:pt x="496405" y="646207"/>
                        <a:pt x="496405" y="642318"/>
                      </a:cubicBezTo>
                      <a:cubicBezTo>
                        <a:pt x="496405" y="638428"/>
                        <a:pt x="498831" y="635094"/>
                        <a:pt x="502227" y="635094"/>
                      </a:cubicBezTo>
                      <a:close/>
                      <a:moveTo>
                        <a:pt x="483303" y="635094"/>
                      </a:moveTo>
                      <a:cubicBezTo>
                        <a:pt x="486700" y="635094"/>
                        <a:pt x="489611" y="638428"/>
                        <a:pt x="489611" y="642318"/>
                      </a:cubicBezTo>
                      <a:cubicBezTo>
                        <a:pt x="489611" y="646207"/>
                        <a:pt x="486700" y="649541"/>
                        <a:pt x="483303" y="649541"/>
                      </a:cubicBezTo>
                      <a:cubicBezTo>
                        <a:pt x="479906" y="649541"/>
                        <a:pt x="476995" y="646207"/>
                        <a:pt x="476995" y="642318"/>
                      </a:cubicBezTo>
                      <a:cubicBezTo>
                        <a:pt x="476995" y="638428"/>
                        <a:pt x="479906" y="635094"/>
                        <a:pt x="483303" y="635094"/>
                      </a:cubicBezTo>
                      <a:close/>
                      <a:moveTo>
                        <a:pt x="463893" y="635094"/>
                      </a:moveTo>
                      <a:cubicBezTo>
                        <a:pt x="467290" y="635094"/>
                        <a:pt x="470201" y="638428"/>
                        <a:pt x="470201" y="642318"/>
                      </a:cubicBezTo>
                      <a:cubicBezTo>
                        <a:pt x="470201" y="646207"/>
                        <a:pt x="467290" y="649541"/>
                        <a:pt x="463893" y="649541"/>
                      </a:cubicBezTo>
                      <a:cubicBezTo>
                        <a:pt x="460497" y="649541"/>
                        <a:pt x="458070" y="646207"/>
                        <a:pt x="458070" y="642318"/>
                      </a:cubicBezTo>
                      <a:cubicBezTo>
                        <a:pt x="458070" y="638428"/>
                        <a:pt x="460497" y="635094"/>
                        <a:pt x="463893" y="635094"/>
                      </a:cubicBezTo>
                      <a:close/>
                      <a:moveTo>
                        <a:pt x="444969" y="635094"/>
                      </a:moveTo>
                      <a:cubicBezTo>
                        <a:pt x="448365" y="635094"/>
                        <a:pt x="451277" y="638428"/>
                        <a:pt x="451277" y="642318"/>
                      </a:cubicBezTo>
                      <a:cubicBezTo>
                        <a:pt x="451277" y="646207"/>
                        <a:pt x="448365" y="649541"/>
                        <a:pt x="444969" y="649541"/>
                      </a:cubicBezTo>
                      <a:cubicBezTo>
                        <a:pt x="441572" y="649541"/>
                        <a:pt x="438661" y="646207"/>
                        <a:pt x="438661" y="642318"/>
                      </a:cubicBezTo>
                      <a:cubicBezTo>
                        <a:pt x="438661" y="638428"/>
                        <a:pt x="441572" y="635094"/>
                        <a:pt x="444969" y="635094"/>
                      </a:cubicBezTo>
                      <a:close/>
                      <a:moveTo>
                        <a:pt x="1037936" y="613425"/>
                      </a:moveTo>
                      <a:cubicBezTo>
                        <a:pt x="1041333" y="613425"/>
                        <a:pt x="1044245" y="616758"/>
                        <a:pt x="1044245" y="620648"/>
                      </a:cubicBezTo>
                      <a:cubicBezTo>
                        <a:pt x="1044245" y="624537"/>
                        <a:pt x="1041333" y="627316"/>
                        <a:pt x="1037936" y="627316"/>
                      </a:cubicBezTo>
                      <a:cubicBezTo>
                        <a:pt x="1034540" y="627316"/>
                        <a:pt x="1031628" y="624537"/>
                        <a:pt x="1031628" y="620648"/>
                      </a:cubicBezTo>
                      <a:cubicBezTo>
                        <a:pt x="1031628" y="616758"/>
                        <a:pt x="1034540" y="613425"/>
                        <a:pt x="1037936" y="613425"/>
                      </a:cubicBezTo>
                      <a:close/>
                      <a:moveTo>
                        <a:pt x="1019012" y="613425"/>
                      </a:moveTo>
                      <a:cubicBezTo>
                        <a:pt x="1022409" y="613425"/>
                        <a:pt x="1024835" y="616758"/>
                        <a:pt x="1024835" y="620648"/>
                      </a:cubicBezTo>
                      <a:cubicBezTo>
                        <a:pt x="1024835" y="624537"/>
                        <a:pt x="1022409" y="627316"/>
                        <a:pt x="1019012" y="627316"/>
                      </a:cubicBezTo>
                      <a:cubicBezTo>
                        <a:pt x="1015615" y="627316"/>
                        <a:pt x="1012704" y="624537"/>
                        <a:pt x="1012704" y="620648"/>
                      </a:cubicBezTo>
                      <a:cubicBezTo>
                        <a:pt x="1012704" y="616758"/>
                        <a:pt x="1015615" y="613425"/>
                        <a:pt x="1019012" y="613425"/>
                      </a:cubicBezTo>
                      <a:close/>
                      <a:moveTo>
                        <a:pt x="999602" y="613425"/>
                      </a:moveTo>
                      <a:cubicBezTo>
                        <a:pt x="1002999" y="613425"/>
                        <a:pt x="1005910" y="616758"/>
                        <a:pt x="1005910" y="620648"/>
                      </a:cubicBezTo>
                      <a:cubicBezTo>
                        <a:pt x="1005910" y="624537"/>
                        <a:pt x="1002999" y="627316"/>
                        <a:pt x="999602" y="627316"/>
                      </a:cubicBezTo>
                      <a:cubicBezTo>
                        <a:pt x="996206" y="627316"/>
                        <a:pt x="993779" y="624537"/>
                        <a:pt x="993779" y="620648"/>
                      </a:cubicBezTo>
                      <a:cubicBezTo>
                        <a:pt x="993779" y="616758"/>
                        <a:pt x="996206" y="613425"/>
                        <a:pt x="999602" y="613425"/>
                      </a:cubicBezTo>
                      <a:close/>
                      <a:moveTo>
                        <a:pt x="980678" y="613425"/>
                      </a:moveTo>
                      <a:cubicBezTo>
                        <a:pt x="984074" y="613425"/>
                        <a:pt x="986986" y="616758"/>
                        <a:pt x="986986" y="620648"/>
                      </a:cubicBezTo>
                      <a:cubicBezTo>
                        <a:pt x="986986" y="624537"/>
                        <a:pt x="984074" y="627316"/>
                        <a:pt x="980678" y="627316"/>
                      </a:cubicBezTo>
                      <a:cubicBezTo>
                        <a:pt x="977281" y="627316"/>
                        <a:pt x="974370" y="624537"/>
                        <a:pt x="974370" y="620648"/>
                      </a:cubicBezTo>
                      <a:cubicBezTo>
                        <a:pt x="974370" y="616758"/>
                        <a:pt x="977281" y="613425"/>
                        <a:pt x="980678" y="613425"/>
                      </a:cubicBezTo>
                      <a:close/>
                      <a:moveTo>
                        <a:pt x="961268" y="613425"/>
                      </a:moveTo>
                      <a:cubicBezTo>
                        <a:pt x="964665" y="613425"/>
                        <a:pt x="967576" y="616758"/>
                        <a:pt x="967576" y="620648"/>
                      </a:cubicBezTo>
                      <a:cubicBezTo>
                        <a:pt x="967576" y="624537"/>
                        <a:pt x="964665" y="627316"/>
                        <a:pt x="961268" y="627316"/>
                      </a:cubicBezTo>
                      <a:cubicBezTo>
                        <a:pt x="957871" y="627316"/>
                        <a:pt x="955445" y="624537"/>
                        <a:pt x="955445" y="620648"/>
                      </a:cubicBezTo>
                      <a:cubicBezTo>
                        <a:pt x="955445" y="616758"/>
                        <a:pt x="957871" y="613425"/>
                        <a:pt x="961268" y="613425"/>
                      </a:cubicBezTo>
                      <a:close/>
                      <a:moveTo>
                        <a:pt x="942343" y="613425"/>
                      </a:moveTo>
                      <a:cubicBezTo>
                        <a:pt x="945740" y="613425"/>
                        <a:pt x="948652" y="616758"/>
                        <a:pt x="948652" y="620648"/>
                      </a:cubicBezTo>
                      <a:cubicBezTo>
                        <a:pt x="948652" y="624537"/>
                        <a:pt x="945740" y="627316"/>
                        <a:pt x="942343" y="627316"/>
                      </a:cubicBezTo>
                      <a:cubicBezTo>
                        <a:pt x="938947" y="627316"/>
                        <a:pt x="936035" y="624537"/>
                        <a:pt x="936035" y="620648"/>
                      </a:cubicBezTo>
                      <a:cubicBezTo>
                        <a:pt x="936035" y="616758"/>
                        <a:pt x="938947" y="613425"/>
                        <a:pt x="942343" y="613425"/>
                      </a:cubicBezTo>
                      <a:close/>
                      <a:moveTo>
                        <a:pt x="923419" y="613425"/>
                      </a:moveTo>
                      <a:cubicBezTo>
                        <a:pt x="926816" y="613425"/>
                        <a:pt x="929242" y="616758"/>
                        <a:pt x="929242" y="620648"/>
                      </a:cubicBezTo>
                      <a:cubicBezTo>
                        <a:pt x="929242" y="624537"/>
                        <a:pt x="926816" y="627316"/>
                        <a:pt x="923419" y="627316"/>
                      </a:cubicBezTo>
                      <a:cubicBezTo>
                        <a:pt x="920022" y="627316"/>
                        <a:pt x="917111" y="624537"/>
                        <a:pt x="917111" y="620648"/>
                      </a:cubicBezTo>
                      <a:cubicBezTo>
                        <a:pt x="917111" y="616758"/>
                        <a:pt x="920022" y="613425"/>
                        <a:pt x="923419" y="613425"/>
                      </a:cubicBezTo>
                      <a:close/>
                      <a:moveTo>
                        <a:pt x="904009" y="613425"/>
                      </a:moveTo>
                      <a:cubicBezTo>
                        <a:pt x="907406" y="613425"/>
                        <a:pt x="910317" y="616758"/>
                        <a:pt x="910317" y="620648"/>
                      </a:cubicBezTo>
                      <a:cubicBezTo>
                        <a:pt x="910317" y="624537"/>
                        <a:pt x="907406" y="627316"/>
                        <a:pt x="904009" y="627316"/>
                      </a:cubicBezTo>
                      <a:cubicBezTo>
                        <a:pt x="900613" y="627316"/>
                        <a:pt x="897701" y="624537"/>
                        <a:pt x="897701" y="620648"/>
                      </a:cubicBezTo>
                      <a:cubicBezTo>
                        <a:pt x="897701" y="616758"/>
                        <a:pt x="900613" y="613425"/>
                        <a:pt x="904009" y="613425"/>
                      </a:cubicBezTo>
                      <a:close/>
                      <a:moveTo>
                        <a:pt x="885085" y="613425"/>
                      </a:moveTo>
                      <a:cubicBezTo>
                        <a:pt x="888481" y="613425"/>
                        <a:pt x="890908" y="616758"/>
                        <a:pt x="890908" y="620648"/>
                      </a:cubicBezTo>
                      <a:cubicBezTo>
                        <a:pt x="890908" y="624537"/>
                        <a:pt x="888481" y="627316"/>
                        <a:pt x="885085" y="627316"/>
                      </a:cubicBezTo>
                      <a:cubicBezTo>
                        <a:pt x="881688" y="627316"/>
                        <a:pt x="878777" y="624537"/>
                        <a:pt x="878777" y="620648"/>
                      </a:cubicBezTo>
                      <a:cubicBezTo>
                        <a:pt x="878777" y="616758"/>
                        <a:pt x="881688" y="613425"/>
                        <a:pt x="885085" y="613425"/>
                      </a:cubicBezTo>
                      <a:close/>
                      <a:moveTo>
                        <a:pt x="559971" y="613425"/>
                      </a:moveTo>
                      <a:cubicBezTo>
                        <a:pt x="563368" y="613425"/>
                        <a:pt x="565794" y="616758"/>
                        <a:pt x="565794" y="620648"/>
                      </a:cubicBezTo>
                      <a:cubicBezTo>
                        <a:pt x="565794" y="624537"/>
                        <a:pt x="563368" y="627316"/>
                        <a:pt x="559971" y="627316"/>
                      </a:cubicBezTo>
                      <a:cubicBezTo>
                        <a:pt x="556089" y="627316"/>
                        <a:pt x="553663" y="624537"/>
                        <a:pt x="553663" y="620648"/>
                      </a:cubicBezTo>
                      <a:cubicBezTo>
                        <a:pt x="553663" y="616758"/>
                        <a:pt x="556089" y="613425"/>
                        <a:pt x="559971" y="613425"/>
                      </a:cubicBezTo>
                      <a:close/>
                      <a:moveTo>
                        <a:pt x="540562" y="613425"/>
                      </a:moveTo>
                      <a:cubicBezTo>
                        <a:pt x="543958" y="613425"/>
                        <a:pt x="546870" y="616758"/>
                        <a:pt x="546870" y="620648"/>
                      </a:cubicBezTo>
                      <a:cubicBezTo>
                        <a:pt x="546870" y="624537"/>
                        <a:pt x="543958" y="627316"/>
                        <a:pt x="540562" y="627316"/>
                      </a:cubicBezTo>
                      <a:cubicBezTo>
                        <a:pt x="537165" y="627316"/>
                        <a:pt x="534254" y="624537"/>
                        <a:pt x="534254" y="620648"/>
                      </a:cubicBezTo>
                      <a:cubicBezTo>
                        <a:pt x="534254" y="616758"/>
                        <a:pt x="537165" y="613425"/>
                        <a:pt x="540562" y="613425"/>
                      </a:cubicBezTo>
                      <a:close/>
                      <a:moveTo>
                        <a:pt x="521637" y="613425"/>
                      </a:moveTo>
                      <a:cubicBezTo>
                        <a:pt x="525034" y="613425"/>
                        <a:pt x="527460" y="616758"/>
                        <a:pt x="527460" y="620648"/>
                      </a:cubicBezTo>
                      <a:cubicBezTo>
                        <a:pt x="527460" y="624537"/>
                        <a:pt x="525034" y="627316"/>
                        <a:pt x="521637" y="627316"/>
                      </a:cubicBezTo>
                      <a:cubicBezTo>
                        <a:pt x="518241" y="627316"/>
                        <a:pt x="515329" y="624537"/>
                        <a:pt x="515329" y="620648"/>
                      </a:cubicBezTo>
                      <a:cubicBezTo>
                        <a:pt x="515329" y="616758"/>
                        <a:pt x="518241" y="613425"/>
                        <a:pt x="521637" y="613425"/>
                      </a:cubicBezTo>
                      <a:close/>
                      <a:moveTo>
                        <a:pt x="502227" y="613425"/>
                      </a:moveTo>
                      <a:cubicBezTo>
                        <a:pt x="505624" y="613425"/>
                        <a:pt x="508536" y="616758"/>
                        <a:pt x="508536" y="620648"/>
                      </a:cubicBezTo>
                      <a:cubicBezTo>
                        <a:pt x="508536" y="624537"/>
                        <a:pt x="505624" y="627316"/>
                        <a:pt x="502227" y="627316"/>
                      </a:cubicBezTo>
                      <a:cubicBezTo>
                        <a:pt x="498831" y="627316"/>
                        <a:pt x="496405" y="624537"/>
                        <a:pt x="496405" y="620648"/>
                      </a:cubicBezTo>
                      <a:cubicBezTo>
                        <a:pt x="496405" y="616758"/>
                        <a:pt x="498831" y="613425"/>
                        <a:pt x="502227" y="613425"/>
                      </a:cubicBezTo>
                      <a:close/>
                      <a:moveTo>
                        <a:pt x="483303" y="613425"/>
                      </a:moveTo>
                      <a:cubicBezTo>
                        <a:pt x="486700" y="613425"/>
                        <a:pt x="489611" y="616758"/>
                        <a:pt x="489611" y="620648"/>
                      </a:cubicBezTo>
                      <a:cubicBezTo>
                        <a:pt x="489611" y="624537"/>
                        <a:pt x="486700" y="627316"/>
                        <a:pt x="483303" y="627316"/>
                      </a:cubicBezTo>
                      <a:cubicBezTo>
                        <a:pt x="479906" y="627316"/>
                        <a:pt x="476995" y="624537"/>
                        <a:pt x="476995" y="620648"/>
                      </a:cubicBezTo>
                      <a:cubicBezTo>
                        <a:pt x="476995" y="616758"/>
                        <a:pt x="479906" y="613425"/>
                        <a:pt x="483303" y="613425"/>
                      </a:cubicBezTo>
                      <a:close/>
                      <a:moveTo>
                        <a:pt x="463893" y="613425"/>
                      </a:moveTo>
                      <a:cubicBezTo>
                        <a:pt x="467290" y="613425"/>
                        <a:pt x="470201" y="616758"/>
                        <a:pt x="470201" y="620648"/>
                      </a:cubicBezTo>
                      <a:cubicBezTo>
                        <a:pt x="470201" y="624537"/>
                        <a:pt x="467290" y="627316"/>
                        <a:pt x="463893" y="627316"/>
                      </a:cubicBezTo>
                      <a:cubicBezTo>
                        <a:pt x="460497" y="627316"/>
                        <a:pt x="458070" y="624537"/>
                        <a:pt x="458070" y="620648"/>
                      </a:cubicBezTo>
                      <a:cubicBezTo>
                        <a:pt x="458070" y="616758"/>
                        <a:pt x="460497" y="613425"/>
                        <a:pt x="463893" y="613425"/>
                      </a:cubicBezTo>
                      <a:close/>
                      <a:moveTo>
                        <a:pt x="444969" y="613425"/>
                      </a:moveTo>
                      <a:cubicBezTo>
                        <a:pt x="448365" y="613425"/>
                        <a:pt x="451277" y="616758"/>
                        <a:pt x="451277" y="620648"/>
                      </a:cubicBezTo>
                      <a:cubicBezTo>
                        <a:pt x="451277" y="624537"/>
                        <a:pt x="448365" y="627316"/>
                        <a:pt x="444969" y="627316"/>
                      </a:cubicBezTo>
                      <a:cubicBezTo>
                        <a:pt x="441572" y="627316"/>
                        <a:pt x="438661" y="624537"/>
                        <a:pt x="438661" y="620648"/>
                      </a:cubicBezTo>
                      <a:cubicBezTo>
                        <a:pt x="438661" y="616758"/>
                        <a:pt x="441572" y="613425"/>
                        <a:pt x="444969" y="613425"/>
                      </a:cubicBezTo>
                      <a:close/>
                      <a:moveTo>
                        <a:pt x="1057346" y="591199"/>
                      </a:moveTo>
                      <a:cubicBezTo>
                        <a:pt x="1060743" y="591199"/>
                        <a:pt x="1063169" y="594533"/>
                        <a:pt x="1063169" y="598422"/>
                      </a:cubicBezTo>
                      <a:cubicBezTo>
                        <a:pt x="1063169" y="602312"/>
                        <a:pt x="1060743" y="605646"/>
                        <a:pt x="1057346" y="605646"/>
                      </a:cubicBezTo>
                      <a:cubicBezTo>
                        <a:pt x="1053950" y="605646"/>
                        <a:pt x="1051038" y="602312"/>
                        <a:pt x="1051038" y="598422"/>
                      </a:cubicBezTo>
                      <a:cubicBezTo>
                        <a:pt x="1051038" y="594533"/>
                        <a:pt x="1053950" y="591199"/>
                        <a:pt x="1057346" y="591199"/>
                      </a:cubicBezTo>
                      <a:close/>
                      <a:moveTo>
                        <a:pt x="1037936" y="591199"/>
                      </a:moveTo>
                      <a:cubicBezTo>
                        <a:pt x="1041333" y="591199"/>
                        <a:pt x="1044245" y="594533"/>
                        <a:pt x="1044245" y="598422"/>
                      </a:cubicBezTo>
                      <a:cubicBezTo>
                        <a:pt x="1044245" y="602312"/>
                        <a:pt x="1041333" y="605646"/>
                        <a:pt x="1037936" y="605646"/>
                      </a:cubicBezTo>
                      <a:cubicBezTo>
                        <a:pt x="1034540" y="605646"/>
                        <a:pt x="1031628" y="602312"/>
                        <a:pt x="1031628" y="598422"/>
                      </a:cubicBezTo>
                      <a:cubicBezTo>
                        <a:pt x="1031628" y="594533"/>
                        <a:pt x="1034540" y="591199"/>
                        <a:pt x="1037936" y="591199"/>
                      </a:cubicBezTo>
                      <a:close/>
                      <a:moveTo>
                        <a:pt x="1019012" y="591199"/>
                      </a:moveTo>
                      <a:cubicBezTo>
                        <a:pt x="1022409" y="591199"/>
                        <a:pt x="1024835" y="594533"/>
                        <a:pt x="1024835" y="598422"/>
                      </a:cubicBezTo>
                      <a:cubicBezTo>
                        <a:pt x="1024835" y="602312"/>
                        <a:pt x="1022409" y="605646"/>
                        <a:pt x="1019012" y="605646"/>
                      </a:cubicBezTo>
                      <a:cubicBezTo>
                        <a:pt x="1015615" y="605646"/>
                        <a:pt x="1012704" y="602312"/>
                        <a:pt x="1012704" y="598422"/>
                      </a:cubicBezTo>
                      <a:cubicBezTo>
                        <a:pt x="1012704" y="594533"/>
                        <a:pt x="1015615" y="591199"/>
                        <a:pt x="1019012" y="591199"/>
                      </a:cubicBezTo>
                      <a:close/>
                      <a:moveTo>
                        <a:pt x="999602" y="591199"/>
                      </a:moveTo>
                      <a:cubicBezTo>
                        <a:pt x="1002999" y="591199"/>
                        <a:pt x="1005910" y="594533"/>
                        <a:pt x="1005910" y="598422"/>
                      </a:cubicBezTo>
                      <a:cubicBezTo>
                        <a:pt x="1005910" y="602312"/>
                        <a:pt x="1002999" y="605646"/>
                        <a:pt x="999602" y="605646"/>
                      </a:cubicBezTo>
                      <a:cubicBezTo>
                        <a:pt x="996206" y="605646"/>
                        <a:pt x="993779" y="602312"/>
                        <a:pt x="993779" y="598422"/>
                      </a:cubicBezTo>
                      <a:cubicBezTo>
                        <a:pt x="993779" y="594533"/>
                        <a:pt x="996206" y="591199"/>
                        <a:pt x="999602" y="591199"/>
                      </a:cubicBezTo>
                      <a:close/>
                      <a:moveTo>
                        <a:pt x="980678" y="591199"/>
                      </a:moveTo>
                      <a:cubicBezTo>
                        <a:pt x="984074" y="591199"/>
                        <a:pt x="986986" y="594533"/>
                        <a:pt x="986986" y="598422"/>
                      </a:cubicBezTo>
                      <a:cubicBezTo>
                        <a:pt x="986986" y="602312"/>
                        <a:pt x="984074" y="605646"/>
                        <a:pt x="980678" y="605646"/>
                      </a:cubicBezTo>
                      <a:cubicBezTo>
                        <a:pt x="977281" y="605646"/>
                        <a:pt x="974370" y="602312"/>
                        <a:pt x="974370" y="598422"/>
                      </a:cubicBezTo>
                      <a:cubicBezTo>
                        <a:pt x="974370" y="594533"/>
                        <a:pt x="977281" y="591199"/>
                        <a:pt x="980678" y="591199"/>
                      </a:cubicBezTo>
                      <a:close/>
                      <a:moveTo>
                        <a:pt x="961268" y="591199"/>
                      </a:moveTo>
                      <a:cubicBezTo>
                        <a:pt x="964665" y="591199"/>
                        <a:pt x="967576" y="594533"/>
                        <a:pt x="967576" y="598422"/>
                      </a:cubicBezTo>
                      <a:cubicBezTo>
                        <a:pt x="967576" y="602312"/>
                        <a:pt x="964665" y="605646"/>
                        <a:pt x="961268" y="605646"/>
                      </a:cubicBezTo>
                      <a:cubicBezTo>
                        <a:pt x="957871" y="605646"/>
                        <a:pt x="955445" y="602312"/>
                        <a:pt x="955445" y="598422"/>
                      </a:cubicBezTo>
                      <a:cubicBezTo>
                        <a:pt x="955445" y="594533"/>
                        <a:pt x="957871" y="591199"/>
                        <a:pt x="961268" y="591199"/>
                      </a:cubicBezTo>
                      <a:close/>
                      <a:moveTo>
                        <a:pt x="942343" y="591199"/>
                      </a:moveTo>
                      <a:cubicBezTo>
                        <a:pt x="945740" y="591199"/>
                        <a:pt x="948652" y="594533"/>
                        <a:pt x="948652" y="598422"/>
                      </a:cubicBezTo>
                      <a:cubicBezTo>
                        <a:pt x="948652" y="602312"/>
                        <a:pt x="945740" y="605646"/>
                        <a:pt x="942343" y="605646"/>
                      </a:cubicBezTo>
                      <a:cubicBezTo>
                        <a:pt x="938947" y="605646"/>
                        <a:pt x="936035" y="602312"/>
                        <a:pt x="936035" y="598422"/>
                      </a:cubicBezTo>
                      <a:cubicBezTo>
                        <a:pt x="936035" y="594533"/>
                        <a:pt x="938947" y="591199"/>
                        <a:pt x="942343" y="591199"/>
                      </a:cubicBezTo>
                      <a:close/>
                      <a:moveTo>
                        <a:pt x="923419" y="591199"/>
                      </a:moveTo>
                      <a:cubicBezTo>
                        <a:pt x="926816" y="591199"/>
                        <a:pt x="929242" y="594533"/>
                        <a:pt x="929242" y="598422"/>
                      </a:cubicBezTo>
                      <a:cubicBezTo>
                        <a:pt x="929242" y="602312"/>
                        <a:pt x="926816" y="605646"/>
                        <a:pt x="923419" y="605646"/>
                      </a:cubicBezTo>
                      <a:cubicBezTo>
                        <a:pt x="920022" y="605646"/>
                        <a:pt x="917111" y="602312"/>
                        <a:pt x="917111" y="598422"/>
                      </a:cubicBezTo>
                      <a:cubicBezTo>
                        <a:pt x="917111" y="594533"/>
                        <a:pt x="920022" y="591199"/>
                        <a:pt x="923419" y="591199"/>
                      </a:cubicBezTo>
                      <a:close/>
                      <a:moveTo>
                        <a:pt x="904009" y="591199"/>
                      </a:moveTo>
                      <a:cubicBezTo>
                        <a:pt x="907406" y="591199"/>
                        <a:pt x="910317" y="594533"/>
                        <a:pt x="910317" y="598422"/>
                      </a:cubicBezTo>
                      <a:cubicBezTo>
                        <a:pt x="910317" y="602312"/>
                        <a:pt x="907406" y="605646"/>
                        <a:pt x="904009" y="605646"/>
                      </a:cubicBezTo>
                      <a:cubicBezTo>
                        <a:pt x="900613" y="605646"/>
                        <a:pt x="897701" y="602312"/>
                        <a:pt x="897701" y="598422"/>
                      </a:cubicBezTo>
                      <a:cubicBezTo>
                        <a:pt x="897701" y="594533"/>
                        <a:pt x="900613" y="591199"/>
                        <a:pt x="904009" y="591199"/>
                      </a:cubicBezTo>
                      <a:close/>
                      <a:moveTo>
                        <a:pt x="885085" y="591199"/>
                      </a:moveTo>
                      <a:cubicBezTo>
                        <a:pt x="888481" y="591199"/>
                        <a:pt x="890908" y="594533"/>
                        <a:pt x="890908" y="598422"/>
                      </a:cubicBezTo>
                      <a:cubicBezTo>
                        <a:pt x="890908" y="602312"/>
                        <a:pt x="888481" y="605646"/>
                        <a:pt x="885085" y="605646"/>
                      </a:cubicBezTo>
                      <a:cubicBezTo>
                        <a:pt x="881688" y="605646"/>
                        <a:pt x="878777" y="602312"/>
                        <a:pt x="878777" y="598422"/>
                      </a:cubicBezTo>
                      <a:cubicBezTo>
                        <a:pt x="878777" y="594533"/>
                        <a:pt x="881688" y="591199"/>
                        <a:pt x="885085" y="591199"/>
                      </a:cubicBezTo>
                      <a:close/>
                      <a:moveTo>
                        <a:pt x="865675" y="591199"/>
                      </a:moveTo>
                      <a:cubicBezTo>
                        <a:pt x="869072" y="591199"/>
                        <a:pt x="871983" y="594533"/>
                        <a:pt x="871983" y="598422"/>
                      </a:cubicBezTo>
                      <a:cubicBezTo>
                        <a:pt x="871983" y="602312"/>
                        <a:pt x="869072" y="605646"/>
                        <a:pt x="865675" y="605646"/>
                      </a:cubicBezTo>
                      <a:cubicBezTo>
                        <a:pt x="862278" y="605646"/>
                        <a:pt x="859852" y="602312"/>
                        <a:pt x="859852" y="598422"/>
                      </a:cubicBezTo>
                      <a:cubicBezTo>
                        <a:pt x="859852" y="594533"/>
                        <a:pt x="862278" y="591199"/>
                        <a:pt x="865675" y="591199"/>
                      </a:cubicBezTo>
                      <a:close/>
                      <a:moveTo>
                        <a:pt x="808416" y="591199"/>
                      </a:moveTo>
                      <a:cubicBezTo>
                        <a:pt x="811813" y="591199"/>
                        <a:pt x="814724" y="594533"/>
                        <a:pt x="814724" y="598422"/>
                      </a:cubicBezTo>
                      <a:cubicBezTo>
                        <a:pt x="814724" y="602312"/>
                        <a:pt x="811813" y="605646"/>
                        <a:pt x="808416" y="605646"/>
                      </a:cubicBezTo>
                      <a:cubicBezTo>
                        <a:pt x="805020" y="605646"/>
                        <a:pt x="802108" y="602312"/>
                        <a:pt x="802108" y="598422"/>
                      </a:cubicBezTo>
                      <a:cubicBezTo>
                        <a:pt x="802108" y="594533"/>
                        <a:pt x="805020" y="591199"/>
                        <a:pt x="808416" y="591199"/>
                      </a:cubicBezTo>
                      <a:close/>
                      <a:moveTo>
                        <a:pt x="789492" y="591199"/>
                      </a:moveTo>
                      <a:cubicBezTo>
                        <a:pt x="792888" y="591199"/>
                        <a:pt x="795315" y="594533"/>
                        <a:pt x="795315" y="598422"/>
                      </a:cubicBezTo>
                      <a:cubicBezTo>
                        <a:pt x="795315" y="602312"/>
                        <a:pt x="792888" y="605646"/>
                        <a:pt x="789492" y="605646"/>
                      </a:cubicBezTo>
                      <a:cubicBezTo>
                        <a:pt x="786095" y="605646"/>
                        <a:pt x="783184" y="602312"/>
                        <a:pt x="783184" y="598422"/>
                      </a:cubicBezTo>
                      <a:cubicBezTo>
                        <a:pt x="783184" y="594533"/>
                        <a:pt x="786095" y="591199"/>
                        <a:pt x="789492" y="591199"/>
                      </a:cubicBezTo>
                      <a:close/>
                      <a:moveTo>
                        <a:pt x="559971" y="591199"/>
                      </a:moveTo>
                      <a:cubicBezTo>
                        <a:pt x="563368" y="591199"/>
                        <a:pt x="565794" y="594533"/>
                        <a:pt x="565794" y="598422"/>
                      </a:cubicBezTo>
                      <a:cubicBezTo>
                        <a:pt x="565794" y="602312"/>
                        <a:pt x="563368" y="605646"/>
                        <a:pt x="559971" y="605646"/>
                      </a:cubicBezTo>
                      <a:cubicBezTo>
                        <a:pt x="556575" y="605646"/>
                        <a:pt x="553663" y="602312"/>
                        <a:pt x="553663" y="598422"/>
                      </a:cubicBezTo>
                      <a:cubicBezTo>
                        <a:pt x="553663" y="594533"/>
                        <a:pt x="556575" y="591199"/>
                        <a:pt x="559971" y="591199"/>
                      </a:cubicBezTo>
                      <a:close/>
                      <a:moveTo>
                        <a:pt x="540562" y="591199"/>
                      </a:moveTo>
                      <a:cubicBezTo>
                        <a:pt x="543958" y="591199"/>
                        <a:pt x="546870" y="594533"/>
                        <a:pt x="546870" y="598422"/>
                      </a:cubicBezTo>
                      <a:cubicBezTo>
                        <a:pt x="546870" y="602312"/>
                        <a:pt x="543958" y="605646"/>
                        <a:pt x="540562" y="605646"/>
                      </a:cubicBezTo>
                      <a:cubicBezTo>
                        <a:pt x="537165" y="605646"/>
                        <a:pt x="534254" y="602312"/>
                        <a:pt x="534254" y="598422"/>
                      </a:cubicBezTo>
                      <a:cubicBezTo>
                        <a:pt x="534254" y="594533"/>
                        <a:pt x="537165" y="591199"/>
                        <a:pt x="540562" y="591199"/>
                      </a:cubicBezTo>
                      <a:close/>
                      <a:moveTo>
                        <a:pt x="521637" y="591199"/>
                      </a:moveTo>
                      <a:cubicBezTo>
                        <a:pt x="525034" y="591199"/>
                        <a:pt x="527460" y="594533"/>
                        <a:pt x="527460" y="598422"/>
                      </a:cubicBezTo>
                      <a:cubicBezTo>
                        <a:pt x="527460" y="602312"/>
                        <a:pt x="525034" y="605646"/>
                        <a:pt x="521637" y="605646"/>
                      </a:cubicBezTo>
                      <a:cubicBezTo>
                        <a:pt x="518241" y="605646"/>
                        <a:pt x="515329" y="602312"/>
                        <a:pt x="515329" y="598422"/>
                      </a:cubicBezTo>
                      <a:cubicBezTo>
                        <a:pt x="515329" y="594533"/>
                        <a:pt x="518241" y="591199"/>
                        <a:pt x="521637" y="591199"/>
                      </a:cubicBezTo>
                      <a:close/>
                      <a:moveTo>
                        <a:pt x="502227" y="591199"/>
                      </a:moveTo>
                      <a:cubicBezTo>
                        <a:pt x="505624" y="591199"/>
                        <a:pt x="508536" y="594533"/>
                        <a:pt x="508536" y="598422"/>
                      </a:cubicBezTo>
                      <a:cubicBezTo>
                        <a:pt x="508536" y="602312"/>
                        <a:pt x="505624" y="605646"/>
                        <a:pt x="502227" y="605646"/>
                      </a:cubicBezTo>
                      <a:cubicBezTo>
                        <a:pt x="498831" y="605646"/>
                        <a:pt x="496405" y="602312"/>
                        <a:pt x="496405" y="598422"/>
                      </a:cubicBezTo>
                      <a:cubicBezTo>
                        <a:pt x="496405" y="594533"/>
                        <a:pt x="498831" y="591199"/>
                        <a:pt x="502227" y="591199"/>
                      </a:cubicBezTo>
                      <a:close/>
                      <a:moveTo>
                        <a:pt x="483303" y="591199"/>
                      </a:moveTo>
                      <a:cubicBezTo>
                        <a:pt x="486700" y="591199"/>
                        <a:pt x="489611" y="594533"/>
                        <a:pt x="489611" y="598422"/>
                      </a:cubicBezTo>
                      <a:cubicBezTo>
                        <a:pt x="489611" y="602312"/>
                        <a:pt x="486700" y="605646"/>
                        <a:pt x="483303" y="605646"/>
                      </a:cubicBezTo>
                      <a:cubicBezTo>
                        <a:pt x="479906" y="605646"/>
                        <a:pt x="476995" y="602312"/>
                        <a:pt x="476995" y="598422"/>
                      </a:cubicBezTo>
                      <a:cubicBezTo>
                        <a:pt x="476995" y="594533"/>
                        <a:pt x="479906" y="591199"/>
                        <a:pt x="483303" y="591199"/>
                      </a:cubicBezTo>
                      <a:close/>
                      <a:moveTo>
                        <a:pt x="463893" y="591199"/>
                      </a:moveTo>
                      <a:cubicBezTo>
                        <a:pt x="467290" y="591199"/>
                        <a:pt x="470201" y="594533"/>
                        <a:pt x="470201" y="598422"/>
                      </a:cubicBezTo>
                      <a:cubicBezTo>
                        <a:pt x="470201" y="602312"/>
                        <a:pt x="467290" y="605646"/>
                        <a:pt x="463893" y="605646"/>
                      </a:cubicBezTo>
                      <a:cubicBezTo>
                        <a:pt x="460497" y="605646"/>
                        <a:pt x="458070" y="602312"/>
                        <a:pt x="458070" y="598422"/>
                      </a:cubicBezTo>
                      <a:cubicBezTo>
                        <a:pt x="458070" y="594533"/>
                        <a:pt x="460497" y="591199"/>
                        <a:pt x="463893" y="591199"/>
                      </a:cubicBezTo>
                      <a:close/>
                      <a:moveTo>
                        <a:pt x="444969" y="591199"/>
                      </a:moveTo>
                      <a:cubicBezTo>
                        <a:pt x="448365" y="591199"/>
                        <a:pt x="451277" y="594533"/>
                        <a:pt x="451277" y="598422"/>
                      </a:cubicBezTo>
                      <a:cubicBezTo>
                        <a:pt x="451277" y="602312"/>
                        <a:pt x="448365" y="605646"/>
                        <a:pt x="444969" y="605646"/>
                      </a:cubicBezTo>
                      <a:cubicBezTo>
                        <a:pt x="441572" y="605646"/>
                        <a:pt x="438661" y="602312"/>
                        <a:pt x="438661" y="598422"/>
                      </a:cubicBezTo>
                      <a:cubicBezTo>
                        <a:pt x="438661" y="594533"/>
                        <a:pt x="441572" y="591199"/>
                        <a:pt x="444969" y="591199"/>
                      </a:cubicBezTo>
                      <a:close/>
                      <a:moveTo>
                        <a:pt x="426044" y="571752"/>
                      </a:moveTo>
                      <a:cubicBezTo>
                        <a:pt x="427985" y="571752"/>
                        <a:pt x="429926" y="573974"/>
                        <a:pt x="429926" y="576752"/>
                      </a:cubicBezTo>
                      <a:cubicBezTo>
                        <a:pt x="429926" y="578975"/>
                        <a:pt x="427985" y="581198"/>
                        <a:pt x="426044" y="581198"/>
                      </a:cubicBezTo>
                      <a:cubicBezTo>
                        <a:pt x="423618" y="581198"/>
                        <a:pt x="421677" y="578975"/>
                        <a:pt x="421677" y="576752"/>
                      </a:cubicBezTo>
                      <a:cubicBezTo>
                        <a:pt x="421677" y="573974"/>
                        <a:pt x="423618" y="571752"/>
                        <a:pt x="426044" y="571752"/>
                      </a:cubicBezTo>
                      <a:close/>
                      <a:moveTo>
                        <a:pt x="1057346" y="569529"/>
                      </a:moveTo>
                      <a:cubicBezTo>
                        <a:pt x="1060743" y="569529"/>
                        <a:pt x="1063169" y="572863"/>
                        <a:pt x="1063169" y="576752"/>
                      </a:cubicBezTo>
                      <a:cubicBezTo>
                        <a:pt x="1063169" y="580642"/>
                        <a:pt x="1060743" y="583420"/>
                        <a:pt x="1057346" y="583420"/>
                      </a:cubicBezTo>
                      <a:cubicBezTo>
                        <a:pt x="1053950" y="583420"/>
                        <a:pt x="1051038" y="580642"/>
                        <a:pt x="1051038" y="576752"/>
                      </a:cubicBezTo>
                      <a:cubicBezTo>
                        <a:pt x="1051038" y="572863"/>
                        <a:pt x="1053950" y="569529"/>
                        <a:pt x="1057346" y="569529"/>
                      </a:cubicBezTo>
                      <a:close/>
                      <a:moveTo>
                        <a:pt x="1037936" y="569529"/>
                      </a:moveTo>
                      <a:cubicBezTo>
                        <a:pt x="1041333" y="569529"/>
                        <a:pt x="1044245" y="572863"/>
                        <a:pt x="1044245" y="576752"/>
                      </a:cubicBezTo>
                      <a:cubicBezTo>
                        <a:pt x="1044245" y="580642"/>
                        <a:pt x="1041333" y="583420"/>
                        <a:pt x="1037936" y="583420"/>
                      </a:cubicBezTo>
                      <a:cubicBezTo>
                        <a:pt x="1034540" y="583420"/>
                        <a:pt x="1031628" y="580642"/>
                        <a:pt x="1031628" y="576752"/>
                      </a:cubicBezTo>
                      <a:cubicBezTo>
                        <a:pt x="1031628" y="572863"/>
                        <a:pt x="1034540" y="569529"/>
                        <a:pt x="1037936" y="569529"/>
                      </a:cubicBezTo>
                      <a:close/>
                      <a:moveTo>
                        <a:pt x="1019012" y="569529"/>
                      </a:moveTo>
                      <a:cubicBezTo>
                        <a:pt x="1022409" y="569529"/>
                        <a:pt x="1024835" y="572863"/>
                        <a:pt x="1024835" y="576752"/>
                      </a:cubicBezTo>
                      <a:cubicBezTo>
                        <a:pt x="1024835" y="580642"/>
                        <a:pt x="1022409" y="583420"/>
                        <a:pt x="1019012" y="583420"/>
                      </a:cubicBezTo>
                      <a:cubicBezTo>
                        <a:pt x="1015615" y="583420"/>
                        <a:pt x="1012704" y="580642"/>
                        <a:pt x="1012704" y="576752"/>
                      </a:cubicBezTo>
                      <a:cubicBezTo>
                        <a:pt x="1012704" y="572863"/>
                        <a:pt x="1015615" y="569529"/>
                        <a:pt x="1019012" y="569529"/>
                      </a:cubicBezTo>
                      <a:close/>
                      <a:moveTo>
                        <a:pt x="999602" y="569529"/>
                      </a:moveTo>
                      <a:cubicBezTo>
                        <a:pt x="1002999" y="569529"/>
                        <a:pt x="1005910" y="572863"/>
                        <a:pt x="1005910" y="576752"/>
                      </a:cubicBezTo>
                      <a:cubicBezTo>
                        <a:pt x="1005910" y="580642"/>
                        <a:pt x="1002999" y="583420"/>
                        <a:pt x="999602" y="583420"/>
                      </a:cubicBezTo>
                      <a:cubicBezTo>
                        <a:pt x="996206" y="583420"/>
                        <a:pt x="993779" y="580642"/>
                        <a:pt x="993779" y="576752"/>
                      </a:cubicBezTo>
                      <a:cubicBezTo>
                        <a:pt x="993779" y="572863"/>
                        <a:pt x="996206" y="569529"/>
                        <a:pt x="999602" y="569529"/>
                      </a:cubicBezTo>
                      <a:close/>
                      <a:moveTo>
                        <a:pt x="980678" y="569529"/>
                      </a:moveTo>
                      <a:cubicBezTo>
                        <a:pt x="984074" y="569529"/>
                        <a:pt x="986986" y="572863"/>
                        <a:pt x="986986" y="576752"/>
                      </a:cubicBezTo>
                      <a:cubicBezTo>
                        <a:pt x="986986" y="580642"/>
                        <a:pt x="984074" y="583420"/>
                        <a:pt x="980678" y="583420"/>
                      </a:cubicBezTo>
                      <a:cubicBezTo>
                        <a:pt x="977281" y="583420"/>
                        <a:pt x="974370" y="580642"/>
                        <a:pt x="974370" y="576752"/>
                      </a:cubicBezTo>
                      <a:cubicBezTo>
                        <a:pt x="974370" y="572863"/>
                        <a:pt x="977281" y="569529"/>
                        <a:pt x="980678" y="569529"/>
                      </a:cubicBezTo>
                      <a:close/>
                      <a:moveTo>
                        <a:pt x="961268" y="569529"/>
                      </a:moveTo>
                      <a:cubicBezTo>
                        <a:pt x="964665" y="569529"/>
                        <a:pt x="967576" y="572863"/>
                        <a:pt x="967576" y="576752"/>
                      </a:cubicBezTo>
                      <a:cubicBezTo>
                        <a:pt x="967576" y="580642"/>
                        <a:pt x="964665" y="583420"/>
                        <a:pt x="961268" y="583420"/>
                      </a:cubicBezTo>
                      <a:cubicBezTo>
                        <a:pt x="957871" y="583420"/>
                        <a:pt x="955445" y="580642"/>
                        <a:pt x="955445" y="576752"/>
                      </a:cubicBezTo>
                      <a:cubicBezTo>
                        <a:pt x="955445" y="572863"/>
                        <a:pt x="957871" y="569529"/>
                        <a:pt x="961268" y="569529"/>
                      </a:cubicBezTo>
                      <a:close/>
                      <a:moveTo>
                        <a:pt x="942343" y="569529"/>
                      </a:moveTo>
                      <a:cubicBezTo>
                        <a:pt x="945740" y="569529"/>
                        <a:pt x="948652" y="572863"/>
                        <a:pt x="948652" y="576752"/>
                      </a:cubicBezTo>
                      <a:cubicBezTo>
                        <a:pt x="948652" y="580642"/>
                        <a:pt x="945740" y="583420"/>
                        <a:pt x="942343" y="583420"/>
                      </a:cubicBezTo>
                      <a:cubicBezTo>
                        <a:pt x="938947" y="583420"/>
                        <a:pt x="936035" y="580642"/>
                        <a:pt x="936035" y="576752"/>
                      </a:cubicBezTo>
                      <a:cubicBezTo>
                        <a:pt x="936035" y="572863"/>
                        <a:pt x="938947" y="569529"/>
                        <a:pt x="942343" y="569529"/>
                      </a:cubicBezTo>
                      <a:close/>
                      <a:moveTo>
                        <a:pt x="923419" y="569529"/>
                      </a:moveTo>
                      <a:cubicBezTo>
                        <a:pt x="926816" y="569529"/>
                        <a:pt x="929242" y="572863"/>
                        <a:pt x="929242" y="576752"/>
                      </a:cubicBezTo>
                      <a:cubicBezTo>
                        <a:pt x="929242" y="580642"/>
                        <a:pt x="926816" y="583420"/>
                        <a:pt x="923419" y="583420"/>
                      </a:cubicBezTo>
                      <a:cubicBezTo>
                        <a:pt x="920022" y="583420"/>
                        <a:pt x="917111" y="580642"/>
                        <a:pt x="917111" y="576752"/>
                      </a:cubicBezTo>
                      <a:cubicBezTo>
                        <a:pt x="917111" y="572863"/>
                        <a:pt x="920022" y="569529"/>
                        <a:pt x="923419" y="569529"/>
                      </a:cubicBezTo>
                      <a:close/>
                      <a:moveTo>
                        <a:pt x="904009" y="569529"/>
                      </a:moveTo>
                      <a:cubicBezTo>
                        <a:pt x="907406" y="569529"/>
                        <a:pt x="910317" y="572863"/>
                        <a:pt x="910317" y="576752"/>
                      </a:cubicBezTo>
                      <a:cubicBezTo>
                        <a:pt x="910317" y="580642"/>
                        <a:pt x="907406" y="583420"/>
                        <a:pt x="904009" y="583420"/>
                      </a:cubicBezTo>
                      <a:cubicBezTo>
                        <a:pt x="900613" y="583420"/>
                        <a:pt x="897701" y="580642"/>
                        <a:pt x="897701" y="576752"/>
                      </a:cubicBezTo>
                      <a:cubicBezTo>
                        <a:pt x="897701" y="572863"/>
                        <a:pt x="900613" y="569529"/>
                        <a:pt x="904009" y="569529"/>
                      </a:cubicBezTo>
                      <a:close/>
                      <a:moveTo>
                        <a:pt x="885085" y="569529"/>
                      </a:moveTo>
                      <a:cubicBezTo>
                        <a:pt x="888481" y="569529"/>
                        <a:pt x="890908" y="572863"/>
                        <a:pt x="890908" y="576752"/>
                      </a:cubicBezTo>
                      <a:cubicBezTo>
                        <a:pt x="890908" y="580642"/>
                        <a:pt x="888481" y="583420"/>
                        <a:pt x="885085" y="583420"/>
                      </a:cubicBezTo>
                      <a:cubicBezTo>
                        <a:pt x="881688" y="583420"/>
                        <a:pt x="878777" y="580642"/>
                        <a:pt x="878777" y="576752"/>
                      </a:cubicBezTo>
                      <a:cubicBezTo>
                        <a:pt x="878777" y="572863"/>
                        <a:pt x="881688" y="569529"/>
                        <a:pt x="885085" y="569529"/>
                      </a:cubicBezTo>
                      <a:close/>
                      <a:moveTo>
                        <a:pt x="865675" y="569529"/>
                      </a:moveTo>
                      <a:cubicBezTo>
                        <a:pt x="869072" y="569529"/>
                        <a:pt x="871983" y="572863"/>
                        <a:pt x="871983" y="576752"/>
                      </a:cubicBezTo>
                      <a:cubicBezTo>
                        <a:pt x="871983" y="580642"/>
                        <a:pt x="869072" y="583420"/>
                        <a:pt x="865675" y="583420"/>
                      </a:cubicBezTo>
                      <a:cubicBezTo>
                        <a:pt x="862278" y="583420"/>
                        <a:pt x="859852" y="580642"/>
                        <a:pt x="859852" y="576752"/>
                      </a:cubicBezTo>
                      <a:cubicBezTo>
                        <a:pt x="859852" y="572863"/>
                        <a:pt x="862278" y="569529"/>
                        <a:pt x="865675" y="569529"/>
                      </a:cubicBezTo>
                      <a:close/>
                      <a:moveTo>
                        <a:pt x="846750" y="569529"/>
                      </a:moveTo>
                      <a:cubicBezTo>
                        <a:pt x="850147" y="569529"/>
                        <a:pt x="853059" y="572863"/>
                        <a:pt x="853059" y="576752"/>
                      </a:cubicBezTo>
                      <a:cubicBezTo>
                        <a:pt x="853059" y="580642"/>
                        <a:pt x="850147" y="583420"/>
                        <a:pt x="846750" y="583420"/>
                      </a:cubicBezTo>
                      <a:cubicBezTo>
                        <a:pt x="843354" y="583420"/>
                        <a:pt x="840442" y="580642"/>
                        <a:pt x="840442" y="576752"/>
                      </a:cubicBezTo>
                      <a:cubicBezTo>
                        <a:pt x="840442" y="572863"/>
                        <a:pt x="843354" y="569529"/>
                        <a:pt x="846750" y="569529"/>
                      </a:cubicBezTo>
                      <a:close/>
                      <a:moveTo>
                        <a:pt x="827341" y="569529"/>
                      </a:moveTo>
                      <a:cubicBezTo>
                        <a:pt x="831223" y="569529"/>
                        <a:pt x="833649" y="572863"/>
                        <a:pt x="833649" y="576752"/>
                      </a:cubicBezTo>
                      <a:cubicBezTo>
                        <a:pt x="833649" y="580642"/>
                        <a:pt x="831223" y="583420"/>
                        <a:pt x="827341" y="583420"/>
                      </a:cubicBezTo>
                      <a:cubicBezTo>
                        <a:pt x="823944" y="583420"/>
                        <a:pt x="821518" y="580642"/>
                        <a:pt x="821518" y="576752"/>
                      </a:cubicBezTo>
                      <a:cubicBezTo>
                        <a:pt x="821518" y="572863"/>
                        <a:pt x="823944" y="569529"/>
                        <a:pt x="827341" y="569529"/>
                      </a:cubicBezTo>
                      <a:close/>
                      <a:moveTo>
                        <a:pt x="808416" y="569529"/>
                      </a:moveTo>
                      <a:cubicBezTo>
                        <a:pt x="811813" y="569529"/>
                        <a:pt x="814724" y="572863"/>
                        <a:pt x="814724" y="576752"/>
                      </a:cubicBezTo>
                      <a:cubicBezTo>
                        <a:pt x="814724" y="580642"/>
                        <a:pt x="811813" y="583420"/>
                        <a:pt x="808416" y="583420"/>
                      </a:cubicBezTo>
                      <a:cubicBezTo>
                        <a:pt x="805020" y="583420"/>
                        <a:pt x="802108" y="580642"/>
                        <a:pt x="802108" y="576752"/>
                      </a:cubicBezTo>
                      <a:cubicBezTo>
                        <a:pt x="802108" y="572863"/>
                        <a:pt x="805020" y="569529"/>
                        <a:pt x="808416" y="569529"/>
                      </a:cubicBezTo>
                      <a:close/>
                      <a:moveTo>
                        <a:pt x="789492" y="569529"/>
                      </a:moveTo>
                      <a:cubicBezTo>
                        <a:pt x="792888" y="569529"/>
                        <a:pt x="795315" y="572863"/>
                        <a:pt x="795315" y="576752"/>
                      </a:cubicBezTo>
                      <a:cubicBezTo>
                        <a:pt x="795315" y="580642"/>
                        <a:pt x="792888" y="583420"/>
                        <a:pt x="789492" y="583420"/>
                      </a:cubicBezTo>
                      <a:cubicBezTo>
                        <a:pt x="786095" y="583420"/>
                        <a:pt x="783184" y="580642"/>
                        <a:pt x="783184" y="576752"/>
                      </a:cubicBezTo>
                      <a:cubicBezTo>
                        <a:pt x="783184" y="572863"/>
                        <a:pt x="786095" y="569529"/>
                        <a:pt x="789492" y="569529"/>
                      </a:cubicBezTo>
                      <a:close/>
                      <a:moveTo>
                        <a:pt x="770082" y="569529"/>
                      </a:moveTo>
                      <a:cubicBezTo>
                        <a:pt x="773479" y="569529"/>
                        <a:pt x="776390" y="572863"/>
                        <a:pt x="776390" y="576752"/>
                      </a:cubicBezTo>
                      <a:cubicBezTo>
                        <a:pt x="776390" y="580642"/>
                        <a:pt x="773479" y="583420"/>
                        <a:pt x="770082" y="583420"/>
                      </a:cubicBezTo>
                      <a:cubicBezTo>
                        <a:pt x="766685" y="583420"/>
                        <a:pt x="763774" y="580642"/>
                        <a:pt x="763774" y="576752"/>
                      </a:cubicBezTo>
                      <a:cubicBezTo>
                        <a:pt x="763774" y="572863"/>
                        <a:pt x="766685" y="569529"/>
                        <a:pt x="770082" y="569529"/>
                      </a:cubicBezTo>
                      <a:close/>
                      <a:moveTo>
                        <a:pt x="521637" y="569529"/>
                      </a:moveTo>
                      <a:cubicBezTo>
                        <a:pt x="525034" y="569529"/>
                        <a:pt x="527460" y="572863"/>
                        <a:pt x="527460" y="576752"/>
                      </a:cubicBezTo>
                      <a:cubicBezTo>
                        <a:pt x="527460" y="580642"/>
                        <a:pt x="525034" y="583420"/>
                        <a:pt x="521637" y="583420"/>
                      </a:cubicBezTo>
                      <a:cubicBezTo>
                        <a:pt x="518241" y="583420"/>
                        <a:pt x="515329" y="580642"/>
                        <a:pt x="515329" y="576752"/>
                      </a:cubicBezTo>
                      <a:cubicBezTo>
                        <a:pt x="515329" y="572863"/>
                        <a:pt x="518241" y="569529"/>
                        <a:pt x="521637" y="569529"/>
                      </a:cubicBezTo>
                      <a:close/>
                      <a:moveTo>
                        <a:pt x="502227" y="569529"/>
                      </a:moveTo>
                      <a:cubicBezTo>
                        <a:pt x="505624" y="569529"/>
                        <a:pt x="508536" y="572863"/>
                        <a:pt x="508536" y="576752"/>
                      </a:cubicBezTo>
                      <a:cubicBezTo>
                        <a:pt x="508536" y="580642"/>
                        <a:pt x="505624" y="583420"/>
                        <a:pt x="502227" y="583420"/>
                      </a:cubicBezTo>
                      <a:cubicBezTo>
                        <a:pt x="498831" y="583420"/>
                        <a:pt x="496405" y="580642"/>
                        <a:pt x="496405" y="576752"/>
                      </a:cubicBezTo>
                      <a:cubicBezTo>
                        <a:pt x="496405" y="572863"/>
                        <a:pt x="498831" y="569529"/>
                        <a:pt x="502227" y="569529"/>
                      </a:cubicBezTo>
                      <a:close/>
                      <a:moveTo>
                        <a:pt x="483303" y="569529"/>
                      </a:moveTo>
                      <a:cubicBezTo>
                        <a:pt x="486700" y="569529"/>
                        <a:pt x="489611" y="572863"/>
                        <a:pt x="489611" y="576752"/>
                      </a:cubicBezTo>
                      <a:cubicBezTo>
                        <a:pt x="489611" y="580642"/>
                        <a:pt x="486700" y="583420"/>
                        <a:pt x="483303" y="583420"/>
                      </a:cubicBezTo>
                      <a:cubicBezTo>
                        <a:pt x="479906" y="583420"/>
                        <a:pt x="476995" y="580642"/>
                        <a:pt x="476995" y="576752"/>
                      </a:cubicBezTo>
                      <a:cubicBezTo>
                        <a:pt x="476995" y="572863"/>
                        <a:pt x="479906" y="569529"/>
                        <a:pt x="483303" y="569529"/>
                      </a:cubicBezTo>
                      <a:close/>
                      <a:moveTo>
                        <a:pt x="463893" y="569529"/>
                      </a:moveTo>
                      <a:cubicBezTo>
                        <a:pt x="467290" y="569529"/>
                        <a:pt x="470201" y="572863"/>
                        <a:pt x="470201" y="576752"/>
                      </a:cubicBezTo>
                      <a:cubicBezTo>
                        <a:pt x="470201" y="580642"/>
                        <a:pt x="467290" y="583420"/>
                        <a:pt x="463893" y="583420"/>
                      </a:cubicBezTo>
                      <a:cubicBezTo>
                        <a:pt x="460497" y="583420"/>
                        <a:pt x="458070" y="580642"/>
                        <a:pt x="458070" y="576752"/>
                      </a:cubicBezTo>
                      <a:cubicBezTo>
                        <a:pt x="458070" y="572863"/>
                        <a:pt x="460497" y="569529"/>
                        <a:pt x="463893" y="569529"/>
                      </a:cubicBezTo>
                      <a:close/>
                      <a:moveTo>
                        <a:pt x="1188712" y="554193"/>
                      </a:moveTo>
                      <a:lnTo>
                        <a:pt x="1188552" y="554708"/>
                      </a:lnTo>
                      <a:lnTo>
                        <a:pt x="1188362" y="554527"/>
                      </a:lnTo>
                      <a:close/>
                      <a:moveTo>
                        <a:pt x="1037936" y="547859"/>
                      </a:moveTo>
                      <a:cubicBezTo>
                        <a:pt x="1041333" y="547859"/>
                        <a:pt x="1044245" y="550637"/>
                        <a:pt x="1044245" y="554527"/>
                      </a:cubicBezTo>
                      <a:cubicBezTo>
                        <a:pt x="1044245" y="558416"/>
                        <a:pt x="1041333" y="561750"/>
                        <a:pt x="1037936" y="561750"/>
                      </a:cubicBezTo>
                      <a:cubicBezTo>
                        <a:pt x="1034540" y="561750"/>
                        <a:pt x="1031628" y="558416"/>
                        <a:pt x="1031628" y="554527"/>
                      </a:cubicBezTo>
                      <a:cubicBezTo>
                        <a:pt x="1031628" y="550637"/>
                        <a:pt x="1034540" y="547859"/>
                        <a:pt x="1037936" y="547859"/>
                      </a:cubicBezTo>
                      <a:close/>
                      <a:moveTo>
                        <a:pt x="1019012" y="547859"/>
                      </a:moveTo>
                      <a:cubicBezTo>
                        <a:pt x="1022409" y="547859"/>
                        <a:pt x="1024835" y="550637"/>
                        <a:pt x="1024835" y="554527"/>
                      </a:cubicBezTo>
                      <a:cubicBezTo>
                        <a:pt x="1024835" y="558416"/>
                        <a:pt x="1022409" y="561750"/>
                        <a:pt x="1019012" y="561750"/>
                      </a:cubicBezTo>
                      <a:cubicBezTo>
                        <a:pt x="1015615" y="561750"/>
                        <a:pt x="1012704" y="558416"/>
                        <a:pt x="1012704" y="554527"/>
                      </a:cubicBezTo>
                      <a:cubicBezTo>
                        <a:pt x="1012704" y="550637"/>
                        <a:pt x="1015615" y="547859"/>
                        <a:pt x="1019012" y="547859"/>
                      </a:cubicBezTo>
                      <a:close/>
                      <a:moveTo>
                        <a:pt x="999602" y="547859"/>
                      </a:moveTo>
                      <a:cubicBezTo>
                        <a:pt x="1002999" y="547859"/>
                        <a:pt x="1005910" y="550637"/>
                        <a:pt x="1005910" y="554527"/>
                      </a:cubicBezTo>
                      <a:cubicBezTo>
                        <a:pt x="1005910" y="558416"/>
                        <a:pt x="1002999" y="561750"/>
                        <a:pt x="999602" y="561750"/>
                      </a:cubicBezTo>
                      <a:cubicBezTo>
                        <a:pt x="996206" y="561750"/>
                        <a:pt x="993779" y="558416"/>
                        <a:pt x="993779" y="554527"/>
                      </a:cubicBezTo>
                      <a:cubicBezTo>
                        <a:pt x="993779" y="550637"/>
                        <a:pt x="996206" y="547859"/>
                        <a:pt x="999602" y="547859"/>
                      </a:cubicBezTo>
                      <a:close/>
                      <a:moveTo>
                        <a:pt x="980678" y="547859"/>
                      </a:moveTo>
                      <a:cubicBezTo>
                        <a:pt x="984074" y="547859"/>
                        <a:pt x="986986" y="550637"/>
                        <a:pt x="986986" y="554527"/>
                      </a:cubicBezTo>
                      <a:cubicBezTo>
                        <a:pt x="986986" y="558416"/>
                        <a:pt x="984074" y="561750"/>
                        <a:pt x="980678" y="561750"/>
                      </a:cubicBezTo>
                      <a:cubicBezTo>
                        <a:pt x="977281" y="561750"/>
                        <a:pt x="974370" y="558416"/>
                        <a:pt x="974370" y="554527"/>
                      </a:cubicBezTo>
                      <a:cubicBezTo>
                        <a:pt x="974370" y="550637"/>
                        <a:pt x="977281" y="547859"/>
                        <a:pt x="980678" y="547859"/>
                      </a:cubicBezTo>
                      <a:close/>
                      <a:moveTo>
                        <a:pt x="961268" y="547859"/>
                      </a:moveTo>
                      <a:cubicBezTo>
                        <a:pt x="964665" y="547859"/>
                        <a:pt x="967576" y="550637"/>
                        <a:pt x="967576" y="554527"/>
                      </a:cubicBezTo>
                      <a:cubicBezTo>
                        <a:pt x="967576" y="558416"/>
                        <a:pt x="964665" y="561750"/>
                        <a:pt x="961268" y="561750"/>
                      </a:cubicBezTo>
                      <a:cubicBezTo>
                        <a:pt x="957871" y="561750"/>
                        <a:pt x="955445" y="558416"/>
                        <a:pt x="955445" y="554527"/>
                      </a:cubicBezTo>
                      <a:cubicBezTo>
                        <a:pt x="955445" y="550637"/>
                        <a:pt x="957871" y="547859"/>
                        <a:pt x="961268" y="547859"/>
                      </a:cubicBezTo>
                      <a:close/>
                      <a:moveTo>
                        <a:pt x="942343" y="547859"/>
                      </a:moveTo>
                      <a:cubicBezTo>
                        <a:pt x="945740" y="547859"/>
                        <a:pt x="948652" y="550637"/>
                        <a:pt x="948652" y="554527"/>
                      </a:cubicBezTo>
                      <a:cubicBezTo>
                        <a:pt x="948652" y="558416"/>
                        <a:pt x="945740" y="561750"/>
                        <a:pt x="942343" y="561750"/>
                      </a:cubicBezTo>
                      <a:cubicBezTo>
                        <a:pt x="938947" y="561750"/>
                        <a:pt x="936035" y="558416"/>
                        <a:pt x="936035" y="554527"/>
                      </a:cubicBezTo>
                      <a:cubicBezTo>
                        <a:pt x="936035" y="550637"/>
                        <a:pt x="938947" y="547859"/>
                        <a:pt x="942343" y="547859"/>
                      </a:cubicBezTo>
                      <a:close/>
                      <a:moveTo>
                        <a:pt x="923419" y="547859"/>
                      </a:moveTo>
                      <a:cubicBezTo>
                        <a:pt x="926816" y="547859"/>
                        <a:pt x="929242" y="550637"/>
                        <a:pt x="929242" y="554527"/>
                      </a:cubicBezTo>
                      <a:cubicBezTo>
                        <a:pt x="929242" y="558416"/>
                        <a:pt x="926816" y="561750"/>
                        <a:pt x="923419" y="561750"/>
                      </a:cubicBezTo>
                      <a:cubicBezTo>
                        <a:pt x="920022" y="561750"/>
                        <a:pt x="917111" y="558416"/>
                        <a:pt x="917111" y="554527"/>
                      </a:cubicBezTo>
                      <a:cubicBezTo>
                        <a:pt x="917111" y="550637"/>
                        <a:pt x="920022" y="547859"/>
                        <a:pt x="923419" y="547859"/>
                      </a:cubicBezTo>
                      <a:close/>
                      <a:moveTo>
                        <a:pt x="904009" y="547859"/>
                      </a:moveTo>
                      <a:cubicBezTo>
                        <a:pt x="907406" y="547859"/>
                        <a:pt x="910317" y="550637"/>
                        <a:pt x="910317" y="554527"/>
                      </a:cubicBezTo>
                      <a:cubicBezTo>
                        <a:pt x="910317" y="558416"/>
                        <a:pt x="907406" y="561750"/>
                        <a:pt x="904009" y="561750"/>
                      </a:cubicBezTo>
                      <a:cubicBezTo>
                        <a:pt x="900613" y="561750"/>
                        <a:pt x="897701" y="558416"/>
                        <a:pt x="897701" y="554527"/>
                      </a:cubicBezTo>
                      <a:cubicBezTo>
                        <a:pt x="897701" y="550637"/>
                        <a:pt x="900613" y="547859"/>
                        <a:pt x="904009" y="547859"/>
                      </a:cubicBezTo>
                      <a:close/>
                      <a:moveTo>
                        <a:pt x="885085" y="547859"/>
                      </a:moveTo>
                      <a:cubicBezTo>
                        <a:pt x="888481" y="547859"/>
                        <a:pt x="890908" y="550637"/>
                        <a:pt x="890908" y="554527"/>
                      </a:cubicBezTo>
                      <a:cubicBezTo>
                        <a:pt x="890908" y="558416"/>
                        <a:pt x="888481" y="561750"/>
                        <a:pt x="885085" y="561750"/>
                      </a:cubicBezTo>
                      <a:cubicBezTo>
                        <a:pt x="881688" y="561750"/>
                        <a:pt x="878777" y="558416"/>
                        <a:pt x="878777" y="554527"/>
                      </a:cubicBezTo>
                      <a:cubicBezTo>
                        <a:pt x="878777" y="550637"/>
                        <a:pt x="881688" y="547859"/>
                        <a:pt x="885085" y="547859"/>
                      </a:cubicBezTo>
                      <a:close/>
                      <a:moveTo>
                        <a:pt x="865675" y="547859"/>
                      </a:moveTo>
                      <a:cubicBezTo>
                        <a:pt x="869072" y="547859"/>
                        <a:pt x="871983" y="550637"/>
                        <a:pt x="871983" y="554527"/>
                      </a:cubicBezTo>
                      <a:cubicBezTo>
                        <a:pt x="871983" y="558416"/>
                        <a:pt x="869072" y="561750"/>
                        <a:pt x="865675" y="561750"/>
                      </a:cubicBezTo>
                      <a:cubicBezTo>
                        <a:pt x="862278" y="561750"/>
                        <a:pt x="859852" y="558416"/>
                        <a:pt x="859852" y="554527"/>
                      </a:cubicBezTo>
                      <a:cubicBezTo>
                        <a:pt x="859852" y="550637"/>
                        <a:pt x="862278" y="547859"/>
                        <a:pt x="865675" y="547859"/>
                      </a:cubicBezTo>
                      <a:close/>
                      <a:moveTo>
                        <a:pt x="846750" y="547859"/>
                      </a:moveTo>
                      <a:cubicBezTo>
                        <a:pt x="850147" y="547859"/>
                        <a:pt x="853059" y="550637"/>
                        <a:pt x="853059" y="554527"/>
                      </a:cubicBezTo>
                      <a:cubicBezTo>
                        <a:pt x="853059" y="558416"/>
                        <a:pt x="850147" y="561750"/>
                        <a:pt x="846750" y="561750"/>
                      </a:cubicBezTo>
                      <a:cubicBezTo>
                        <a:pt x="843354" y="561750"/>
                        <a:pt x="840442" y="558416"/>
                        <a:pt x="840442" y="554527"/>
                      </a:cubicBezTo>
                      <a:cubicBezTo>
                        <a:pt x="840442" y="550637"/>
                        <a:pt x="843354" y="547859"/>
                        <a:pt x="846750" y="547859"/>
                      </a:cubicBezTo>
                      <a:close/>
                      <a:moveTo>
                        <a:pt x="827341" y="547859"/>
                      </a:moveTo>
                      <a:cubicBezTo>
                        <a:pt x="831223" y="547859"/>
                        <a:pt x="833649" y="550637"/>
                        <a:pt x="833649" y="554527"/>
                      </a:cubicBezTo>
                      <a:cubicBezTo>
                        <a:pt x="833649" y="558416"/>
                        <a:pt x="831223" y="561750"/>
                        <a:pt x="827341" y="561750"/>
                      </a:cubicBezTo>
                      <a:cubicBezTo>
                        <a:pt x="823944" y="561750"/>
                        <a:pt x="821518" y="558416"/>
                        <a:pt x="821518" y="554527"/>
                      </a:cubicBezTo>
                      <a:cubicBezTo>
                        <a:pt x="821518" y="550637"/>
                        <a:pt x="823944" y="547859"/>
                        <a:pt x="827341" y="547859"/>
                      </a:cubicBezTo>
                      <a:close/>
                      <a:moveTo>
                        <a:pt x="808416" y="547859"/>
                      </a:moveTo>
                      <a:cubicBezTo>
                        <a:pt x="811813" y="547859"/>
                        <a:pt x="814724" y="550637"/>
                        <a:pt x="814724" y="554527"/>
                      </a:cubicBezTo>
                      <a:cubicBezTo>
                        <a:pt x="814724" y="558416"/>
                        <a:pt x="811813" y="561750"/>
                        <a:pt x="808416" y="561750"/>
                      </a:cubicBezTo>
                      <a:cubicBezTo>
                        <a:pt x="805020" y="561750"/>
                        <a:pt x="802108" y="558416"/>
                        <a:pt x="802108" y="554527"/>
                      </a:cubicBezTo>
                      <a:cubicBezTo>
                        <a:pt x="802108" y="550637"/>
                        <a:pt x="805020" y="547859"/>
                        <a:pt x="808416" y="547859"/>
                      </a:cubicBezTo>
                      <a:close/>
                      <a:moveTo>
                        <a:pt x="789492" y="547859"/>
                      </a:moveTo>
                      <a:cubicBezTo>
                        <a:pt x="792888" y="547859"/>
                        <a:pt x="795315" y="550637"/>
                        <a:pt x="795315" y="554527"/>
                      </a:cubicBezTo>
                      <a:cubicBezTo>
                        <a:pt x="795315" y="558416"/>
                        <a:pt x="792888" y="561750"/>
                        <a:pt x="789492" y="561750"/>
                      </a:cubicBezTo>
                      <a:cubicBezTo>
                        <a:pt x="786095" y="561750"/>
                        <a:pt x="783184" y="558416"/>
                        <a:pt x="783184" y="554527"/>
                      </a:cubicBezTo>
                      <a:cubicBezTo>
                        <a:pt x="783184" y="550637"/>
                        <a:pt x="786095" y="547859"/>
                        <a:pt x="789492" y="547859"/>
                      </a:cubicBezTo>
                      <a:close/>
                      <a:moveTo>
                        <a:pt x="770082" y="547859"/>
                      </a:moveTo>
                      <a:cubicBezTo>
                        <a:pt x="773479" y="547859"/>
                        <a:pt x="776390" y="550637"/>
                        <a:pt x="776390" y="554527"/>
                      </a:cubicBezTo>
                      <a:cubicBezTo>
                        <a:pt x="776390" y="558416"/>
                        <a:pt x="773479" y="561750"/>
                        <a:pt x="770082" y="561750"/>
                      </a:cubicBezTo>
                      <a:cubicBezTo>
                        <a:pt x="766685" y="561750"/>
                        <a:pt x="763774" y="558416"/>
                        <a:pt x="763774" y="554527"/>
                      </a:cubicBezTo>
                      <a:cubicBezTo>
                        <a:pt x="763774" y="550637"/>
                        <a:pt x="766685" y="547859"/>
                        <a:pt x="770082" y="547859"/>
                      </a:cubicBezTo>
                      <a:close/>
                      <a:moveTo>
                        <a:pt x="751157" y="547859"/>
                      </a:moveTo>
                      <a:cubicBezTo>
                        <a:pt x="754554" y="547859"/>
                        <a:pt x="757466" y="550637"/>
                        <a:pt x="757466" y="554527"/>
                      </a:cubicBezTo>
                      <a:cubicBezTo>
                        <a:pt x="757466" y="558416"/>
                        <a:pt x="754554" y="561750"/>
                        <a:pt x="751157" y="561750"/>
                      </a:cubicBezTo>
                      <a:cubicBezTo>
                        <a:pt x="747761" y="561750"/>
                        <a:pt x="744849" y="558416"/>
                        <a:pt x="744849" y="554527"/>
                      </a:cubicBezTo>
                      <a:cubicBezTo>
                        <a:pt x="744849" y="550637"/>
                        <a:pt x="747761" y="547859"/>
                        <a:pt x="751157" y="547859"/>
                      </a:cubicBezTo>
                      <a:close/>
                      <a:moveTo>
                        <a:pt x="406634" y="547859"/>
                      </a:moveTo>
                      <a:cubicBezTo>
                        <a:pt x="410031" y="547859"/>
                        <a:pt x="412943" y="550637"/>
                        <a:pt x="412943" y="554527"/>
                      </a:cubicBezTo>
                      <a:cubicBezTo>
                        <a:pt x="412943" y="558416"/>
                        <a:pt x="410031" y="561750"/>
                        <a:pt x="406634" y="561750"/>
                      </a:cubicBezTo>
                      <a:cubicBezTo>
                        <a:pt x="403238" y="561750"/>
                        <a:pt x="400326" y="558416"/>
                        <a:pt x="400326" y="554527"/>
                      </a:cubicBezTo>
                      <a:cubicBezTo>
                        <a:pt x="400326" y="550637"/>
                        <a:pt x="403238" y="547859"/>
                        <a:pt x="406634" y="547859"/>
                      </a:cubicBezTo>
                      <a:close/>
                      <a:moveTo>
                        <a:pt x="387710" y="528968"/>
                      </a:moveTo>
                      <a:cubicBezTo>
                        <a:pt x="389651" y="528968"/>
                        <a:pt x="391107" y="530635"/>
                        <a:pt x="391107" y="532857"/>
                      </a:cubicBezTo>
                      <a:cubicBezTo>
                        <a:pt x="391107" y="535080"/>
                        <a:pt x="389651" y="536747"/>
                        <a:pt x="387710" y="536747"/>
                      </a:cubicBezTo>
                      <a:cubicBezTo>
                        <a:pt x="385769" y="536747"/>
                        <a:pt x="383828" y="535080"/>
                        <a:pt x="383828" y="532857"/>
                      </a:cubicBezTo>
                      <a:cubicBezTo>
                        <a:pt x="383828" y="530635"/>
                        <a:pt x="385769" y="528968"/>
                        <a:pt x="387710" y="528968"/>
                      </a:cubicBezTo>
                      <a:close/>
                      <a:moveTo>
                        <a:pt x="1191273" y="525634"/>
                      </a:moveTo>
                      <a:lnTo>
                        <a:pt x="1195597" y="530998"/>
                      </a:lnTo>
                      <a:lnTo>
                        <a:pt x="1195446" y="532501"/>
                      </a:lnTo>
                      <a:lnTo>
                        <a:pt x="1194232" y="536410"/>
                      </a:lnTo>
                      <a:lnTo>
                        <a:pt x="1191273" y="540080"/>
                      </a:lnTo>
                      <a:cubicBezTo>
                        <a:pt x="1187392" y="540080"/>
                        <a:pt x="1184965" y="536747"/>
                        <a:pt x="1184965" y="532857"/>
                      </a:cubicBezTo>
                      <a:cubicBezTo>
                        <a:pt x="1184965" y="528968"/>
                        <a:pt x="1187392" y="525634"/>
                        <a:pt x="1191273" y="525634"/>
                      </a:cubicBezTo>
                      <a:close/>
                      <a:moveTo>
                        <a:pt x="1076271" y="525634"/>
                      </a:moveTo>
                      <a:cubicBezTo>
                        <a:pt x="1079667" y="525634"/>
                        <a:pt x="1082579" y="528968"/>
                        <a:pt x="1082579" y="532857"/>
                      </a:cubicBezTo>
                      <a:cubicBezTo>
                        <a:pt x="1082579" y="536747"/>
                        <a:pt x="1079667" y="540080"/>
                        <a:pt x="1076271" y="540080"/>
                      </a:cubicBezTo>
                      <a:cubicBezTo>
                        <a:pt x="1072874" y="540080"/>
                        <a:pt x="1069963" y="536747"/>
                        <a:pt x="1069963" y="532857"/>
                      </a:cubicBezTo>
                      <a:cubicBezTo>
                        <a:pt x="1069963" y="528968"/>
                        <a:pt x="1072874" y="525634"/>
                        <a:pt x="1076271" y="525634"/>
                      </a:cubicBezTo>
                      <a:close/>
                      <a:moveTo>
                        <a:pt x="1057346" y="525634"/>
                      </a:moveTo>
                      <a:cubicBezTo>
                        <a:pt x="1060743" y="525634"/>
                        <a:pt x="1063169" y="528968"/>
                        <a:pt x="1063169" y="532857"/>
                      </a:cubicBezTo>
                      <a:cubicBezTo>
                        <a:pt x="1063169" y="536747"/>
                        <a:pt x="1060743" y="540080"/>
                        <a:pt x="1057346" y="540080"/>
                      </a:cubicBezTo>
                      <a:cubicBezTo>
                        <a:pt x="1053950" y="540080"/>
                        <a:pt x="1051038" y="536747"/>
                        <a:pt x="1051038" y="532857"/>
                      </a:cubicBezTo>
                      <a:cubicBezTo>
                        <a:pt x="1051038" y="528968"/>
                        <a:pt x="1053950" y="525634"/>
                        <a:pt x="1057346" y="525634"/>
                      </a:cubicBezTo>
                      <a:close/>
                      <a:moveTo>
                        <a:pt x="1037936" y="525634"/>
                      </a:moveTo>
                      <a:cubicBezTo>
                        <a:pt x="1041333" y="525634"/>
                        <a:pt x="1044245" y="528968"/>
                        <a:pt x="1044245" y="532857"/>
                      </a:cubicBezTo>
                      <a:cubicBezTo>
                        <a:pt x="1044245" y="536747"/>
                        <a:pt x="1041333" y="540080"/>
                        <a:pt x="1037936" y="540080"/>
                      </a:cubicBezTo>
                      <a:cubicBezTo>
                        <a:pt x="1034540" y="540080"/>
                        <a:pt x="1031628" y="536747"/>
                        <a:pt x="1031628" y="532857"/>
                      </a:cubicBezTo>
                      <a:cubicBezTo>
                        <a:pt x="1031628" y="528968"/>
                        <a:pt x="1034540" y="525634"/>
                        <a:pt x="1037936" y="525634"/>
                      </a:cubicBezTo>
                      <a:close/>
                      <a:moveTo>
                        <a:pt x="999602" y="525634"/>
                      </a:moveTo>
                      <a:cubicBezTo>
                        <a:pt x="1002999" y="525634"/>
                        <a:pt x="1005910" y="528968"/>
                        <a:pt x="1005910" y="532857"/>
                      </a:cubicBezTo>
                      <a:cubicBezTo>
                        <a:pt x="1005910" y="536747"/>
                        <a:pt x="1002999" y="540080"/>
                        <a:pt x="999602" y="540080"/>
                      </a:cubicBezTo>
                      <a:cubicBezTo>
                        <a:pt x="996206" y="540080"/>
                        <a:pt x="993779" y="536747"/>
                        <a:pt x="993779" y="532857"/>
                      </a:cubicBezTo>
                      <a:cubicBezTo>
                        <a:pt x="993779" y="528968"/>
                        <a:pt x="996206" y="525634"/>
                        <a:pt x="999602" y="525634"/>
                      </a:cubicBezTo>
                      <a:close/>
                      <a:moveTo>
                        <a:pt x="980678" y="525634"/>
                      </a:moveTo>
                      <a:cubicBezTo>
                        <a:pt x="984074" y="525634"/>
                        <a:pt x="986986" y="528968"/>
                        <a:pt x="986986" y="532857"/>
                      </a:cubicBezTo>
                      <a:cubicBezTo>
                        <a:pt x="986986" y="536747"/>
                        <a:pt x="984074" y="540080"/>
                        <a:pt x="980678" y="540080"/>
                      </a:cubicBezTo>
                      <a:cubicBezTo>
                        <a:pt x="977281" y="540080"/>
                        <a:pt x="974370" y="536747"/>
                        <a:pt x="974370" y="532857"/>
                      </a:cubicBezTo>
                      <a:cubicBezTo>
                        <a:pt x="974370" y="528968"/>
                        <a:pt x="977281" y="525634"/>
                        <a:pt x="980678" y="525634"/>
                      </a:cubicBezTo>
                      <a:close/>
                      <a:moveTo>
                        <a:pt x="961268" y="525634"/>
                      </a:moveTo>
                      <a:cubicBezTo>
                        <a:pt x="964665" y="525634"/>
                        <a:pt x="967576" y="528968"/>
                        <a:pt x="967576" y="532857"/>
                      </a:cubicBezTo>
                      <a:cubicBezTo>
                        <a:pt x="967576" y="536747"/>
                        <a:pt x="964665" y="540080"/>
                        <a:pt x="961268" y="540080"/>
                      </a:cubicBezTo>
                      <a:cubicBezTo>
                        <a:pt x="957871" y="540080"/>
                        <a:pt x="955445" y="536747"/>
                        <a:pt x="955445" y="532857"/>
                      </a:cubicBezTo>
                      <a:cubicBezTo>
                        <a:pt x="955445" y="528968"/>
                        <a:pt x="957871" y="525634"/>
                        <a:pt x="961268" y="525634"/>
                      </a:cubicBezTo>
                      <a:close/>
                      <a:moveTo>
                        <a:pt x="942343" y="525634"/>
                      </a:moveTo>
                      <a:cubicBezTo>
                        <a:pt x="945740" y="525634"/>
                        <a:pt x="948652" y="528968"/>
                        <a:pt x="948652" y="532857"/>
                      </a:cubicBezTo>
                      <a:cubicBezTo>
                        <a:pt x="948652" y="536747"/>
                        <a:pt x="945740" y="540080"/>
                        <a:pt x="942343" y="540080"/>
                      </a:cubicBezTo>
                      <a:cubicBezTo>
                        <a:pt x="938947" y="540080"/>
                        <a:pt x="936035" y="536747"/>
                        <a:pt x="936035" y="532857"/>
                      </a:cubicBezTo>
                      <a:cubicBezTo>
                        <a:pt x="936035" y="528968"/>
                        <a:pt x="938947" y="525634"/>
                        <a:pt x="942343" y="525634"/>
                      </a:cubicBezTo>
                      <a:close/>
                      <a:moveTo>
                        <a:pt x="923419" y="525634"/>
                      </a:moveTo>
                      <a:cubicBezTo>
                        <a:pt x="926816" y="525634"/>
                        <a:pt x="929242" y="528968"/>
                        <a:pt x="929242" y="532857"/>
                      </a:cubicBezTo>
                      <a:cubicBezTo>
                        <a:pt x="929242" y="536747"/>
                        <a:pt x="926816" y="540080"/>
                        <a:pt x="923419" y="540080"/>
                      </a:cubicBezTo>
                      <a:cubicBezTo>
                        <a:pt x="920022" y="540080"/>
                        <a:pt x="917111" y="536747"/>
                        <a:pt x="917111" y="532857"/>
                      </a:cubicBezTo>
                      <a:cubicBezTo>
                        <a:pt x="917111" y="528968"/>
                        <a:pt x="920022" y="525634"/>
                        <a:pt x="923419" y="525634"/>
                      </a:cubicBezTo>
                      <a:close/>
                      <a:moveTo>
                        <a:pt x="904009" y="525634"/>
                      </a:moveTo>
                      <a:cubicBezTo>
                        <a:pt x="907406" y="525634"/>
                        <a:pt x="910317" y="528968"/>
                        <a:pt x="910317" y="532857"/>
                      </a:cubicBezTo>
                      <a:cubicBezTo>
                        <a:pt x="910317" y="536747"/>
                        <a:pt x="907406" y="540080"/>
                        <a:pt x="904009" y="540080"/>
                      </a:cubicBezTo>
                      <a:cubicBezTo>
                        <a:pt x="900613" y="540080"/>
                        <a:pt x="897701" y="536747"/>
                        <a:pt x="897701" y="532857"/>
                      </a:cubicBezTo>
                      <a:cubicBezTo>
                        <a:pt x="897701" y="528968"/>
                        <a:pt x="900613" y="525634"/>
                        <a:pt x="904009" y="525634"/>
                      </a:cubicBezTo>
                      <a:close/>
                      <a:moveTo>
                        <a:pt x="885085" y="525634"/>
                      </a:moveTo>
                      <a:cubicBezTo>
                        <a:pt x="888481" y="525634"/>
                        <a:pt x="890908" y="528968"/>
                        <a:pt x="890908" y="532857"/>
                      </a:cubicBezTo>
                      <a:cubicBezTo>
                        <a:pt x="890908" y="536747"/>
                        <a:pt x="888481" y="540080"/>
                        <a:pt x="885085" y="540080"/>
                      </a:cubicBezTo>
                      <a:cubicBezTo>
                        <a:pt x="881688" y="540080"/>
                        <a:pt x="878777" y="536747"/>
                        <a:pt x="878777" y="532857"/>
                      </a:cubicBezTo>
                      <a:cubicBezTo>
                        <a:pt x="878777" y="528968"/>
                        <a:pt x="881688" y="525634"/>
                        <a:pt x="885085" y="525634"/>
                      </a:cubicBezTo>
                      <a:close/>
                      <a:moveTo>
                        <a:pt x="865675" y="525634"/>
                      </a:moveTo>
                      <a:cubicBezTo>
                        <a:pt x="869072" y="525634"/>
                        <a:pt x="871983" y="528968"/>
                        <a:pt x="871983" y="532857"/>
                      </a:cubicBezTo>
                      <a:cubicBezTo>
                        <a:pt x="871983" y="536747"/>
                        <a:pt x="869072" y="540080"/>
                        <a:pt x="865675" y="540080"/>
                      </a:cubicBezTo>
                      <a:cubicBezTo>
                        <a:pt x="862278" y="540080"/>
                        <a:pt x="859852" y="536747"/>
                        <a:pt x="859852" y="532857"/>
                      </a:cubicBezTo>
                      <a:cubicBezTo>
                        <a:pt x="859852" y="528968"/>
                        <a:pt x="862278" y="525634"/>
                        <a:pt x="865675" y="525634"/>
                      </a:cubicBezTo>
                      <a:close/>
                      <a:moveTo>
                        <a:pt x="846750" y="525634"/>
                      </a:moveTo>
                      <a:cubicBezTo>
                        <a:pt x="850147" y="525634"/>
                        <a:pt x="853059" y="528968"/>
                        <a:pt x="853059" y="532857"/>
                      </a:cubicBezTo>
                      <a:cubicBezTo>
                        <a:pt x="853059" y="536747"/>
                        <a:pt x="850147" y="540080"/>
                        <a:pt x="846750" y="540080"/>
                      </a:cubicBezTo>
                      <a:cubicBezTo>
                        <a:pt x="843354" y="540080"/>
                        <a:pt x="840442" y="536747"/>
                        <a:pt x="840442" y="532857"/>
                      </a:cubicBezTo>
                      <a:cubicBezTo>
                        <a:pt x="840442" y="528968"/>
                        <a:pt x="843354" y="525634"/>
                        <a:pt x="846750" y="525634"/>
                      </a:cubicBezTo>
                      <a:close/>
                      <a:moveTo>
                        <a:pt x="827341" y="525634"/>
                      </a:moveTo>
                      <a:cubicBezTo>
                        <a:pt x="831223" y="525634"/>
                        <a:pt x="833649" y="528968"/>
                        <a:pt x="833649" y="532857"/>
                      </a:cubicBezTo>
                      <a:cubicBezTo>
                        <a:pt x="833649" y="536747"/>
                        <a:pt x="831223" y="540080"/>
                        <a:pt x="827341" y="540080"/>
                      </a:cubicBezTo>
                      <a:cubicBezTo>
                        <a:pt x="823944" y="540080"/>
                        <a:pt x="821518" y="536747"/>
                        <a:pt x="821518" y="532857"/>
                      </a:cubicBezTo>
                      <a:cubicBezTo>
                        <a:pt x="821518" y="528968"/>
                        <a:pt x="823944" y="525634"/>
                        <a:pt x="827341" y="525634"/>
                      </a:cubicBezTo>
                      <a:close/>
                      <a:moveTo>
                        <a:pt x="808416" y="525634"/>
                      </a:moveTo>
                      <a:cubicBezTo>
                        <a:pt x="811813" y="525634"/>
                        <a:pt x="814724" y="528968"/>
                        <a:pt x="814724" y="532857"/>
                      </a:cubicBezTo>
                      <a:cubicBezTo>
                        <a:pt x="814724" y="536747"/>
                        <a:pt x="811813" y="540080"/>
                        <a:pt x="808416" y="540080"/>
                      </a:cubicBezTo>
                      <a:cubicBezTo>
                        <a:pt x="805020" y="540080"/>
                        <a:pt x="802108" y="536747"/>
                        <a:pt x="802108" y="532857"/>
                      </a:cubicBezTo>
                      <a:cubicBezTo>
                        <a:pt x="802108" y="528968"/>
                        <a:pt x="805020" y="525634"/>
                        <a:pt x="808416" y="525634"/>
                      </a:cubicBezTo>
                      <a:close/>
                      <a:moveTo>
                        <a:pt x="789492" y="525634"/>
                      </a:moveTo>
                      <a:cubicBezTo>
                        <a:pt x="792888" y="525634"/>
                        <a:pt x="795315" y="528968"/>
                        <a:pt x="795315" y="532857"/>
                      </a:cubicBezTo>
                      <a:cubicBezTo>
                        <a:pt x="795315" y="536747"/>
                        <a:pt x="792888" y="540080"/>
                        <a:pt x="789492" y="540080"/>
                      </a:cubicBezTo>
                      <a:cubicBezTo>
                        <a:pt x="786095" y="540080"/>
                        <a:pt x="783184" y="536747"/>
                        <a:pt x="783184" y="532857"/>
                      </a:cubicBezTo>
                      <a:cubicBezTo>
                        <a:pt x="783184" y="528968"/>
                        <a:pt x="786095" y="525634"/>
                        <a:pt x="789492" y="525634"/>
                      </a:cubicBezTo>
                      <a:close/>
                      <a:moveTo>
                        <a:pt x="770082" y="525634"/>
                      </a:moveTo>
                      <a:cubicBezTo>
                        <a:pt x="773479" y="525634"/>
                        <a:pt x="776390" y="528968"/>
                        <a:pt x="776390" y="532857"/>
                      </a:cubicBezTo>
                      <a:cubicBezTo>
                        <a:pt x="776390" y="536747"/>
                        <a:pt x="773479" y="540080"/>
                        <a:pt x="770082" y="540080"/>
                      </a:cubicBezTo>
                      <a:cubicBezTo>
                        <a:pt x="766685" y="540080"/>
                        <a:pt x="763774" y="536747"/>
                        <a:pt x="763774" y="532857"/>
                      </a:cubicBezTo>
                      <a:cubicBezTo>
                        <a:pt x="763774" y="528968"/>
                        <a:pt x="766685" y="525634"/>
                        <a:pt x="770082" y="525634"/>
                      </a:cubicBezTo>
                      <a:close/>
                      <a:moveTo>
                        <a:pt x="751157" y="525634"/>
                      </a:moveTo>
                      <a:cubicBezTo>
                        <a:pt x="754554" y="525634"/>
                        <a:pt x="757466" y="528968"/>
                        <a:pt x="757466" y="532857"/>
                      </a:cubicBezTo>
                      <a:cubicBezTo>
                        <a:pt x="757466" y="536747"/>
                        <a:pt x="754554" y="540080"/>
                        <a:pt x="751157" y="540080"/>
                      </a:cubicBezTo>
                      <a:cubicBezTo>
                        <a:pt x="747761" y="540080"/>
                        <a:pt x="744849" y="536747"/>
                        <a:pt x="744849" y="532857"/>
                      </a:cubicBezTo>
                      <a:cubicBezTo>
                        <a:pt x="744849" y="528968"/>
                        <a:pt x="747761" y="525634"/>
                        <a:pt x="751157" y="525634"/>
                      </a:cubicBezTo>
                      <a:close/>
                      <a:moveTo>
                        <a:pt x="368300" y="525634"/>
                      </a:moveTo>
                      <a:cubicBezTo>
                        <a:pt x="371697" y="525634"/>
                        <a:pt x="374608" y="528968"/>
                        <a:pt x="374608" y="532857"/>
                      </a:cubicBezTo>
                      <a:cubicBezTo>
                        <a:pt x="374608" y="536747"/>
                        <a:pt x="371697" y="540080"/>
                        <a:pt x="368300" y="540080"/>
                      </a:cubicBezTo>
                      <a:cubicBezTo>
                        <a:pt x="364903" y="540080"/>
                        <a:pt x="362477" y="536747"/>
                        <a:pt x="362477" y="532857"/>
                      </a:cubicBezTo>
                      <a:cubicBezTo>
                        <a:pt x="362477" y="528968"/>
                        <a:pt x="364903" y="525634"/>
                        <a:pt x="368300" y="525634"/>
                      </a:cubicBezTo>
                      <a:close/>
                      <a:moveTo>
                        <a:pt x="349376" y="525634"/>
                      </a:moveTo>
                      <a:cubicBezTo>
                        <a:pt x="352772" y="525634"/>
                        <a:pt x="355684" y="528968"/>
                        <a:pt x="355684" y="532857"/>
                      </a:cubicBezTo>
                      <a:cubicBezTo>
                        <a:pt x="355684" y="536747"/>
                        <a:pt x="352772" y="540080"/>
                        <a:pt x="349376" y="540080"/>
                      </a:cubicBezTo>
                      <a:cubicBezTo>
                        <a:pt x="345979" y="540080"/>
                        <a:pt x="343068" y="536747"/>
                        <a:pt x="343068" y="532857"/>
                      </a:cubicBezTo>
                      <a:cubicBezTo>
                        <a:pt x="343068" y="528968"/>
                        <a:pt x="345979" y="525634"/>
                        <a:pt x="349376" y="525634"/>
                      </a:cubicBezTo>
                      <a:close/>
                      <a:moveTo>
                        <a:pt x="1191273" y="503964"/>
                      </a:moveTo>
                      <a:cubicBezTo>
                        <a:pt x="1194670" y="503964"/>
                        <a:pt x="1197096" y="506742"/>
                        <a:pt x="1197096" y="510632"/>
                      </a:cubicBezTo>
                      <a:cubicBezTo>
                        <a:pt x="1197096" y="514521"/>
                        <a:pt x="1194670" y="517855"/>
                        <a:pt x="1191273" y="517855"/>
                      </a:cubicBezTo>
                      <a:cubicBezTo>
                        <a:pt x="1187392" y="517855"/>
                        <a:pt x="1184965" y="514521"/>
                        <a:pt x="1184965" y="510632"/>
                      </a:cubicBezTo>
                      <a:cubicBezTo>
                        <a:pt x="1184965" y="506742"/>
                        <a:pt x="1187392" y="503964"/>
                        <a:pt x="1191273" y="503964"/>
                      </a:cubicBezTo>
                      <a:close/>
                      <a:moveTo>
                        <a:pt x="1095195" y="503964"/>
                      </a:moveTo>
                      <a:cubicBezTo>
                        <a:pt x="1098592" y="503964"/>
                        <a:pt x="1101503" y="506742"/>
                        <a:pt x="1101503" y="510632"/>
                      </a:cubicBezTo>
                      <a:cubicBezTo>
                        <a:pt x="1101503" y="514521"/>
                        <a:pt x="1098592" y="517855"/>
                        <a:pt x="1095195" y="517855"/>
                      </a:cubicBezTo>
                      <a:cubicBezTo>
                        <a:pt x="1091799" y="517855"/>
                        <a:pt x="1089372" y="514521"/>
                        <a:pt x="1089372" y="510632"/>
                      </a:cubicBezTo>
                      <a:cubicBezTo>
                        <a:pt x="1089372" y="506742"/>
                        <a:pt x="1091799" y="503964"/>
                        <a:pt x="1095195" y="503964"/>
                      </a:cubicBezTo>
                      <a:close/>
                      <a:moveTo>
                        <a:pt x="1076271" y="503964"/>
                      </a:moveTo>
                      <a:cubicBezTo>
                        <a:pt x="1079667" y="503964"/>
                        <a:pt x="1082579" y="506742"/>
                        <a:pt x="1082579" y="510632"/>
                      </a:cubicBezTo>
                      <a:cubicBezTo>
                        <a:pt x="1082579" y="514521"/>
                        <a:pt x="1079667" y="517855"/>
                        <a:pt x="1076271" y="517855"/>
                      </a:cubicBezTo>
                      <a:cubicBezTo>
                        <a:pt x="1072874" y="517855"/>
                        <a:pt x="1069963" y="514521"/>
                        <a:pt x="1069963" y="510632"/>
                      </a:cubicBezTo>
                      <a:cubicBezTo>
                        <a:pt x="1069963" y="506742"/>
                        <a:pt x="1072874" y="503964"/>
                        <a:pt x="1076271" y="503964"/>
                      </a:cubicBezTo>
                      <a:close/>
                      <a:moveTo>
                        <a:pt x="1057346" y="503964"/>
                      </a:moveTo>
                      <a:cubicBezTo>
                        <a:pt x="1060743" y="503964"/>
                        <a:pt x="1063169" y="506742"/>
                        <a:pt x="1063169" y="510632"/>
                      </a:cubicBezTo>
                      <a:cubicBezTo>
                        <a:pt x="1063169" y="514521"/>
                        <a:pt x="1060743" y="517855"/>
                        <a:pt x="1057346" y="517855"/>
                      </a:cubicBezTo>
                      <a:cubicBezTo>
                        <a:pt x="1053950" y="517855"/>
                        <a:pt x="1051038" y="514521"/>
                        <a:pt x="1051038" y="510632"/>
                      </a:cubicBezTo>
                      <a:cubicBezTo>
                        <a:pt x="1051038" y="506742"/>
                        <a:pt x="1053950" y="503964"/>
                        <a:pt x="1057346" y="503964"/>
                      </a:cubicBezTo>
                      <a:close/>
                      <a:moveTo>
                        <a:pt x="1037936" y="503964"/>
                      </a:moveTo>
                      <a:cubicBezTo>
                        <a:pt x="1041333" y="503964"/>
                        <a:pt x="1044245" y="506742"/>
                        <a:pt x="1044245" y="510632"/>
                      </a:cubicBezTo>
                      <a:cubicBezTo>
                        <a:pt x="1044245" y="514521"/>
                        <a:pt x="1041333" y="517855"/>
                        <a:pt x="1037936" y="517855"/>
                      </a:cubicBezTo>
                      <a:cubicBezTo>
                        <a:pt x="1034540" y="517855"/>
                        <a:pt x="1031628" y="514521"/>
                        <a:pt x="1031628" y="510632"/>
                      </a:cubicBezTo>
                      <a:cubicBezTo>
                        <a:pt x="1031628" y="506742"/>
                        <a:pt x="1034540" y="503964"/>
                        <a:pt x="1037936" y="503964"/>
                      </a:cubicBezTo>
                      <a:close/>
                      <a:moveTo>
                        <a:pt x="1019012" y="503964"/>
                      </a:moveTo>
                      <a:cubicBezTo>
                        <a:pt x="1022409" y="503964"/>
                        <a:pt x="1024835" y="506742"/>
                        <a:pt x="1024835" y="510632"/>
                      </a:cubicBezTo>
                      <a:cubicBezTo>
                        <a:pt x="1024835" y="514521"/>
                        <a:pt x="1022409" y="517855"/>
                        <a:pt x="1019012" y="517855"/>
                      </a:cubicBezTo>
                      <a:cubicBezTo>
                        <a:pt x="1015615" y="517855"/>
                        <a:pt x="1012704" y="514521"/>
                        <a:pt x="1012704" y="510632"/>
                      </a:cubicBezTo>
                      <a:cubicBezTo>
                        <a:pt x="1012704" y="506742"/>
                        <a:pt x="1015615" y="503964"/>
                        <a:pt x="1019012" y="503964"/>
                      </a:cubicBezTo>
                      <a:close/>
                      <a:moveTo>
                        <a:pt x="999602" y="503964"/>
                      </a:moveTo>
                      <a:cubicBezTo>
                        <a:pt x="1002999" y="503964"/>
                        <a:pt x="1005910" y="506742"/>
                        <a:pt x="1005910" y="510632"/>
                      </a:cubicBezTo>
                      <a:cubicBezTo>
                        <a:pt x="1005910" y="514521"/>
                        <a:pt x="1002999" y="517855"/>
                        <a:pt x="999602" y="517855"/>
                      </a:cubicBezTo>
                      <a:cubicBezTo>
                        <a:pt x="996206" y="517855"/>
                        <a:pt x="993779" y="514521"/>
                        <a:pt x="993779" y="510632"/>
                      </a:cubicBezTo>
                      <a:cubicBezTo>
                        <a:pt x="993779" y="506742"/>
                        <a:pt x="996206" y="503964"/>
                        <a:pt x="999602" y="503964"/>
                      </a:cubicBezTo>
                      <a:close/>
                      <a:moveTo>
                        <a:pt x="980678" y="503964"/>
                      </a:moveTo>
                      <a:cubicBezTo>
                        <a:pt x="984074" y="503964"/>
                        <a:pt x="986986" y="506742"/>
                        <a:pt x="986986" y="510632"/>
                      </a:cubicBezTo>
                      <a:cubicBezTo>
                        <a:pt x="986986" y="514521"/>
                        <a:pt x="984074" y="517855"/>
                        <a:pt x="980678" y="517855"/>
                      </a:cubicBezTo>
                      <a:cubicBezTo>
                        <a:pt x="977281" y="517855"/>
                        <a:pt x="974370" y="514521"/>
                        <a:pt x="974370" y="510632"/>
                      </a:cubicBezTo>
                      <a:cubicBezTo>
                        <a:pt x="974370" y="506742"/>
                        <a:pt x="977281" y="503964"/>
                        <a:pt x="980678" y="503964"/>
                      </a:cubicBezTo>
                      <a:close/>
                      <a:moveTo>
                        <a:pt x="961268" y="503964"/>
                      </a:moveTo>
                      <a:cubicBezTo>
                        <a:pt x="964665" y="503964"/>
                        <a:pt x="967576" y="506742"/>
                        <a:pt x="967576" y="510632"/>
                      </a:cubicBezTo>
                      <a:cubicBezTo>
                        <a:pt x="967576" y="514521"/>
                        <a:pt x="964665" y="517855"/>
                        <a:pt x="961268" y="517855"/>
                      </a:cubicBezTo>
                      <a:cubicBezTo>
                        <a:pt x="957871" y="517855"/>
                        <a:pt x="955445" y="514521"/>
                        <a:pt x="955445" y="510632"/>
                      </a:cubicBezTo>
                      <a:cubicBezTo>
                        <a:pt x="955445" y="506742"/>
                        <a:pt x="957871" y="503964"/>
                        <a:pt x="961268" y="503964"/>
                      </a:cubicBezTo>
                      <a:close/>
                      <a:moveTo>
                        <a:pt x="942343" y="503964"/>
                      </a:moveTo>
                      <a:cubicBezTo>
                        <a:pt x="945740" y="503964"/>
                        <a:pt x="948652" y="506742"/>
                        <a:pt x="948652" y="510632"/>
                      </a:cubicBezTo>
                      <a:cubicBezTo>
                        <a:pt x="948652" y="514521"/>
                        <a:pt x="945740" y="517855"/>
                        <a:pt x="942343" y="517855"/>
                      </a:cubicBezTo>
                      <a:cubicBezTo>
                        <a:pt x="938947" y="517855"/>
                        <a:pt x="936035" y="514521"/>
                        <a:pt x="936035" y="510632"/>
                      </a:cubicBezTo>
                      <a:cubicBezTo>
                        <a:pt x="936035" y="506742"/>
                        <a:pt x="938947" y="503964"/>
                        <a:pt x="942343" y="503964"/>
                      </a:cubicBezTo>
                      <a:close/>
                      <a:moveTo>
                        <a:pt x="923419" y="503964"/>
                      </a:moveTo>
                      <a:cubicBezTo>
                        <a:pt x="926816" y="503964"/>
                        <a:pt x="929242" y="506742"/>
                        <a:pt x="929242" y="510632"/>
                      </a:cubicBezTo>
                      <a:cubicBezTo>
                        <a:pt x="929242" y="514521"/>
                        <a:pt x="926816" y="517855"/>
                        <a:pt x="923419" y="517855"/>
                      </a:cubicBezTo>
                      <a:cubicBezTo>
                        <a:pt x="920022" y="517855"/>
                        <a:pt x="917111" y="514521"/>
                        <a:pt x="917111" y="510632"/>
                      </a:cubicBezTo>
                      <a:cubicBezTo>
                        <a:pt x="917111" y="506742"/>
                        <a:pt x="920022" y="503964"/>
                        <a:pt x="923419" y="503964"/>
                      </a:cubicBezTo>
                      <a:close/>
                      <a:moveTo>
                        <a:pt x="904009" y="503964"/>
                      </a:moveTo>
                      <a:cubicBezTo>
                        <a:pt x="907406" y="503964"/>
                        <a:pt x="910317" y="506742"/>
                        <a:pt x="910317" y="510632"/>
                      </a:cubicBezTo>
                      <a:cubicBezTo>
                        <a:pt x="910317" y="514521"/>
                        <a:pt x="907406" y="517855"/>
                        <a:pt x="904009" y="517855"/>
                      </a:cubicBezTo>
                      <a:cubicBezTo>
                        <a:pt x="900613" y="517855"/>
                        <a:pt x="897701" y="514521"/>
                        <a:pt x="897701" y="510632"/>
                      </a:cubicBezTo>
                      <a:cubicBezTo>
                        <a:pt x="897701" y="506742"/>
                        <a:pt x="900613" y="503964"/>
                        <a:pt x="904009" y="503964"/>
                      </a:cubicBezTo>
                      <a:close/>
                      <a:moveTo>
                        <a:pt x="885085" y="503964"/>
                      </a:moveTo>
                      <a:cubicBezTo>
                        <a:pt x="888481" y="503964"/>
                        <a:pt x="890908" y="506742"/>
                        <a:pt x="890908" y="510632"/>
                      </a:cubicBezTo>
                      <a:cubicBezTo>
                        <a:pt x="890908" y="514521"/>
                        <a:pt x="888481" y="517855"/>
                        <a:pt x="885085" y="517855"/>
                      </a:cubicBezTo>
                      <a:cubicBezTo>
                        <a:pt x="881688" y="517855"/>
                        <a:pt x="878777" y="514521"/>
                        <a:pt x="878777" y="510632"/>
                      </a:cubicBezTo>
                      <a:cubicBezTo>
                        <a:pt x="878777" y="506742"/>
                        <a:pt x="881688" y="503964"/>
                        <a:pt x="885085" y="503964"/>
                      </a:cubicBezTo>
                      <a:close/>
                      <a:moveTo>
                        <a:pt x="865675" y="503964"/>
                      </a:moveTo>
                      <a:cubicBezTo>
                        <a:pt x="869072" y="503964"/>
                        <a:pt x="871983" y="506742"/>
                        <a:pt x="871983" y="510632"/>
                      </a:cubicBezTo>
                      <a:cubicBezTo>
                        <a:pt x="871983" y="514521"/>
                        <a:pt x="869072" y="517855"/>
                        <a:pt x="865675" y="517855"/>
                      </a:cubicBezTo>
                      <a:cubicBezTo>
                        <a:pt x="862278" y="517855"/>
                        <a:pt x="859852" y="514521"/>
                        <a:pt x="859852" y="510632"/>
                      </a:cubicBezTo>
                      <a:cubicBezTo>
                        <a:pt x="859852" y="506742"/>
                        <a:pt x="862278" y="503964"/>
                        <a:pt x="865675" y="503964"/>
                      </a:cubicBezTo>
                      <a:close/>
                      <a:moveTo>
                        <a:pt x="846750" y="503964"/>
                      </a:moveTo>
                      <a:cubicBezTo>
                        <a:pt x="850147" y="503964"/>
                        <a:pt x="853059" y="506742"/>
                        <a:pt x="853059" y="510632"/>
                      </a:cubicBezTo>
                      <a:cubicBezTo>
                        <a:pt x="853059" y="514521"/>
                        <a:pt x="850147" y="517855"/>
                        <a:pt x="846750" y="517855"/>
                      </a:cubicBezTo>
                      <a:cubicBezTo>
                        <a:pt x="843354" y="517855"/>
                        <a:pt x="840442" y="514521"/>
                        <a:pt x="840442" y="510632"/>
                      </a:cubicBezTo>
                      <a:cubicBezTo>
                        <a:pt x="840442" y="506742"/>
                        <a:pt x="843354" y="503964"/>
                        <a:pt x="846750" y="503964"/>
                      </a:cubicBezTo>
                      <a:close/>
                      <a:moveTo>
                        <a:pt x="827341" y="503964"/>
                      </a:moveTo>
                      <a:cubicBezTo>
                        <a:pt x="831223" y="503964"/>
                        <a:pt x="833649" y="506742"/>
                        <a:pt x="833649" y="510632"/>
                      </a:cubicBezTo>
                      <a:cubicBezTo>
                        <a:pt x="833649" y="514521"/>
                        <a:pt x="831223" y="517855"/>
                        <a:pt x="827341" y="517855"/>
                      </a:cubicBezTo>
                      <a:cubicBezTo>
                        <a:pt x="823944" y="517855"/>
                        <a:pt x="821518" y="514521"/>
                        <a:pt x="821518" y="510632"/>
                      </a:cubicBezTo>
                      <a:cubicBezTo>
                        <a:pt x="821518" y="506742"/>
                        <a:pt x="823944" y="503964"/>
                        <a:pt x="827341" y="503964"/>
                      </a:cubicBezTo>
                      <a:close/>
                      <a:moveTo>
                        <a:pt x="808416" y="503964"/>
                      </a:moveTo>
                      <a:cubicBezTo>
                        <a:pt x="811813" y="503964"/>
                        <a:pt x="814724" y="506742"/>
                        <a:pt x="814724" y="510632"/>
                      </a:cubicBezTo>
                      <a:cubicBezTo>
                        <a:pt x="814724" y="514521"/>
                        <a:pt x="811813" y="517855"/>
                        <a:pt x="808416" y="517855"/>
                      </a:cubicBezTo>
                      <a:cubicBezTo>
                        <a:pt x="805020" y="517855"/>
                        <a:pt x="802108" y="514521"/>
                        <a:pt x="802108" y="510632"/>
                      </a:cubicBezTo>
                      <a:cubicBezTo>
                        <a:pt x="802108" y="506742"/>
                        <a:pt x="805020" y="503964"/>
                        <a:pt x="808416" y="503964"/>
                      </a:cubicBezTo>
                      <a:close/>
                      <a:moveTo>
                        <a:pt x="789492" y="503964"/>
                      </a:moveTo>
                      <a:cubicBezTo>
                        <a:pt x="792888" y="503964"/>
                        <a:pt x="795315" y="506742"/>
                        <a:pt x="795315" y="510632"/>
                      </a:cubicBezTo>
                      <a:cubicBezTo>
                        <a:pt x="795315" y="514521"/>
                        <a:pt x="792888" y="517855"/>
                        <a:pt x="789492" y="517855"/>
                      </a:cubicBezTo>
                      <a:cubicBezTo>
                        <a:pt x="786095" y="517855"/>
                        <a:pt x="783184" y="514521"/>
                        <a:pt x="783184" y="510632"/>
                      </a:cubicBezTo>
                      <a:cubicBezTo>
                        <a:pt x="783184" y="506742"/>
                        <a:pt x="786095" y="503964"/>
                        <a:pt x="789492" y="503964"/>
                      </a:cubicBezTo>
                      <a:close/>
                      <a:moveTo>
                        <a:pt x="770082" y="503964"/>
                      </a:moveTo>
                      <a:cubicBezTo>
                        <a:pt x="773479" y="503964"/>
                        <a:pt x="776390" y="506742"/>
                        <a:pt x="776390" y="510632"/>
                      </a:cubicBezTo>
                      <a:cubicBezTo>
                        <a:pt x="776390" y="514521"/>
                        <a:pt x="773479" y="517855"/>
                        <a:pt x="770082" y="517855"/>
                      </a:cubicBezTo>
                      <a:cubicBezTo>
                        <a:pt x="766685" y="517855"/>
                        <a:pt x="763774" y="514521"/>
                        <a:pt x="763774" y="510632"/>
                      </a:cubicBezTo>
                      <a:cubicBezTo>
                        <a:pt x="763774" y="506742"/>
                        <a:pt x="766685" y="503964"/>
                        <a:pt x="770082" y="503964"/>
                      </a:cubicBezTo>
                      <a:close/>
                      <a:moveTo>
                        <a:pt x="751157" y="503964"/>
                      </a:moveTo>
                      <a:cubicBezTo>
                        <a:pt x="754554" y="503964"/>
                        <a:pt x="757466" y="506742"/>
                        <a:pt x="757466" y="510632"/>
                      </a:cubicBezTo>
                      <a:cubicBezTo>
                        <a:pt x="757466" y="514521"/>
                        <a:pt x="754554" y="517855"/>
                        <a:pt x="751157" y="517855"/>
                      </a:cubicBezTo>
                      <a:cubicBezTo>
                        <a:pt x="747761" y="517855"/>
                        <a:pt x="744849" y="514521"/>
                        <a:pt x="744849" y="510632"/>
                      </a:cubicBezTo>
                      <a:cubicBezTo>
                        <a:pt x="744849" y="506742"/>
                        <a:pt x="747761" y="503964"/>
                        <a:pt x="751157" y="503964"/>
                      </a:cubicBezTo>
                      <a:close/>
                      <a:moveTo>
                        <a:pt x="444969" y="503964"/>
                      </a:moveTo>
                      <a:cubicBezTo>
                        <a:pt x="448365" y="503964"/>
                        <a:pt x="451277" y="506742"/>
                        <a:pt x="451277" y="510632"/>
                      </a:cubicBezTo>
                      <a:cubicBezTo>
                        <a:pt x="451277" y="514521"/>
                        <a:pt x="448365" y="517855"/>
                        <a:pt x="444969" y="517855"/>
                      </a:cubicBezTo>
                      <a:cubicBezTo>
                        <a:pt x="441572" y="517855"/>
                        <a:pt x="438661" y="514521"/>
                        <a:pt x="438661" y="510632"/>
                      </a:cubicBezTo>
                      <a:cubicBezTo>
                        <a:pt x="438661" y="506742"/>
                        <a:pt x="441572" y="503964"/>
                        <a:pt x="444969" y="503964"/>
                      </a:cubicBezTo>
                      <a:close/>
                      <a:moveTo>
                        <a:pt x="387710" y="503964"/>
                      </a:moveTo>
                      <a:cubicBezTo>
                        <a:pt x="391107" y="503964"/>
                        <a:pt x="393533" y="506742"/>
                        <a:pt x="393533" y="510632"/>
                      </a:cubicBezTo>
                      <a:cubicBezTo>
                        <a:pt x="393533" y="514521"/>
                        <a:pt x="391107" y="517855"/>
                        <a:pt x="387710" y="517855"/>
                      </a:cubicBezTo>
                      <a:cubicBezTo>
                        <a:pt x="384313" y="517855"/>
                        <a:pt x="381402" y="514521"/>
                        <a:pt x="381402" y="510632"/>
                      </a:cubicBezTo>
                      <a:cubicBezTo>
                        <a:pt x="381402" y="506742"/>
                        <a:pt x="384313" y="503964"/>
                        <a:pt x="387710" y="503964"/>
                      </a:cubicBezTo>
                      <a:close/>
                      <a:moveTo>
                        <a:pt x="329966" y="503964"/>
                      </a:moveTo>
                      <a:cubicBezTo>
                        <a:pt x="333363" y="503964"/>
                        <a:pt x="336274" y="506742"/>
                        <a:pt x="336274" y="510632"/>
                      </a:cubicBezTo>
                      <a:cubicBezTo>
                        <a:pt x="336274" y="514521"/>
                        <a:pt x="333363" y="517855"/>
                        <a:pt x="329966" y="517855"/>
                      </a:cubicBezTo>
                      <a:cubicBezTo>
                        <a:pt x="326569" y="517855"/>
                        <a:pt x="324143" y="514521"/>
                        <a:pt x="324143" y="510632"/>
                      </a:cubicBezTo>
                      <a:cubicBezTo>
                        <a:pt x="324143" y="506742"/>
                        <a:pt x="326569" y="503964"/>
                        <a:pt x="329966" y="503964"/>
                      </a:cubicBezTo>
                      <a:close/>
                      <a:moveTo>
                        <a:pt x="311041" y="503964"/>
                      </a:moveTo>
                      <a:cubicBezTo>
                        <a:pt x="314438" y="503964"/>
                        <a:pt x="317350" y="506742"/>
                        <a:pt x="317350" y="510632"/>
                      </a:cubicBezTo>
                      <a:cubicBezTo>
                        <a:pt x="317350" y="514521"/>
                        <a:pt x="314438" y="517855"/>
                        <a:pt x="311041" y="517855"/>
                      </a:cubicBezTo>
                      <a:cubicBezTo>
                        <a:pt x="307645" y="517855"/>
                        <a:pt x="304733" y="514521"/>
                        <a:pt x="304733" y="510632"/>
                      </a:cubicBezTo>
                      <a:cubicBezTo>
                        <a:pt x="304733" y="506742"/>
                        <a:pt x="307645" y="503964"/>
                        <a:pt x="311041" y="503964"/>
                      </a:cubicBezTo>
                      <a:close/>
                      <a:moveTo>
                        <a:pt x="1191273" y="481738"/>
                      </a:moveTo>
                      <a:cubicBezTo>
                        <a:pt x="1194670" y="481738"/>
                        <a:pt x="1197096" y="485072"/>
                        <a:pt x="1197096" y="488962"/>
                      </a:cubicBezTo>
                      <a:cubicBezTo>
                        <a:pt x="1197096" y="492851"/>
                        <a:pt x="1194670" y="496185"/>
                        <a:pt x="1191273" y="496185"/>
                      </a:cubicBezTo>
                      <a:cubicBezTo>
                        <a:pt x="1187392" y="496185"/>
                        <a:pt x="1184965" y="492851"/>
                        <a:pt x="1184965" y="488962"/>
                      </a:cubicBezTo>
                      <a:cubicBezTo>
                        <a:pt x="1184965" y="485072"/>
                        <a:pt x="1187392" y="481738"/>
                        <a:pt x="1191273" y="481738"/>
                      </a:cubicBezTo>
                      <a:close/>
                      <a:moveTo>
                        <a:pt x="1171864" y="481738"/>
                      </a:moveTo>
                      <a:cubicBezTo>
                        <a:pt x="1175260" y="481738"/>
                        <a:pt x="1178172" y="485072"/>
                        <a:pt x="1178172" y="488962"/>
                      </a:cubicBezTo>
                      <a:cubicBezTo>
                        <a:pt x="1178172" y="492851"/>
                        <a:pt x="1175260" y="496185"/>
                        <a:pt x="1171864" y="496185"/>
                      </a:cubicBezTo>
                      <a:cubicBezTo>
                        <a:pt x="1168467" y="496185"/>
                        <a:pt x="1165556" y="492851"/>
                        <a:pt x="1165556" y="488962"/>
                      </a:cubicBezTo>
                      <a:cubicBezTo>
                        <a:pt x="1165556" y="485072"/>
                        <a:pt x="1168467" y="481738"/>
                        <a:pt x="1171864" y="481738"/>
                      </a:cubicBezTo>
                      <a:close/>
                      <a:moveTo>
                        <a:pt x="1095195" y="481738"/>
                      </a:moveTo>
                      <a:cubicBezTo>
                        <a:pt x="1098592" y="481738"/>
                        <a:pt x="1101503" y="485072"/>
                        <a:pt x="1101503" y="488962"/>
                      </a:cubicBezTo>
                      <a:cubicBezTo>
                        <a:pt x="1101503" y="492851"/>
                        <a:pt x="1098592" y="496185"/>
                        <a:pt x="1095195" y="496185"/>
                      </a:cubicBezTo>
                      <a:cubicBezTo>
                        <a:pt x="1091799" y="496185"/>
                        <a:pt x="1089372" y="492851"/>
                        <a:pt x="1089372" y="488962"/>
                      </a:cubicBezTo>
                      <a:cubicBezTo>
                        <a:pt x="1089372" y="485072"/>
                        <a:pt x="1091799" y="481738"/>
                        <a:pt x="1095195" y="481738"/>
                      </a:cubicBezTo>
                      <a:close/>
                      <a:moveTo>
                        <a:pt x="1076271" y="481738"/>
                      </a:moveTo>
                      <a:cubicBezTo>
                        <a:pt x="1079667" y="481738"/>
                        <a:pt x="1082579" y="485072"/>
                        <a:pt x="1082579" y="488962"/>
                      </a:cubicBezTo>
                      <a:cubicBezTo>
                        <a:pt x="1082579" y="492851"/>
                        <a:pt x="1079667" y="496185"/>
                        <a:pt x="1076271" y="496185"/>
                      </a:cubicBezTo>
                      <a:cubicBezTo>
                        <a:pt x="1072874" y="496185"/>
                        <a:pt x="1069963" y="492851"/>
                        <a:pt x="1069963" y="488962"/>
                      </a:cubicBezTo>
                      <a:cubicBezTo>
                        <a:pt x="1069963" y="485072"/>
                        <a:pt x="1072874" y="481738"/>
                        <a:pt x="1076271" y="481738"/>
                      </a:cubicBezTo>
                      <a:close/>
                      <a:moveTo>
                        <a:pt x="1057346" y="481738"/>
                      </a:moveTo>
                      <a:cubicBezTo>
                        <a:pt x="1060743" y="481738"/>
                        <a:pt x="1063169" y="485072"/>
                        <a:pt x="1063169" y="488962"/>
                      </a:cubicBezTo>
                      <a:cubicBezTo>
                        <a:pt x="1063169" y="492851"/>
                        <a:pt x="1060743" y="496185"/>
                        <a:pt x="1057346" y="496185"/>
                      </a:cubicBezTo>
                      <a:cubicBezTo>
                        <a:pt x="1053950" y="496185"/>
                        <a:pt x="1051038" y="492851"/>
                        <a:pt x="1051038" y="488962"/>
                      </a:cubicBezTo>
                      <a:cubicBezTo>
                        <a:pt x="1051038" y="485072"/>
                        <a:pt x="1053950" y="481738"/>
                        <a:pt x="1057346" y="481738"/>
                      </a:cubicBezTo>
                      <a:close/>
                      <a:moveTo>
                        <a:pt x="1037936" y="481738"/>
                      </a:moveTo>
                      <a:cubicBezTo>
                        <a:pt x="1041333" y="481738"/>
                        <a:pt x="1044245" y="485072"/>
                        <a:pt x="1044245" y="488962"/>
                      </a:cubicBezTo>
                      <a:cubicBezTo>
                        <a:pt x="1044245" y="492851"/>
                        <a:pt x="1041333" y="496185"/>
                        <a:pt x="1037936" y="496185"/>
                      </a:cubicBezTo>
                      <a:cubicBezTo>
                        <a:pt x="1034540" y="496185"/>
                        <a:pt x="1031628" y="492851"/>
                        <a:pt x="1031628" y="488962"/>
                      </a:cubicBezTo>
                      <a:cubicBezTo>
                        <a:pt x="1031628" y="485072"/>
                        <a:pt x="1034540" y="481738"/>
                        <a:pt x="1037936" y="481738"/>
                      </a:cubicBezTo>
                      <a:close/>
                      <a:moveTo>
                        <a:pt x="1019012" y="481738"/>
                      </a:moveTo>
                      <a:cubicBezTo>
                        <a:pt x="1022409" y="481738"/>
                        <a:pt x="1024835" y="485072"/>
                        <a:pt x="1024835" y="488962"/>
                      </a:cubicBezTo>
                      <a:cubicBezTo>
                        <a:pt x="1024835" y="492851"/>
                        <a:pt x="1022409" y="496185"/>
                        <a:pt x="1019012" y="496185"/>
                      </a:cubicBezTo>
                      <a:cubicBezTo>
                        <a:pt x="1015615" y="496185"/>
                        <a:pt x="1012704" y="492851"/>
                        <a:pt x="1012704" y="488962"/>
                      </a:cubicBezTo>
                      <a:cubicBezTo>
                        <a:pt x="1012704" y="485072"/>
                        <a:pt x="1015615" y="481738"/>
                        <a:pt x="1019012" y="481738"/>
                      </a:cubicBezTo>
                      <a:close/>
                      <a:moveTo>
                        <a:pt x="980678" y="481738"/>
                      </a:moveTo>
                      <a:cubicBezTo>
                        <a:pt x="984074" y="481738"/>
                        <a:pt x="986986" y="485072"/>
                        <a:pt x="986986" y="488962"/>
                      </a:cubicBezTo>
                      <a:cubicBezTo>
                        <a:pt x="986986" y="492851"/>
                        <a:pt x="984074" y="496185"/>
                        <a:pt x="980678" y="496185"/>
                      </a:cubicBezTo>
                      <a:cubicBezTo>
                        <a:pt x="977281" y="496185"/>
                        <a:pt x="974370" y="492851"/>
                        <a:pt x="974370" y="488962"/>
                      </a:cubicBezTo>
                      <a:cubicBezTo>
                        <a:pt x="974370" y="485072"/>
                        <a:pt x="977281" y="481738"/>
                        <a:pt x="980678" y="481738"/>
                      </a:cubicBezTo>
                      <a:close/>
                      <a:moveTo>
                        <a:pt x="961268" y="481738"/>
                      </a:moveTo>
                      <a:cubicBezTo>
                        <a:pt x="964665" y="481738"/>
                        <a:pt x="967576" y="485072"/>
                        <a:pt x="967576" y="488962"/>
                      </a:cubicBezTo>
                      <a:cubicBezTo>
                        <a:pt x="967576" y="492851"/>
                        <a:pt x="964665" y="496185"/>
                        <a:pt x="961268" y="496185"/>
                      </a:cubicBezTo>
                      <a:cubicBezTo>
                        <a:pt x="957871" y="496185"/>
                        <a:pt x="955445" y="492851"/>
                        <a:pt x="955445" y="488962"/>
                      </a:cubicBezTo>
                      <a:cubicBezTo>
                        <a:pt x="955445" y="485072"/>
                        <a:pt x="957871" y="481738"/>
                        <a:pt x="961268" y="481738"/>
                      </a:cubicBezTo>
                      <a:close/>
                      <a:moveTo>
                        <a:pt x="942343" y="481738"/>
                      </a:moveTo>
                      <a:cubicBezTo>
                        <a:pt x="945740" y="481738"/>
                        <a:pt x="948652" y="485072"/>
                        <a:pt x="948652" y="488962"/>
                      </a:cubicBezTo>
                      <a:cubicBezTo>
                        <a:pt x="948652" y="492851"/>
                        <a:pt x="945740" y="496185"/>
                        <a:pt x="942343" y="496185"/>
                      </a:cubicBezTo>
                      <a:cubicBezTo>
                        <a:pt x="938947" y="496185"/>
                        <a:pt x="936035" y="492851"/>
                        <a:pt x="936035" y="488962"/>
                      </a:cubicBezTo>
                      <a:cubicBezTo>
                        <a:pt x="936035" y="485072"/>
                        <a:pt x="938947" y="481738"/>
                        <a:pt x="942343" y="481738"/>
                      </a:cubicBezTo>
                      <a:close/>
                      <a:moveTo>
                        <a:pt x="923419" y="481738"/>
                      </a:moveTo>
                      <a:cubicBezTo>
                        <a:pt x="926816" y="481738"/>
                        <a:pt x="929242" y="485072"/>
                        <a:pt x="929242" y="488962"/>
                      </a:cubicBezTo>
                      <a:cubicBezTo>
                        <a:pt x="929242" y="492851"/>
                        <a:pt x="926816" y="496185"/>
                        <a:pt x="923419" y="496185"/>
                      </a:cubicBezTo>
                      <a:cubicBezTo>
                        <a:pt x="920022" y="496185"/>
                        <a:pt x="917111" y="492851"/>
                        <a:pt x="917111" y="488962"/>
                      </a:cubicBezTo>
                      <a:cubicBezTo>
                        <a:pt x="917111" y="485072"/>
                        <a:pt x="920022" y="481738"/>
                        <a:pt x="923419" y="481738"/>
                      </a:cubicBezTo>
                      <a:close/>
                      <a:moveTo>
                        <a:pt x="904009" y="481738"/>
                      </a:moveTo>
                      <a:cubicBezTo>
                        <a:pt x="907406" y="481738"/>
                        <a:pt x="910317" y="485072"/>
                        <a:pt x="910317" y="488962"/>
                      </a:cubicBezTo>
                      <a:cubicBezTo>
                        <a:pt x="910317" y="492851"/>
                        <a:pt x="907406" y="496185"/>
                        <a:pt x="904009" y="496185"/>
                      </a:cubicBezTo>
                      <a:cubicBezTo>
                        <a:pt x="900613" y="496185"/>
                        <a:pt x="897701" y="492851"/>
                        <a:pt x="897701" y="488962"/>
                      </a:cubicBezTo>
                      <a:cubicBezTo>
                        <a:pt x="897701" y="485072"/>
                        <a:pt x="900613" y="481738"/>
                        <a:pt x="904009" y="481738"/>
                      </a:cubicBezTo>
                      <a:close/>
                      <a:moveTo>
                        <a:pt x="885085" y="481738"/>
                      </a:moveTo>
                      <a:cubicBezTo>
                        <a:pt x="888481" y="481738"/>
                        <a:pt x="890908" y="485072"/>
                        <a:pt x="890908" y="488962"/>
                      </a:cubicBezTo>
                      <a:cubicBezTo>
                        <a:pt x="890908" y="492851"/>
                        <a:pt x="888481" y="496185"/>
                        <a:pt x="885085" y="496185"/>
                      </a:cubicBezTo>
                      <a:cubicBezTo>
                        <a:pt x="881688" y="496185"/>
                        <a:pt x="878777" y="492851"/>
                        <a:pt x="878777" y="488962"/>
                      </a:cubicBezTo>
                      <a:cubicBezTo>
                        <a:pt x="878777" y="485072"/>
                        <a:pt x="881688" y="481738"/>
                        <a:pt x="885085" y="481738"/>
                      </a:cubicBezTo>
                      <a:close/>
                      <a:moveTo>
                        <a:pt x="865675" y="481738"/>
                      </a:moveTo>
                      <a:cubicBezTo>
                        <a:pt x="869072" y="481738"/>
                        <a:pt x="871983" y="485072"/>
                        <a:pt x="871983" y="488962"/>
                      </a:cubicBezTo>
                      <a:cubicBezTo>
                        <a:pt x="871983" y="492851"/>
                        <a:pt x="869072" y="496185"/>
                        <a:pt x="865675" y="496185"/>
                      </a:cubicBezTo>
                      <a:cubicBezTo>
                        <a:pt x="862278" y="496185"/>
                        <a:pt x="859852" y="492851"/>
                        <a:pt x="859852" y="488962"/>
                      </a:cubicBezTo>
                      <a:cubicBezTo>
                        <a:pt x="859852" y="485072"/>
                        <a:pt x="862278" y="481738"/>
                        <a:pt x="865675" y="481738"/>
                      </a:cubicBezTo>
                      <a:close/>
                      <a:moveTo>
                        <a:pt x="846750" y="481738"/>
                      </a:moveTo>
                      <a:cubicBezTo>
                        <a:pt x="850147" y="481738"/>
                        <a:pt x="853059" y="485072"/>
                        <a:pt x="853059" y="488962"/>
                      </a:cubicBezTo>
                      <a:cubicBezTo>
                        <a:pt x="853059" y="492851"/>
                        <a:pt x="850147" y="496185"/>
                        <a:pt x="846750" y="496185"/>
                      </a:cubicBezTo>
                      <a:cubicBezTo>
                        <a:pt x="843354" y="496185"/>
                        <a:pt x="840442" y="492851"/>
                        <a:pt x="840442" y="488962"/>
                      </a:cubicBezTo>
                      <a:cubicBezTo>
                        <a:pt x="840442" y="485072"/>
                        <a:pt x="843354" y="481738"/>
                        <a:pt x="846750" y="481738"/>
                      </a:cubicBezTo>
                      <a:close/>
                      <a:moveTo>
                        <a:pt x="827341" y="481738"/>
                      </a:moveTo>
                      <a:cubicBezTo>
                        <a:pt x="831223" y="481738"/>
                        <a:pt x="833649" y="485072"/>
                        <a:pt x="833649" y="488962"/>
                      </a:cubicBezTo>
                      <a:cubicBezTo>
                        <a:pt x="833649" y="492851"/>
                        <a:pt x="831223" y="496185"/>
                        <a:pt x="827341" y="496185"/>
                      </a:cubicBezTo>
                      <a:cubicBezTo>
                        <a:pt x="823944" y="496185"/>
                        <a:pt x="821518" y="492851"/>
                        <a:pt x="821518" y="488962"/>
                      </a:cubicBezTo>
                      <a:cubicBezTo>
                        <a:pt x="821518" y="485072"/>
                        <a:pt x="823944" y="481738"/>
                        <a:pt x="827341" y="481738"/>
                      </a:cubicBezTo>
                      <a:close/>
                      <a:moveTo>
                        <a:pt x="808416" y="481738"/>
                      </a:moveTo>
                      <a:cubicBezTo>
                        <a:pt x="811813" y="481738"/>
                        <a:pt x="814724" y="485072"/>
                        <a:pt x="814724" y="488962"/>
                      </a:cubicBezTo>
                      <a:cubicBezTo>
                        <a:pt x="814724" y="492851"/>
                        <a:pt x="811813" y="496185"/>
                        <a:pt x="808416" y="496185"/>
                      </a:cubicBezTo>
                      <a:cubicBezTo>
                        <a:pt x="805020" y="496185"/>
                        <a:pt x="802108" y="492851"/>
                        <a:pt x="802108" y="488962"/>
                      </a:cubicBezTo>
                      <a:cubicBezTo>
                        <a:pt x="802108" y="485072"/>
                        <a:pt x="805020" y="481738"/>
                        <a:pt x="808416" y="481738"/>
                      </a:cubicBezTo>
                      <a:close/>
                      <a:moveTo>
                        <a:pt x="789492" y="481738"/>
                      </a:moveTo>
                      <a:cubicBezTo>
                        <a:pt x="792888" y="481738"/>
                        <a:pt x="795315" y="485072"/>
                        <a:pt x="795315" y="488962"/>
                      </a:cubicBezTo>
                      <a:cubicBezTo>
                        <a:pt x="795315" y="492851"/>
                        <a:pt x="792888" y="496185"/>
                        <a:pt x="789492" y="496185"/>
                      </a:cubicBezTo>
                      <a:cubicBezTo>
                        <a:pt x="786095" y="496185"/>
                        <a:pt x="783184" y="492851"/>
                        <a:pt x="783184" y="488962"/>
                      </a:cubicBezTo>
                      <a:cubicBezTo>
                        <a:pt x="783184" y="485072"/>
                        <a:pt x="786095" y="481738"/>
                        <a:pt x="789492" y="481738"/>
                      </a:cubicBezTo>
                      <a:close/>
                      <a:moveTo>
                        <a:pt x="770082" y="481738"/>
                      </a:moveTo>
                      <a:cubicBezTo>
                        <a:pt x="773479" y="481738"/>
                        <a:pt x="776390" y="485072"/>
                        <a:pt x="776390" y="488962"/>
                      </a:cubicBezTo>
                      <a:cubicBezTo>
                        <a:pt x="776390" y="492851"/>
                        <a:pt x="773479" y="496185"/>
                        <a:pt x="770082" y="496185"/>
                      </a:cubicBezTo>
                      <a:cubicBezTo>
                        <a:pt x="766685" y="496185"/>
                        <a:pt x="763774" y="492851"/>
                        <a:pt x="763774" y="488962"/>
                      </a:cubicBezTo>
                      <a:cubicBezTo>
                        <a:pt x="763774" y="485072"/>
                        <a:pt x="766685" y="481738"/>
                        <a:pt x="770082" y="481738"/>
                      </a:cubicBezTo>
                      <a:close/>
                      <a:moveTo>
                        <a:pt x="751157" y="481738"/>
                      </a:moveTo>
                      <a:cubicBezTo>
                        <a:pt x="754554" y="481738"/>
                        <a:pt x="757466" y="485072"/>
                        <a:pt x="757466" y="488962"/>
                      </a:cubicBezTo>
                      <a:cubicBezTo>
                        <a:pt x="757466" y="492851"/>
                        <a:pt x="754554" y="496185"/>
                        <a:pt x="751157" y="496185"/>
                      </a:cubicBezTo>
                      <a:cubicBezTo>
                        <a:pt x="747761" y="496185"/>
                        <a:pt x="744849" y="492851"/>
                        <a:pt x="744849" y="488962"/>
                      </a:cubicBezTo>
                      <a:cubicBezTo>
                        <a:pt x="744849" y="485072"/>
                        <a:pt x="747761" y="481738"/>
                        <a:pt x="751157" y="481738"/>
                      </a:cubicBezTo>
                      <a:close/>
                      <a:moveTo>
                        <a:pt x="329966" y="481738"/>
                      </a:moveTo>
                      <a:cubicBezTo>
                        <a:pt x="333363" y="481738"/>
                        <a:pt x="336274" y="485072"/>
                        <a:pt x="336274" y="488962"/>
                      </a:cubicBezTo>
                      <a:cubicBezTo>
                        <a:pt x="336274" y="492851"/>
                        <a:pt x="333363" y="496185"/>
                        <a:pt x="329966" y="496185"/>
                      </a:cubicBezTo>
                      <a:cubicBezTo>
                        <a:pt x="326569" y="496185"/>
                        <a:pt x="324143" y="492851"/>
                        <a:pt x="324143" y="488962"/>
                      </a:cubicBezTo>
                      <a:cubicBezTo>
                        <a:pt x="324143" y="485072"/>
                        <a:pt x="326569" y="481738"/>
                        <a:pt x="329966" y="481738"/>
                      </a:cubicBezTo>
                      <a:close/>
                      <a:moveTo>
                        <a:pt x="311041" y="481738"/>
                      </a:moveTo>
                      <a:cubicBezTo>
                        <a:pt x="314438" y="481738"/>
                        <a:pt x="317350" y="485072"/>
                        <a:pt x="317350" y="488962"/>
                      </a:cubicBezTo>
                      <a:cubicBezTo>
                        <a:pt x="317350" y="492851"/>
                        <a:pt x="314438" y="496185"/>
                        <a:pt x="311041" y="496185"/>
                      </a:cubicBezTo>
                      <a:cubicBezTo>
                        <a:pt x="307645" y="496185"/>
                        <a:pt x="304733" y="492851"/>
                        <a:pt x="304733" y="488962"/>
                      </a:cubicBezTo>
                      <a:cubicBezTo>
                        <a:pt x="304733" y="485072"/>
                        <a:pt x="307645" y="481738"/>
                        <a:pt x="311041" y="481738"/>
                      </a:cubicBezTo>
                      <a:close/>
                      <a:moveTo>
                        <a:pt x="1191273" y="460068"/>
                      </a:moveTo>
                      <a:cubicBezTo>
                        <a:pt x="1194670" y="460068"/>
                        <a:pt x="1197096" y="463402"/>
                        <a:pt x="1197096" y="467292"/>
                      </a:cubicBezTo>
                      <a:cubicBezTo>
                        <a:pt x="1197096" y="471181"/>
                        <a:pt x="1194670" y="473959"/>
                        <a:pt x="1191273" y="473959"/>
                      </a:cubicBezTo>
                      <a:cubicBezTo>
                        <a:pt x="1187392" y="473959"/>
                        <a:pt x="1184965" y="471181"/>
                        <a:pt x="1184965" y="467292"/>
                      </a:cubicBezTo>
                      <a:cubicBezTo>
                        <a:pt x="1184965" y="463402"/>
                        <a:pt x="1187392" y="460068"/>
                        <a:pt x="1191273" y="460068"/>
                      </a:cubicBezTo>
                      <a:close/>
                      <a:moveTo>
                        <a:pt x="1171864" y="460068"/>
                      </a:moveTo>
                      <a:cubicBezTo>
                        <a:pt x="1175260" y="460068"/>
                        <a:pt x="1178172" y="463402"/>
                        <a:pt x="1178172" y="467292"/>
                      </a:cubicBezTo>
                      <a:cubicBezTo>
                        <a:pt x="1178172" y="471181"/>
                        <a:pt x="1175260" y="473959"/>
                        <a:pt x="1171864" y="473959"/>
                      </a:cubicBezTo>
                      <a:cubicBezTo>
                        <a:pt x="1168467" y="473959"/>
                        <a:pt x="1165556" y="471181"/>
                        <a:pt x="1165556" y="467292"/>
                      </a:cubicBezTo>
                      <a:cubicBezTo>
                        <a:pt x="1165556" y="463402"/>
                        <a:pt x="1168467" y="460068"/>
                        <a:pt x="1171864" y="460068"/>
                      </a:cubicBezTo>
                      <a:close/>
                      <a:moveTo>
                        <a:pt x="1152939" y="460068"/>
                      </a:moveTo>
                      <a:cubicBezTo>
                        <a:pt x="1156336" y="460068"/>
                        <a:pt x="1158762" y="463402"/>
                        <a:pt x="1158762" y="467292"/>
                      </a:cubicBezTo>
                      <a:cubicBezTo>
                        <a:pt x="1158762" y="471181"/>
                        <a:pt x="1156336" y="473959"/>
                        <a:pt x="1152939" y="473959"/>
                      </a:cubicBezTo>
                      <a:cubicBezTo>
                        <a:pt x="1149543" y="473959"/>
                        <a:pt x="1146631" y="471181"/>
                        <a:pt x="1146631" y="467292"/>
                      </a:cubicBezTo>
                      <a:cubicBezTo>
                        <a:pt x="1146631" y="463402"/>
                        <a:pt x="1149543" y="460068"/>
                        <a:pt x="1152939" y="460068"/>
                      </a:cubicBezTo>
                      <a:close/>
                      <a:moveTo>
                        <a:pt x="1133529" y="460068"/>
                      </a:moveTo>
                      <a:cubicBezTo>
                        <a:pt x="1136926" y="460068"/>
                        <a:pt x="1139838" y="463402"/>
                        <a:pt x="1139838" y="467292"/>
                      </a:cubicBezTo>
                      <a:cubicBezTo>
                        <a:pt x="1139838" y="471181"/>
                        <a:pt x="1136926" y="473959"/>
                        <a:pt x="1133529" y="473959"/>
                      </a:cubicBezTo>
                      <a:cubicBezTo>
                        <a:pt x="1130133" y="473959"/>
                        <a:pt x="1127221" y="471181"/>
                        <a:pt x="1127221" y="467292"/>
                      </a:cubicBezTo>
                      <a:cubicBezTo>
                        <a:pt x="1127221" y="463402"/>
                        <a:pt x="1130133" y="460068"/>
                        <a:pt x="1133529" y="460068"/>
                      </a:cubicBezTo>
                      <a:close/>
                      <a:moveTo>
                        <a:pt x="1114605" y="460068"/>
                      </a:moveTo>
                      <a:cubicBezTo>
                        <a:pt x="1118002" y="460068"/>
                        <a:pt x="1120913" y="463402"/>
                        <a:pt x="1120913" y="467292"/>
                      </a:cubicBezTo>
                      <a:cubicBezTo>
                        <a:pt x="1120913" y="471181"/>
                        <a:pt x="1118002" y="473959"/>
                        <a:pt x="1114605" y="473959"/>
                      </a:cubicBezTo>
                      <a:cubicBezTo>
                        <a:pt x="1111208" y="473959"/>
                        <a:pt x="1108297" y="471181"/>
                        <a:pt x="1108297" y="467292"/>
                      </a:cubicBezTo>
                      <a:cubicBezTo>
                        <a:pt x="1108297" y="463402"/>
                        <a:pt x="1111208" y="460068"/>
                        <a:pt x="1114605" y="460068"/>
                      </a:cubicBezTo>
                      <a:close/>
                      <a:moveTo>
                        <a:pt x="1095195" y="460068"/>
                      </a:moveTo>
                      <a:cubicBezTo>
                        <a:pt x="1098592" y="460068"/>
                        <a:pt x="1101503" y="463402"/>
                        <a:pt x="1101503" y="467292"/>
                      </a:cubicBezTo>
                      <a:cubicBezTo>
                        <a:pt x="1101503" y="471181"/>
                        <a:pt x="1098592" y="473959"/>
                        <a:pt x="1095195" y="473959"/>
                      </a:cubicBezTo>
                      <a:cubicBezTo>
                        <a:pt x="1091799" y="473959"/>
                        <a:pt x="1089372" y="471181"/>
                        <a:pt x="1089372" y="467292"/>
                      </a:cubicBezTo>
                      <a:cubicBezTo>
                        <a:pt x="1089372" y="463402"/>
                        <a:pt x="1091799" y="460068"/>
                        <a:pt x="1095195" y="460068"/>
                      </a:cubicBezTo>
                      <a:close/>
                      <a:moveTo>
                        <a:pt x="1057346" y="460068"/>
                      </a:moveTo>
                      <a:cubicBezTo>
                        <a:pt x="1060743" y="460068"/>
                        <a:pt x="1063169" y="463402"/>
                        <a:pt x="1063169" y="467292"/>
                      </a:cubicBezTo>
                      <a:cubicBezTo>
                        <a:pt x="1063169" y="471181"/>
                        <a:pt x="1060743" y="473959"/>
                        <a:pt x="1057346" y="473959"/>
                      </a:cubicBezTo>
                      <a:cubicBezTo>
                        <a:pt x="1053950" y="473959"/>
                        <a:pt x="1051038" y="471181"/>
                        <a:pt x="1051038" y="467292"/>
                      </a:cubicBezTo>
                      <a:cubicBezTo>
                        <a:pt x="1051038" y="463402"/>
                        <a:pt x="1053950" y="460068"/>
                        <a:pt x="1057346" y="460068"/>
                      </a:cubicBezTo>
                      <a:close/>
                      <a:moveTo>
                        <a:pt x="1037936" y="460068"/>
                      </a:moveTo>
                      <a:cubicBezTo>
                        <a:pt x="1041333" y="460068"/>
                        <a:pt x="1044245" y="463402"/>
                        <a:pt x="1044245" y="467292"/>
                      </a:cubicBezTo>
                      <a:cubicBezTo>
                        <a:pt x="1044245" y="471181"/>
                        <a:pt x="1041333" y="473959"/>
                        <a:pt x="1037936" y="473959"/>
                      </a:cubicBezTo>
                      <a:cubicBezTo>
                        <a:pt x="1034540" y="473959"/>
                        <a:pt x="1031628" y="471181"/>
                        <a:pt x="1031628" y="467292"/>
                      </a:cubicBezTo>
                      <a:cubicBezTo>
                        <a:pt x="1031628" y="463402"/>
                        <a:pt x="1034540" y="460068"/>
                        <a:pt x="1037936" y="460068"/>
                      </a:cubicBezTo>
                      <a:close/>
                      <a:moveTo>
                        <a:pt x="1019012" y="460068"/>
                      </a:moveTo>
                      <a:cubicBezTo>
                        <a:pt x="1022409" y="460068"/>
                        <a:pt x="1024835" y="463402"/>
                        <a:pt x="1024835" y="467292"/>
                      </a:cubicBezTo>
                      <a:cubicBezTo>
                        <a:pt x="1024835" y="471181"/>
                        <a:pt x="1022409" y="473959"/>
                        <a:pt x="1019012" y="473959"/>
                      </a:cubicBezTo>
                      <a:cubicBezTo>
                        <a:pt x="1015615" y="473959"/>
                        <a:pt x="1012704" y="471181"/>
                        <a:pt x="1012704" y="467292"/>
                      </a:cubicBezTo>
                      <a:cubicBezTo>
                        <a:pt x="1012704" y="463402"/>
                        <a:pt x="1015615" y="460068"/>
                        <a:pt x="1019012" y="460068"/>
                      </a:cubicBezTo>
                      <a:close/>
                      <a:moveTo>
                        <a:pt x="999602" y="460068"/>
                      </a:moveTo>
                      <a:cubicBezTo>
                        <a:pt x="1002999" y="460068"/>
                        <a:pt x="1005910" y="463402"/>
                        <a:pt x="1005910" y="467292"/>
                      </a:cubicBezTo>
                      <a:cubicBezTo>
                        <a:pt x="1005910" y="471181"/>
                        <a:pt x="1002999" y="473959"/>
                        <a:pt x="999602" y="473959"/>
                      </a:cubicBezTo>
                      <a:cubicBezTo>
                        <a:pt x="996206" y="473959"/>
                        <a:pt x="993779" y="471181"/>
                        <a:pt x="993779" y="467292"/>
                      </a:cubicBezTo>
                      <a:cubicBezTo>
                        <a:pt x="993779" y="463402"/>
                        <a:pt x="996206" y="460068"/>
                        <a:pt x="999602" y="460068"/>
                      </a:cubicBezTo>
                      <a:close/>
                      <a:moveTo>
                        <a:pt x="980678" y="460068"/>
                      </a:moveTo>
                      <a:cubicBezTo>
                        <a:pt x="984074" y="460068"/>
                        <a:pt x="986986" y="463402"/>
                        <a:pt x="986986" y="467292"/>
                      </a:cubicBezTo>
                      <a:cubicBezTo>
                        <a:pt x="986986" y="471181"/>
                        <a:pt x="984074" y="473959"/>
                        <a:pt x="980678" y="473959"/>
                      </a:cubicBezTo>
                      <a:cubicBezTo>
                        <a:pt x="977281" y="473959"/>
                        <a:pt x="974370" y="471181"/>
                        <a:pt x="974370" y="467292"/>
                      </a:cubicBezTo>
                      <a:cubicBezTo>
                        <a:pt x="974370" y="463402"/>
                        <a:pt x="977281" y="460068"/>
                        <a:pt x="980678" y="460068"/>
                      </a:cubicBezTo>
                      <a:close/>
                      <a:moveTo>
                        <a:pt x="961268" y="460068"/>
                      </a:moveTo>
                      <a:cubicBezTo>
                        <a:pt x="964665" y="460068"/>
                        <a:pt x="967576" y="463402"/>
                        <a:pt x="967576" y="467292"/>
                      </a:cubicBezTo>
                      <a:cubicBezTo>
                        <a:pt x="967576" y="471181"/>
                        <a:pt x="964665" y="473959"/>
                        <a:pt x="961268" y="473959"/>
                      </a:cubicBezTo>
                      <a:cubicBezTo>
                        <a:pt x="957871" y="473959"/>
                        <a:pt x="955445" y="471181"/>
                        <a:pt x="955445" y="467292"/>
                      </a:cubicBezTo>
                      <a:cubicBezTo>
                        <a:pt x="955445" y="463402"/>
                        <a:pt x="957871" y="460068"/>
                        <a:pt x="961268" y="460068"/>
                      </a:cubicBezTo>
                      <a:close/>
                      <a:moveTo>
                        <a:pt x="942343" y="460068"/>
                      </a:moveTo>
                      <a:cubicBezTo>
                        <a:pt x="945740" y="460068"/>
                        <a:pt x="948652" y="463402"/>
                        <a:pt x="948652" y="467292"/>
                      </a:cubicBezTo>
                      <a:cubicBezTo>
                        <a:pt x="948652" y="471181"/>
                        <a:pt x="945740" y="473959"/>
                        <a:pt x="942343" y="473959"/>
                      </a:cubicBezTo>
                      <a:cubicBezTo>
                        <a:pt x="938947" y="473959"/>
                        <a:pt x="936035" y="471181"/>
                        <a:pt x="936035" y="467292"/>
                      </a:cubicBezTo>
                      <a:cubicBezTo>
                        <a:pt x="936035" y="463402"/>
                        <a:pt x="938947" y="460068"/>
                        <a:pt x="942343" y="460068"/>
                      </a:cubicBezTo>
                      <a:close/>
                      <a:moveTo>
                        <a:pt x="923419" y="460068"/>
                      </a:moveTo>
                      <a:cubicBezTo>
                        <a:pt x="926816" y="460068"/>
                        <a:pt x="929242" y="463402"/>
                        <a:pt x="929242" y="467292"/>
                      </a:cubicBezTo>
                      <a:cubicBezTo>
                        <a:pt x="929242" y="471181"/>
                        <a:pt x="926816" y="473959"/>
                        <a:pt x="923419" y="473959"/>
                      </a:cubicBezTo>
                      <a:cubicBezTo>
                        <a:pt x="920022" y="473959"/>
                        <a:pt x="917111" y="471181"/>
                        <a:pt x="917111" y="467292"/>
                      </a:cubicBezTo>
                      <a:cubicBezTo>
                        <a:pt x="917111" y="463402"/>
                        <a:pt x="920022" y="460068"/>
                        <a:pt x="923419" y="460068"/>
                      </a:cubicBezTo>
                      <a:close/>
                      <a:moveTo>
                        <a:pt x="904009" y="460068"/>
                      </a:moveTo>
                      <a:cubicBezTo>
                        <a:pt x="907406" y="460068"/>
                        <a:pt x="910317" y="463402"/>
                        <a:pt x="910317" y="467292"/>
                      </a:cubicBezTo>
                      <a:cubicBezTo>
                        <a:pt x="910317" y="471181"/>
                        <a:pt x="907406" y="473959"/>
                        <a:pt x="904009" y="473959"/>
                      </a:cubicBezTo>
                      <a:cubicBezTo>
                        <a:pt x="900613" y="473959"/>
                        <a:pt x="897701" y="471181"/>
                        <a:pt x="897701" y="467292"/>
                      </a:cubicBezTo>
                      <a:cubicBezTo>
                        <a:pt x="897701" y="463402"/>
                        <a:pt x="900613" y="460068"/>
                        <a:pt x="904009" y="460068"/>
                      </a:cubicBezTo>
                      <a:close/>
                      <a:moveTo>
                        <a:pt x="885085" y="460068"/>
                      </a:moveTo>
                      <a:cubicBezTo>
                        <a:pt x="888481" y="460068"/>
                        <a:pt x="890908" y="463402"/>
                        <a:pt x="890908" y="467292"/>
                      </a:cubicBezTo>
                      <a:cubicBezTo>
                        <a:pt x="890908" y="471181"/>
                        <a:pt x="888481" y="473959"/>
                        <a:pt x="885085" y="473959"/>
                      </a:cubicBezTo>
                      <a:cubicBezTo>
                        <a:pt x="881688" y="473959"/>
                        <a:pt x="878777" y="471181"/>
                        <a:pt x="878777" y="467292"/>
                      </a:cubicBezTo>
                      <a:cubicBezTo>
                        <a:pt x="878777" y="463402"/>
                        <a:pt x="881688" y="460068"/>
                        <a:pt x="885085" y="460068"/>
                      </a:cubicBezTo>
                      <a:close/>
                      <a:moveTo>
                        <a:pt x="865675" y="460068"/>
                      </a:moveTo>
                      <a:cubicBezTo>
                        <a:pt x="869072" y="460068"/>
                        <a:pt x="871983" y="463402"/>
                        <a:pt x="871983" y="467292"/>
                      </a:cubicBezTo>
                      <a:cubicBezTo>
                        <a:pt x="871983" y="471181"/>
                        <a:pt x="869072" y="473959"/>
                        <a:pt x="865675" y="473959"/>
                      </a:cubicBezTo>
                      <a:cubicBezTo>
                        <a:pt x="862278" y="473959"/>
                        <a:pt x="859852" y="471181"/>
                        <a:pt x="859852" y="467292"/>
                      </a:cubicBezTo>
                      <a:cubicBezTo>
                        <a:pt x="859852" y="463402"/>
                        <a:pt x="862278" y="460068"/>
                        <a:pt x="865675" y="460068"/>
                      </a:cubicBezTo>
                      <a:close/>
                      <a:moveTo>
                        <a:pt x="846750" y="460068"/>
                      </a:moveTo>
                      <a:cubicBezTo>
                        <a:pt x="850147" y="460068"/>
                        <a:pt x="853059" y="463402"/>
                        <a:pt x="853059" y="467292"/>
                      </a:cubicBezTo>
                      <a:cubicBezTo>
                        <a:pt x="853059" y="471181"/>
                        <a:pt x="850147" y="473959"/>
                        <a:pt x="846750" y="473959"/>
                      </a:cubicBezTo>
                      <a:cubicBezTo>
                        <a:pt x="843354" y="473959"/>
                        <a:pt x="840442" y="471181"/>
                        <a:pt x="840442" y="467292"/>
                      </a:cubicBezTo>
                      <a:cubicBezTo>
                        <a:pt x="840442" y="463402"/>
                        <a:pt x="843354" y="460068"/>
                        <a:pt x="846750" y="460068"/>
                      </a:cubicBezTo>
                      <a:close/>
                      <a:moveTo>
                        <a:pt x="827341" y="460068"/>
                      </a:moveTo>
                      <a:cubicBezTo>
                        <a:pt x="831223" y="460068"/>
                        <a:pt x="833649" y="463402"/>
                        <a:pt x="833649" y="467292"/>
                      </a:cubicBezTo>
                      <a:cubicBezTo>
                        <a:pt x="833649" y="471181"/>
                        <a:pt x="831223" y="473959"/>
                        <a:pt x="827341" y="473959"/>
                      </a:cubicBezTo>
                      <a:cubicBezTo>
                        <a:pt x="823944" y="473959"/>
                        <a:pt x="821518" y="471181"/>
                        <a:pt x="821518" y="467292"/>
                      </a:cubicBezTo>
                      <a:cubicBezTo>
                        <a:pt x="821518" y="463402"/>
                        <a:pt x="823944" y="460068"/>
                        <a:pt x="827341" y="460068"/>
                      </a:cubicBezTo>
                      <a:close/>
                      <a:moveTo>
                        <a:pt x="808416" y="460068"/>
                      </a:moveTo>
                      <a:cubicBezTo>
                        <a:pt x="811813" y="460068"/>
                        <a:pt x="814724" y="463402"/>
                        <a:pt x="814724" y="467292"/>
                      </a:cubicBezTo>
                      <a:cubicBezTo>
                        <a:pt x="814724" y="471181"/>
                        <a:pt x="811813" y="473959"/>
                        <a:pt x="808416" y="473959"/>
                      </a:cubicBezTo>
                      <a:cubicBezTo>
                        <a:pt x="805020" y="473959"/>
                        <a:pt x="802108" y="471181"/>
                        <a:pt x="802108" y="467292"/>
                      </a:cubicBezTo>
                      <a:cubicBezTo>
                        <a:pt x="802108" y="463402"/>
                        <a:pt x="805020" y="460068"/>
                        <a:pt x="808416" y="460068"/>
                      </a:cubicBezTo>
                      <a:close/>
                      <a:moveTo>
                        <a:pt x="789492" y="460068"/>
                      </a:moveTo>
                      <a:cubicBezTo>
                        <a:pt x="792888" y="460068"/>
                        <a:pt x="795315" y="463402"/>
                        <a:pt x="795315" y="467292"/>
                      </a:cubicBezTo>
                      <a:cubicBezTo>
                        <a:pt x="795315" y="471181"/>
                        <a:pt x="792888" y="473959"/>
                        <a:pt x="789492" y="473959"/>
                      </a:cubicBezTo>
                      <a:cubicBezTo>
                        <a:pt x="786095" y="473959"/>
                        <a:pt x="783184" y="471181"/>
                        <a:pt x="783184" y="467292"/>
                      </a:cubicBezTo>
                      <a:cubicBezTo>
                        <a:pt x="783184" y="463402"/>
                        <a:pt x="786095" y="460068"/>
                        <a:pt x="789492" y="460068"/>
                      </a:cubicBezTo>
                      <a:close/>
                      <a:moveTo>
                        <a:pt x="770082" y="460068"/>
                      </a:moveTo>
                      <a:cubicBezTo>
                        <a:pt x="773479" y="460068"/>
                        <a:pt x="776390" y="463402"/>
                        <a:pt x="776390" y="467292"/>
                      </a:cubicBezTo>
                      <a:cubicBezTo>
                        <a:pt x="776390" y="471181"/>
                        <a:pt x="773479" y="473959"/>
                        <a:pt x="770082" y="473959"/>
                      </a:cubicBezTo>
                      <a:cubicBezTo>
                        <a:pt x="766685" y="473959"/>
                        <a:pt x="763774" y="471181"/>
                        <a:pt x="763774" y="467292"/>
                      </a:cubicBezTo>
                      <a:cubicBezTo>
                        <a:pt x="763774" y="463402"/>
                        <a:pt x="766685" y="460068"/>
                        <a:pt x="770082" y="460068"/>
                      </a:cubicBezTo>
                      <a:close/>
                      <a:moveTo>
                        <a:pt x="426044" y="460068"/>
                      </a:moveTo>
                      <a:cubicBezTo>
                        <a:pt x="429441" y="460068"/>
                        <a:pt x="431867" y="463402"/>
                        <a:pt x="431867" y="467292"/>
                      </a:cubicBezTo>
                      <a:cubicBezTo>
                        <a:pt x="431867" y="471181"/>
                        <a:pt x="429441" y="473959"/>
                        <a:pt x="426044" y="473959"/>
                      </a:cubicBezTo>
                      <a:cubicBezTo>
                        <a:pt x="422647" y="473959"/>
                        <a:pt x="419736" y="471181"/>
                        <a:pt x="419736" y="467292"/>
                      </a:cubicBezTo>
                      <a:cubicBezTo>
                        <a:pt x="419736" y="463402"/>
                        <a:pt x="422647" y="460068"/>
                        <a:pt x="426044" y="460068"/>
                      </a:cubicBezTo>
                      <a:close/>
                      <a:moveTo>
                        <a:pt x="329966" y="460068"/>
                      </a:moveTo>
                      <a:cubicBezTo>
                        <a:pt x="333363" y="460068"/>
                        <a:pt x="336274" y="463402"/>
                        <a:pt x="336274" y="467292"/>
                      </a:cubicBezTo>
                      <a:cubicBezTo>
                        <a:pt x="336274" y="471181"/>
                        <a:pt x="333363" y="473959"/>
                        <a:pt x="329966" y="473959"/>
                      </a:cubicBezTo>
                      <a:cubicBezTo>
                        <a:pt x="326569" y="473959"/>
                        <a:pt x="324143" y="471181"/>
                        <a:pt x="324143" y="467292"/>
                      </a:cubicBezTo>
                      <a:cubicBezTo>
                        <a:pt x="324143" y="463402"/>
                        <a:pt x="326569" y="460068"/>
                        <a:pt x="329966" y="460068"/>
                      </a:cubicBezTo>
                      <a:close/>
                      <a:moveTo>
                        <a:pt x="311041" y="460068"/>
                      </a:moveTo>
                      <a:cubicBezTo>
                        <a:pt x="314438" y="460068"/>
                        <a:pt x="317350" y="463402"/>
                        <a:pt x="317350" y="467292"/>
                      </a:cubicBezTo>
                      <a:cubicBezTo>
                        <a:pt x="317350" y="471181"/>
                        <a:pt x="314438" y="473959"/>
                        <a:pt x="311041" y="473959"/>
                      </a:cubicBezTo>
                      <a:cubicBezTo>
                        <a:pt x="307645" y="473959"/>
                        <a:pt x="304733" y="471181"/>
                        <a:pt x="304733" y="467292"/>
                      </a:cubicBezTo>
                      <a:cubicBezTo>
                        <a:pt x="304733" y="463402"/>
                        <a:pt x="307645" y="460068"/>
                        <a:pt x="311041" y="460068"/>
                      </a:cubicBezTo>
                      <a:close/>
                      <a:moveTo>
                        <a:pt x="292117" y="460068"/>
                      </a:moveTo>
                      <a:cubicBezTo>
                        <a:pt x="295514" y="460068"/>
                        <a:pt x="297940" y="463402"/>
                        <a:pt x="297940" y="467292"/>
                      </a:cubicBezTo>
                      <a:cubicBezTo>
                        <a:pt x="297940" y="471181"/>
                        <a:pt x="295514" y="473959"/>
                        <a:pt x="292117" y="473959"/>
                      </a:cubicBezTo>
                      <a:cubicBezTo>
                        <a:pt x="288720" y="473959"/>
                        <a:pt x="285809" y="471181"/>
                        <a:pt x="285809" y="467292"/>
                      </a:cubicBezTo>
                      <a:cubicBezTo>
                        <a:pt x="285809" y="463402"/>
                        <a:pt x="288720" y="460068"/>
                        <a:pt x="292117" y="460068"/>
                      </a:cubicBezTo>
                      <a:close/>
                      <a:moveTo>
                        <a:pt x="1204308" y="444587"/>
                      </a:moveTo>
                      <a:lnTo>
                        <a:pt x="1204222" y="445446"/>
                      </a:lnTo>
                      <a:lnTo>
                        <a:pt x="1203890" y="445066"/>
                      </a:lnTo>
                      <a:close/>
                      <a:moveTo>
                        <a:pt x="1191273" y="437843"/>
                      </a:moveTo>
                      <a:cubicBezTo>
                        <a:pt x="1194670" y="437843"/>
                        <a:pt x="1197096" y="441177"/>
                        <a:pt x="1197096" y="445066"/>
                      </a:cubicBezTo>
                      <a:cubicBezTo>
                        <a:pt x="1197096" y="448956"/>
                        <a:pt x="1194670" y="452290"/>
                        <a:pt x="1191273" y="452290"/>
                      </a:cubicBezTo>
                      <a:cubicBezTo>
                        <a:pt x="1187392" y="452290"/>
                        <a:pt x="1184965" y="448956"/>
                        <a:pt x="1184965" y="445066"/>
                      </a:cubicBezTo>
                      <a:cubicBezTo>
                        <a:pt x="1184965" y="441177"/>
                        <a:pt x="1187392" y="437843"/>
                        <a:pt x="1191273" y="437843"/>
                      </a:cubicBezTo>
                      <a:close/>
                      <a:moveTo>
                        <a:pt x="1171864" y="437843"/>
                      </a:moveTo>
                      <a:cubicBezTo>
                        <a:pt x="1175260" y="437843"/>
                        <a:pt x="1178172" y="441177"/>
                        <a:pt x="1178172" y="445066"/>
                      </a:cubicBezTo>
                      <a:cubicBezTo>
                        <a:pt x="1178172" y="448956"/>
                        <a:pt x="1175260" y="452290"/>
                        <a:pt x="1171864" y="452290"/>
                      </a:cubicBezTo>
                      <a:cubicBezTo>
                        <a:pt x="1168467" y="452290"/>
                        <a:pt x="1165556" y="448956"/>
                        <a:pt x="1165556" y="445066"/>
                      </a:cubicBezTo>
                      <a:cubicBezTo>
                        <a:pt x="1165556" y="441177"/>
                        <a:pt x="1168467" y="437843"/>
                        <a:pt x="1171864" y="437843"/>
                      </a:cubicBezTo>
                      <a:close/>
                      <a:moveTo>
                        <a:pt x="1152939" y="437843"/>
                      </a:moveTo>
                      <a:cubicBezTo>
                        <a:pt x="1156336" y="437843"/>
                        <a:pt x="1158762" y="441177"/>
                        <a:pt x="1158762" y="445066"/>
                      </a:cubicBezTo>
                      <a:cubicBezTo>
                        <a:pt x="1158762" y="448956"/>
                        <a:pt x="1156336" y="452290"/>
                        <a:pt x="1152939" y="452290"/>
                      </a:cubicBezTo>
                      <a:cubicBezTo>
                        <a:pt x="1149543" y="452290"/>
                        <a:pt x="1146631" y="448956"/>
                        <a:pt x="1146631" y="445066"/>
                      </a:cubicBezTo>
                      <a:cubicBezTo>
                        <a:pt x="1146631" y="441177"/>
                        <a:pt x="1149543" y="437843"/>
                        <a:pt x="1152939" y="437843"/>
                      </a:cubicBezTo>
                      <a:close/>
                      <a:moveTo>
                        <a:pt x="1133529" y="437843"/>
                      </a:moveTo>
                      <a:cubicBezTo>
                        <a:pt x="1136926" y="437843"/>
                        <a:pt x="1139838" y="441177"/>
                        <a:pt x="1139838" y="445066"/>
                      </a:cubicBezTo>
                      <a:cubicBezTo>
                        <a:pt x="1139838" y="448956"/>
                        <a:pt x="1136926" y="452290"/>
                        <a:pt x="1133529" y="452290"/>
                      </a:cubicBezTo>
                      <a:cubicBezTo>
                        <a:pt x="1130133" y="452290"/>
                        <a:pt x="1127221" y="448956"/>
                        <a:pt x="1127221" y="445066"/>
                      </a:cubicBezTo>
                      <a:cubicBezTo>
                        <a:pt x="1127221" y="441177"/>
                        <a:pt x="1130133" y="437843"/>
                        <a:pt x="1133529" y="437843"/>
                      </a:cubicBezTo>
                      <a:close/>
                      <a:moveTo>
                        <a:pt x="1114605" y="437843"/>
                      </a:moveTo>
                      <a:cubicBezTo>
                        <a:pt x="1118002" y="437843"/>
                        <a:pt x="1120913" y="441177"/>
                        <a:pt x="1120913" y="445066"/>
                      </a:cubicBezTo>
                      <a:cubicBezTo>
                        <a:pt x="1120913" y="448956"/>
                        <a:pt x="1118002" y="452290"/>
                        <a:pt x="1114605" y="452290"/>
                      </a:cubicBezTo>
                      <a:cubicBezTo>
                        <a:pt x="1111208" y="452290"/>
                        <a:pt x="1108297" y="448956"/>
                        <a:pt x="1108297" y="445066"/>
                      </a:cubicBezTo>
                      <a:cubicBezTo>
                        <a:pt x="1108297" y="441177"/>
                        <a:pt x="1111208" y="437843"/>
                        <a:pt x="1114605" y="437843"/>
                      </a:cubicBezTo>
                      <a:close/>
                      <a:moveTo>
                        <a:pt x="1095195" y="437843"/>
                      </a:moveTo>
                      <a:cubicBezTo>
                        <a:pt x="1098592" y="437843"/>
                        <a:pt x="1101503" y="441177"/>
                        <a:pt x="1101503" y="445066"/>
                      </a:cubicBezTo>
                      <a:cubicBezTo>
                        <a:pt x="1101503" y="448956"/>
                        <a:pt x="1098592" y="452290"/>
                        <a:pt x="1095195" y="452290"/>
                      </a:cubicBezTo>
                      <a:cubicBezTo>
                        <a:pt x="1091799" y="452290"/>
                        <a:pt x="1089372" y="448956"/>
                        <a:pt x="1089372" y="445066"/>
                      </a:cubicBezTo>
                      <a:cubicBezTo>
                        <a:pt x="1089372" y="441177"/>
                        <a:pt x="1091799" y="437843"/>
                        <a:pt x="1095195" y="437843"/>
                      </a:cubicBezTo>
                      <a:close/>
                      <a:moveTo>
                        <a:pt x="1076271" y="437843"/>
                      </a:moveTo>
                      <a:cubicBezTo>
                        <a:pt x="1079667" y="437843"/>
                        <a:pt x="1082579" y="441177"/>
                        <a:pt x="1082579" y="445066"/>
                      </a:cubicBezTo>
                      <a:cubicBezTo>
                        <a:pt x="1082579" y="448956"/>
                        <a:pt x="1079667" y="452290"/>
                        <a:pt x="1076271" y="452290"/>
                      </a:cubicBezTo>
                      <a:cubicBezTo>
                        <a:pt x="1072874" y="452290"/>
                        <a:pt x="1069963" y="448956"/>
                        <a:pt x="1069963" y="445066"/>
                      </a:cubicBezTo>
                      <a:cubicBezTo>
                        <a:pt x="1069963" y="441177"/>
                        <a:pt x="1072874" y="437843"/>
                        <a:pt x="1076271" y="437843"/>
                      </a:cubicBezTo>
                      <a:close/>
                      <a:moveTo>
                        <a:pt x="1057346" y="437843"/>
                      </a:moveTo>
                      <a:cubicBezTo>
                        <a:pt x="1060743" y="437843"/>
                        <a:pt x="1063169" y="441177"/>
                        <a:pt x="1063169" y="445066"/>
                      </a:cubicBezTo>
                      <a:cubicBezTo>
                        <a:pt x="1063169" y="448956"/>
                        <a:pt x="1060743" y="452290"/>
                        <a:pt x="1057346" y="452290"/>
                      </a:cubicBezTo>
                      <a:cubicBezTo>
                        <a:pt x="1053950" y="452290"/>
                        <a:pt x="1051038" y="448956"/>
                        <a:pt x="1051038" y="445066"/>
                      </a:cubicBezTo>
                      <a:cubicBezTo>
                        <a:pt x="1051038" y="441177"/>
                        <a:pt x="1053950" y="437843"/>
                        <a:pt x="1057346" y="437843"/>
                      </a:cubicBezTo>
                      <a:close/>
                      <a:moveTo>
                        <a:pt x="1037936" y="437843"/>
                      </a:moveTo>
                      <a:cubicBezTo>
                        <a:pt x="1041333" y="437843"/>
                        <a:pt x="1044245" y="441177"/>
                        <a:pt x="1044245" y="445066"/>
                      </a:cubicBezTo>
                      <a:cubicBezTo>
                        <a:pt x="1044245" y="448956"/>
                        <a:pt x="1041333" y="452290"/>
                        <a:pt x="1037936" y="452290"/>
                      </a:cubicBezTo>
                      <a:cubicBezTo>
                        <a:pt x="1034540" y="452290"/>
                        <a:pt x="1031628" y="448956"/>
                        <a:pt x="1031628" y="445066"/>
                      </a:cubicBezTo>
                      <a:cubicBezTo>
                        <a:pt x="1031628" y="441177"/>
                        <a:pt x="1034540" y="437843"/>
                        <a:pt x="1037936" y="437843"/>
                      </a:cubicBezTo>
                      <a:close/>
                      <a:moveTo>
                        <a:pt x="1019012" y="437843"/>
                      </a:moveTo>
                      <a:cubicBezTo>
                        <a:pt x="1022409" y="437843"/>
                        <a:pt x="1024835" y="441177"/>
                        <a:pt x="1024835" y="445066"/>
                      </a:cubicBezTo>
                      <a:cubicBezTo>
                        <a:pt x="1024835" y="448956"/>
                        <a:pt x="1022409" y="452290"/>
                        <a:pt x="1019012" y="452290"/>
                      </a:cubicBezTo>
                      <a:cubicBezTo>
                        <a:pt x="1015615" y="452290"/>
                        <a:pt x="1012704" y="448956"/>
                        <a:pt x="1012704" y="445066"/>
                      </a:cubicBezTo>
                      <a:cubicBezTo>
                        <a:pt x="1012704" y="441177"/>
                        <a:pt x="1015615" y="437843"/>
                        <a:pt x="1019012" y="437843"/>
                      </a:cubicBezTo>
                      <a:close/>
                      <a:moveTo>
                        <a:pt x="999602" y="437843"/>
                      </a:moveTo>
                      <a:cubicBezTo>
                        <a:pt x="1002999" y="437843"/>
                        <a:pt x="1005910" y="441177"/>
                        <a:pt x="1005910" y="445066"/>
                      </a:cubicBezTo>
                      <a:cubicBezTo>
                        <a:pt x="1005910" y="448956"/>
                        <a:pt x="1002999" y="452290"/>
                        <a:pt x="999602" y="452290"/>
                      </a:cubicBezTo>
                      <a:cubicBezTo>
                        <a:pt x="996206" y="452290"/>
                        <a:pt x="993779" y="448956"/>
                        <a:pt x="993779" y="445066"/>
                      </a:cubicBezTo>
                      <a:cubicBezTo>
                        <a:pt x="993779" y="441177"/>
                        <a:pt x="996206" y="437843"/>
                        <a:pt x="999602" y="437843"/>
                      </a:cubicBezTo>
                      <a:close/>
                      <a:moveTo>
                        <a:pt x="980678" y="437843"/>
                      </a:moveTo>
                      <a:cubicBezTo>
                        <a:pt x="984074" y="437843"/>
                        <a:pt x="986986" y="441177"/>
                        <a:pt x="986986" y="445066"/>
                      </a:cubicBezTo>
                      <a:cubicBezTo>
                        <a:pt x="986986" y="448956"/>
                        <a:pt x="984074" y="452290"/>
                        <a:pt x="980678" y="452290"/>
                      </a:cubicBezTo>
                      <a:cubicBezTo>
                        <a:pt x="977281" y="452290"/>
                        <a:pt x="974370" y="448956"/>
                        <a:pt x="974370" y="445066"/>
                      </a:cubicBezTo>
                      <a:cubicBezTo>
                        <a:pt x="974370" y="441177"/>
                        <a:pt x="977281" y="437843"/>
                        <a:pt x="980678" y="437843"/>
                      </a:cubicBezTo>
                      <a:close/>
                      <a:moveTo>
                        <a:pt x="942343" y="437843"/>
                      </a:moveTo>
                      <a:cubicBezTo>
                        <a:pt x="945740" y="437843"/>
                        <a:pt x="948652" y="441177"/>
                        <a:pt x="948652" y="445066"/>
                      </a:cubicBezTo>
                      <a:cubicBezTo>
                        <a:pt x="948652" y="448956"/>
                        <a:pt x="945740" y="452290"/>
                        <a:pt x="942343" y="452290"/>
                      </a:cubicBezTo>
                      <a:cubicBezTo>
                        <a:pt x="938947" y="452290"/>
                        <a:pt x="936035" y="448956"/>
                        <a:pt x="936035" y="445066"/>
                      </a:cubicBezTo>
                      <a:cubicBezTo>
                        <a:pt x="936035" y="441177"/>
                        <a:pt x="938947" y="437843"/>
                        <a:pt x="942343" y="437843"/>
                      </a:cubicBezTo>
                      <a:close/>
                      <a:moveTo>
                        <a:pt x="923419" y="437843"/>
                      </a:moveTo>
                      <a:cubicBezTo>
                        <a:pt x="926816" y="437843"/>
                        <a:pt x="929242" y="441177"/>
                        <a:pt x="929242" y="445066"/>
                      </a:cubicBezTo>
                      <a:cubicBezTo>
                        <a:pt x="929242" y="448956"/>
                        <a:pt x="926816" y="452290"/>
                        <a:pt x="923419" y="452290"/>
                      </a:cubicBezTo>
                      <a:cubicBezTo>
                        <a:pt x="920022" y="452290"/>
                        <a:pt x="917111" y="448956"/>
                        <a:pt x="917111" y="445066"/>
                      </a:cubicBezTo>
                      <a:cubicBezTo>
                        <a:pt x="917111" y="441177"/>
                        <a:pt x="920022" y="437843"/>
                        <a:pt x="923419" y="437843"/>
                      </a:cubicBezTo>
                      <a:close/>
                      <a:moveTo>
                        <a:pt x="885085" y="437843"/>
                      </a:moveTo>
                      <a:cubicBezTo>
                        <a:pt x="888481" y="437843"/>
                        <a:pt x="890908" y="441177"/>
                        <a:pt x="890908" y="445066"/>
                      </a:cubicBezTo>
                      <a:cubicBezTo>
                        <a:pt x="890908" y="448956"/>
                        <a:pt x="888481" y="452290"/>
                        <a:pt x="885085" y="452290"/>
                      </a:cubicBezTo>
                      <a:cubicBezTo>
                        <a:pt x="881688" y="452290"/>
                        <a:pt x="878777" y="448956"/>
                        <a:pt x="878777" y="445066"/>
                      </a:cubicBezTo>
                      <a:cubicBezTo>
                        <a:pt x="878777" y="441177"/>
                        <a:pt x="881688" y="437843"/>
                        <a:pt x="885085" y="437843"/>
                      </a:cubicBezTo>
                      <a:close/>
                      <a:moveTo>
                        <a:pt x="865675" y="437843"/>
                      </a:moveTo>
                      <a:cubicBezTo>
                        <a:pt x="869072" y="437843"/>
                        <a:pt x="871983" y="441177"/>
                        <a:pt x="871983" y="445066"/>
                      </a:cubicBezTo>
                      <a:cubicBezTo>
                        <a:pt x="871983" y="448956"/>
                        <a:pt x="869072" y="452290"/>
                        <a:pt x="865675" y="452290"/>
                      </a:cubicBezTo>
                      <a:cubicBezTo>
                        <a:pt x="862278" y="452290"/>
                        <a:pt x="859852" y="448956"/>
                        <a:pt x="859852" y="445066"/>
                      </a:cubicBezTo>
                      <a:cubicBezTo>
                        <a:pt x="859852" y="441177"/>
                        <a:pt x="862278" y="437843"/>
                        <a:pt x="865675" y="437843"/>
                      </a:cubicBezTo>
                      <a:close/>
                      <a:moveTo>
                        <a:pt x="846750" y="437843"/>
                      </a:moveTo>
                      <a:cubicBezTo>
                        <a:pt x="850147" y="437843"/>
                        <a:pt x="853059" y="441177"/>
                        <a:pt x="853059" y="445066"/>
                      </a:cubicBezTo>
                      <a:cubicBezTo>
                        <a:pt x="853059" y="448956"/>
                        <a:pt x="850147" y="452290"/>
                        <a:pt x="846750" y="452290"/>
                      </a:cubicBezTo>
                      <a:cubicBezTo>
                        <a:pt x="843354" y="452290"/>
                        <a:pt x="840442" y="448956"/>
                        <a:pt x="840442" y="445066"/>
                      </a:cubicBezTo>
                      <a:cubicBezTo>
                        <a:pt x="840442" y="441177"/>
                        <a:pt x="843354" y="437843"/>
                        <a:pt x="846750" y="437843"/>
                      </a:cubicBezTo>
                      <a:close/>
                      <a:moveTo>
                        <a:pt x="827341" y="437843"/>
                      </a:moveTo>
                      <a:cubicBezTo>
                        <a:pt x="831223" y="437843"/>
                        <a:pt x="833649" y="441177"/>
                        <a:pt x="833649" y="445066"/>
                      </a:cubicBezTo>
                      <a:cubicBezTo>
                        <a:pt x="833649" y="448956"/>
                        <a:pt x="831223" y="452290"/>
                        <a:pt x="827341" y="452290"/>
                      </a:cubicBezTo>
                      <a:cubicBezTo>
                        <a:pt x="823944" y="452290"/>
                        <a:pt x="821518" y="448956"/>
                        <a:pt x="821518" y="445066"/>
                      </a:cubicBezTo>
                      <a:cubicBezTo>
                        <a:pt x="821518" y="441177"/>
                        <a:pt x="823944" y="437843"/>
                        <a:pt x="827341" y="437843"/>
                      </a:cubicBezTo>
                      <a:close/>
                      <a:moveTo>
                        <a:pt x="808416" y="437843"/>
                      </a:moveTo>
                      <a:cubicBezTo>
                        <a:pt x="811813" y="437843"/>
                        <a:pt x="814724" y="441177"/>
                        <a:pt x="814724" y="445066"/>
                      </a:cubicBezTo>
                      <a:cubicBezTo>
                        <a:pt x="814724" y="448956"/>
                        <a:pt x="811813" y="452290"/>
                        <a:pt x="808416" y="452290"/>
                      </a:cubicBezTo>
                      <a:cubicBezTo>
                        <a:pt x="805020" y="452290"/>
                        <a:pt x="802108" y="448956"/>
                        <a:pt x="802108" y="445066"/>
                      </a:cubicBezTo>
                      <a:cubicBezTo>
                        <a:pt x="802108" y="441177"/>
                        <a:pt x="805020" y="437843"/>
                        <a:pt x="808416" y="437843"/>
                      </a:cubicBezTo>
                      <a:close/>
                      <a:moveTo>
                        <a:pt x="789492" y="437843"/>
                      </a:moveTo>
                      <a:cubicBezTo>
                        <a:pt x="792888" y="437843"/>
                        <a:pt x="795315" y="441177"/>
                        <a:pt x="795315" y="445066"/>
                      </a:cubicBezTo>
                      <a:cubicBezTo>
                        <a:pt x="795315" y="448956"/>
                        <a:pt x="792888" y="452290"/>
                        <a:pt x="789492" y="452290"/>
                      </a:cubicBezTo>
                      <a:cubicBezTo>
                        <a:pt x="786095" y="452290"/>
                        <a:pt x="783184" y="448956"/>
                        <a:pt x="783184" y="445066"/>
                      </a:cubicBezTo>
                      <a:cubicBezTo>
                        <a:pt x="783184" y="441177"/>
                        <a:pt x="786095" y="437843"/>
                        <a:pt x="789492" y="437843"/>
                      </a:cubicBezTo>
                      <a:close/>
                      <a:moveTo>
                        <a:pt x="406634" y="437843"/>
                      </a:moveTo>
                      <a:cubicBezTo>
                        <a:pt x="410031" y="437843"/>
                        <a:pt x="412943" y="441177"/>
                        <a:pt x="412943" y="445066"/>
                      </a:cubicBezTo>
                      <a:cubicBezTo>
                        <a:pt x="412943" y="448956"/>
                        <a:pt x="410031" y="452290"/>
                        <a:pt x="406634" y="452290"/>
                      </a:cubicBezTo>
                      <a:cubicBezTo>
                        <a:pt x="403238" y="452290"/>
                        <a:pt x="400326" y="448956"/>
                        <a:pt x="400326" y="445066"/>
                      </a:cubicBezTo>
                      <a:cubicBezTo>
                        <a:pt x="400326" y="441177"/>
                        <a:pt x="403238" y="437843"/>
                        <a:pt x="406634" y="437843"/>
                      </a:cubicBezTo>
                      <a:close/>
                      <a:moveTo>
                        <a:pt x="387710" y="437843"/>
                      </a:moveTo>
                      <a:cubicBezTo>
                        <a:pt x="391107" y="437843"/>
                        <a:pt x="393533" y="441177"/>
                        <a:pt x="393533" y="445066"/>
                      </a:cubicBezTo>
                      <a:cubicBezTo>
                        <a:pt x="393533" y="448956"/>
                        <a:pt x="391107" y="452290"/>
                        <a:pt x="387710" y="452290"/>
                      </a:cubicBezTo>
                      <a:cubicBezTo>
                        <a:pt x="384313" y="452290"/>
                        <a:pt x="381402" y="448956"/>
                        <a:pt x="381402" y="445066"/>
                      </a:cubicBezTo>
                      <a:cubicBezTo>
                        <a:pt x="381402" y="441177"/>
                        <a:pt x="384313" y="437843"/>
                        <a:pt x="387710" y="437843"/>
                      </a:cubicBezTo>
                      <a:close/>
                      <a:moveTo>
                        <a:pt x="368300" y="437843"/>
                      </a:moveTo>
                      <a:cubicBezTo>
                        <a:pt x="371697" y="437843"/>
                        <a:pt x="374608" y="441177"/>
                        <a:pt x="374608" y="445066"/>
                      </a:cubicBezTo>
                      <a:cubicBezTo>
                        <a:pt x="374608" y="448956"/>
                        <a:pt x="371697" y="452290"/>
                        <a:pt x="368300" y="452290"/>
                      </a:cubicBezTo>
                      <a:cubicBezTo>
                        <a:pt x="364903" y="452290"/>
                        <a:pt x="362477" y="448956"/>
                        <a:pt x="362477" y="445066"/>
                      </a:cubicBezTo>
                      <a:cubicBezTo>
                        <a:pt x="362477" y="441177"/>
                        <a:pt x="364903" y="437843"/>
                        <a:pt x="368300" y="437843"/>
                      </a:cubicBezTo>
                      <a:close/>
                      <a:moveTo>
                        <a:pt x="349376" y="437843"/>
                      </a:moveTo>
                      <a:cubicBezTo>
                        <a:pt x="352772" y="437843"/>
                        <a:pt x="355684" y="441177"/>
                        <a:pt x="355684" y="445066"/>
                      </a:cubicBezTo>
                      <a:cubicBezTo>
                        <a:pt x="355684" y="448956"/>
                        <a:pt x="352772" y="452290"/>
                        <a:pt x="349376" y="452290"/>
                      </a:cubicBezTo>
                      <a:cubicBezTo>
                        <a:pt x="345979" y="452290"/>
                        <a:pt x="343068" y="448956"/>
                        <a:pt x="343068" y="445066"/>
                      </a:cubicBezTo>
                      <a:cubicBezTo>
                        <a:pt x="343068" y="441177"/>
                        <a:pt x="345979" y="437843"/>
                        <a:pt x="349376" y="437843"/>
                      </a:cubicBezTo>
                      <a:close/>
                      <a:moveTo>
                        <a:pt x="329966" y="437843"/>
                      </a:moveTo>
                      <a:cubicBezTo>
                        <a:pt x="333363" y="437843"/>
                        <a:pt x="336274" y="441177"/>
                        <a:pt x="336274" y="445066"/>
                      </a:cubicBezTo>
                      <a:cubicBezTo>
                        <a:pt x="336274" y="448956"/>
                        <a:pt x="333363" y="452290"/>
                        <a:pt x="329966" y="452290"/>
                      </a:cubicBezTo>
                      <a:cubicBezTo>
                        <a:pt x="326569" y="452290"/>
                        <a:pt x="324143" y="448956"/>
                        <a:pt x="324143" y="445066"/>
                      </a:cubicBezTo>
                      <a:cubicBezTo>
                        <a:pt x="324143" y="441177"/>
                        <a:pt x="326569" y="437843"/>
                        <a:pt x="329966" y="437843"/>
                      </a:cubicBezTo>
                      <a:close/>
                      <a:moveTo>
                        <a:pt x="311041" y="437843"/>
                      </a:moveTo>
                      <a:cubicBezTo>
                        <a:pt x="314438" y="437843"/>
                        <a:pt x="317350" y="441177"/>
                        <a:pt x="317350" y="445066"/>
                      </a:cubicBezTo>
                      <a:cubicBezTo>
                        <a:pt x="317350" y="448956"/>
                        <a:pt x="314438" y="452290"/>
                        <a:pt x="311041" y="452290"/>
                      </a:cubicBezTo>
                      <a:cubicBezTo>
                        <a:pt x="307645" y="452290"/>
                        <a:pt x="304733" y="448956"/>
                        <a:pt x="304733" y="445066"/>
                      </a:cubicBezTo>
                      <a:cubicBezTo>
                        <a:pt x="304733" y="441177"/>
                        <a:pt x="307645" y="437843"/>
                        <a:pt x="311041" y="437843"/>
                      </a:cubicBezTo>
                      <a:close/>
                      <a:moveTo>
                        <a:pt x="292117" y="437843"/>
                      </a:moveTo>
                      <a:cubicBezTo>
                        <a:pt x="295514" y="437843"/>
                        <a:pt x="297940" y="441177"/>
                        <a:pt x="297940" y="445066"/>
                      </a:cubicBezTo>
                      <a:cubicBezTo>
                        <a:pt x="297940" y="448956"/>
                        <a:pt x="295514" y="452290"/>
                        <a:pt x="292117" y="452290"/>
                      </a:cubicBezTo>
                      <a:cubicBezTo>
                        <a:pt x="288720" y="452290"/>
                        <a:pt x="285809" y="448956"/>
                        <a:pt x="285809" y="445066"/>
                      </a:cubicBezTo>
                      <a:cubicBezTo>
                        <a:pt x="285809" y="441177"/>
                        <a:pt x="288720" y="437843"/>
                        <a:pt x="292117" y="437843"/>
                      </a:cubicBezTo>
                      <a:close/>
                      <a:moveTo>
                        <a:pt x="272707" y="437843"/>
                      </a:moveTo>
                      <a:cubicBezTo>
                        <a:pt x="276104" y="437843"/>
                        <a:pt x="279015" y="441177"/>
                        <a:pt x="279015" y="445066"/>
                      </a:cubicBezTo>
                      <a:cubicBezTo>
                        <a:pt x="279015" y="448956"/>
                        <a:pt x="276104" y="452290"/>
                        <a:pt x="272707" y="452290"/>
                      </a:cubicBezTo>
                      <a:cubicBezTo>
                        <a:pt x="269310" y="452290"/>
                        <a:pt x="266399" y="448956"/>
                        <a:pt x="266399" y="445066"/>
                      </a:cubicBezTo>
                      <a:cubicBezTo>
                        <a:pt x="266399" y="441177"/>
                        <a:pt x="269310" y="437843"/>
                        <a:pt x="272707" y="437843"/>
                      </a:cubicBezTo>
                      <a:close/>
                      <a:moveTo>
                        <a:pt x="253783" y="437843"/>
                      </a:moveTo>
                      <a:cubicBezTo>
                        <a:pt x="257179" y="437843"/>
                        <a:pt x="259606" y="441177"/>
                        <a:pt x="259606" y="445066"/>
                      </a:cubicBezTo>
                      <a:cubicBezTo>
                        <a:pt x="259606" y="448956"/>
                        <a:pt x="257179" y="452290"/>
                        <a:pt x="253783" y="452290"/>
                      </a:cubicBezTo>
                      <a:cubicBezTo>
                        <a:pt x="250386" y="452290"/>
                        <a:pt x="247475" y="448956"/>
                        <a:pt x="247475" y="445066"/>
                      </a:cubicBezTo>
                      <a:cubicBezTo>
                        <a:pt x="247475" y="441177"/>
                        <a:pt x="250386" y="437843"/>
                        <a:pt x="253783" y="437843"/>
                      </a:cubicBezTo>
                      <a:close/>
                      <a:moveTo>
                        <a:pt x="1206778" y="420089"/>
                      </a:moveTo>
                      <a:lnTo>
                        <a:pt x="1206198" y="425837"/>
                      </a:lnTo>
                      <a:lnTo>
                        <a:pt x="1203890" y="423396"/>
                      </a:lnTo>
                      <a:close/>
                      <a:moveTo>
                        <a:pt x="999602" y="417840"/>
                      </a:moveTo>
                      <a:cubicBezTo>
                        <a:pt x="1002028" y="417840"/>
                        <a:pt x="1004455" y="420618"/>
                        <a:pt x="1004455" y="423396"/>
                      </a:cubicBezTo>
                      <a:cubicBezTo>
                        <a:pt x="1004455" y="426175"/>
                        <a:pt x="1002028" y="428397"/>
                        <a:pt x="999602" y="428397"/>
                      </a:cubicBezTo>
                      <a:cubicBezTo>
                        <a:pt x="997176" y="428397"/>
                        <a:pt x="995235" y="426175"/>
                        <a:pt x="995235" y="423396"/>
                      </a:cubicBezTo>
                      <a:cubicBezTo>
                        <a:pt x="995235" y="420618"/>
                        <a:pt x="997176" y="417840"/>
                        <a:pt x="999602" y="417840"/>
                      </a:cubicBezTo>
                      <a:close/>
                      <a:moveTo>
                        <a:pt x="1191273" y="416173"/>
                      </a:moveTo>
                      <a:cubicBezTo>
                        <a:pt x="1194670" y="416173"/>
                        <a:pt x="1197096" y="419507"/>
                        <a:pt x="1197096" y="423396"/>
                      </a:cubicBezTo>
                      <a:cubicBezTo>
                        <a:pt x="1197096" y="427286"/>
                        <a:pt x="1194670" y="430064"/>
                        <a:pt x="1191273" y="430064"/>
                      </a:cubicBezTo>
                      <a:cubicBezTo>
                        <a:pt x="1187392" y="430064"/>
                        <a:pt x="1184965" y="427286"/>
                        <a:pt x="1184965" y="423396"/>
                      </a:cubicBezTo>
                      <a:cubicBezTo>
                        <a:pt x="1184965" y="419507"/>
                        <a:pt x="1187392" y="416173"/>
                        <a:pt x="1191273" y="416173"/>
                      </a:cubicBezTo>
                      <a:close/>
                      <a:moveTo>
                        <a:pt x="1171864" y="416173"/>
                      </a:moveTo>
                      <a:cubicBezTo>
                        <a:pt x="1175260" y="416173"/>
                        <a:pt x="1178172" y="419507"/>
                        <a:pt x="1178172" y="423396"/>
                      </a:cubicBezTo>
                      <a:cubicBezTo>
                        <a:pt x="1178172" y="427286"/>
                        <a:pt x="1175260" y="430064"/>
                        <a:pt x="1171864" y="430064"/>
                      </a:cubicBezTo>
                      <a:cubicBezTo>
                        <a:pt x="1168467" y="430064"/>
                        <a:pt x="1165556" y="427286"/>
                        <a:pt x="1165556" y="423396"/>
                      </a:cubicBezTo>
                      <a:cubicBezTo>
                        <a:pt x="1165556" y="419507"/>
                        <a:pt x="1168467" y="416173"/>
                        <a:pt x="1171864" y="416173"/>
                      </a:cubicBezTo>
                      <a:close/>
                      <a:moveTo>
                        <a:pt x="1152939" y="416173"/>
                      </a:moveTo>
                      <a:cubicBezTo>
                        <a:pt x="1156336" y="416173"/>
                        <a:pt x="1158762" y="419507"/>
                        <a:pt x="1158762" y="423396"/>
                      </a:cubicBezTo>
                      <a:cubicBezTo>
                        <a:pt x="1158762" y="427286"/>
                        <a:pt x="1156336" y="430064"/>
                        <a:pt x="1152939" y="430064"/>
                      </a:cubicBezTo>
                      <a:cubicBezTo>
                        <a:pt x="1149543" y="430064"/>
                        <a:pt x="1146631" y="427286"/>
                        <a:pt x="1146631" y="423396"/>
                      </a:cubicBezTo>
                      <a:cubicBezTo>
                        <a:pt x="1146631" y="419507"/>
                        <a:pt x="1149543" y="416173"/>
                        <a:pt x="1152939" y="416173"/>
                      </a:cubicBezTo>
                      <a:close/>
                      <a:moveTo>
                        <a:pt x="1133529" y="416173"/>
                      </a:moveTo>
                      <a:cubicBezTo>
                        <a:pt x="1136926" y="416173"/>
                        <a:pt x="1139838" y="419507"/>
                        <a:pt x="1139838" y="423396"/>
                      </a:cubicBezTo>
                      <a:cubicBezTo>
                        <a:pt x="1139838" y="427286"/>
                        <a:pt x="1136926" y="430064"/>
                        <a:pt x="1133529" y="430064"/>
                      </a:cubicBezTo>
                      <a:cubicBezTo>
                        <a:pt x="1130133" y="430064"/>
                        <a:pt x="1127221" y="427286"/>
                        <a:pt x="1127221" y="423396"/>
                      </a:cubicBezTo>
                      <a:cubicBezTo>
                        <a:pt x="1127221" y="419507"/>
                        <a:pt x="1130133" y="416173"/>
                        <a:pt x="1133529" y="416173"/>
                      </a:cubicBezTo>
                      <a:close/>
                      <a:moveTo>
                        <a:pt x="1114605" y="416173"/>
                      </a:moveTo>
                      <a:cubicBezTo>
                        <a:pt x="1118002" y="416173"/>
                        <a:pt x="1120913" y="419507"/>
                        <a:pt x="1120913" y="423396"/>
                      </a:cubicBezTo>
                      <a:cubicBezTo>
                        <a:pt x="1120913" y="427286"/>
                        <a:pt x="1118002" y="430064"/>
                        <a:pt x="1114605" y="430064"/>
                      </a:cubicBezTo>
                      <a:cubicBezTo>
                        <a:pt x="1111208" y="430064"/>
                        <a:pt x="1108297" y="427286"/>
                        <a:pt x="1108297" y="423396"/>
                      </a:cubicBezTo>
                      <a:cubicBezTo>
                        <a:pt x="1108297" y="419507"/>
                        <a:pt x="1111208" y="416173"/>
                        <a:pt x="1114605" y="416173"/>
                      </a:cubicBezTo>
                      <a:close/>
                      <a:moveTo>
                        <a:pt x="1095195" y="416173"/>
                      </a:moveTo>
                      <a:cubicBezTo>
                        <a:pt x="1098592" y="416173"/>
                        <a:pt x="1101503" y="419507"/>
                        <a:pt x="1101503" y="423396"/>
                      </a:cubicBezTo>
                      <a:cubicBezTo>
                        <a:pt x="1101503" y="427286"/>
                        <a:pt x="1098592" y="430064"/>
                        <a:pt x="1095195" y="430064"/>
                      </a:cubicBezTo>
                      <a:cubicBezTo>
                        <a:pt x="1091799" y="430064"/>
                        <a:pt x="1089372" y="427286"/>
                        <a:pt x="1089372" y="423396"/>
                      </a:cubicBezTo>
                      <a:cubicBezTo>
                        <a:pt x="1089372" y="419507"/>
                        <a:pt x="1091799" y="416173"/>
                        <a:pt x="1095195" y="416173"/>
                      </a:cubicBezTo>
                      <a:close/>
                      <a:moveTo>
                        <a:pt x="1076271" y="416173"/>
                      </a:moveTo>
                      <a:cubicBezTo>
                        <a:pt x="1079667" y="416173"/>
                        <a:pt x="1082579" y="419507"/>
                        <a:pt x="1082579" y="423396"/>
                      </a:cubicBezTo>
                      <a:cubicBezTo>
                        <a:pt x="1082579" y="427286"/>
                        <a:pt x="1079667" y="430064"/>
                        <a:pt x="1076271" y="430064"/>
                      </a:cubicBezTo>
                      <a:cubicBezTo>
                        <a:pt x="1072874" y="430064"/>
                        <a:pt x="1069963" y="427286"/>
                        <a:pt x="1069963" y="423396"/>
                      </a:cubicBezTo>
                      <a:cubicBezTo>
                        <a:pt x="1069963" y="419507"/>
                        <a:pt x="1072874" y="416173"/>
                        <a:pt x="1076271" y="416173"/>
                      </a:cubicBezTo>
                      <a:close/>
                      <a:moveTo>
                        <a:pt x="1057346" y="416173"/>
                      </a:moveTo>
                      <a:cubicBezTo>
                        <a:pt x="1060743" y="416173"/>
                        <a:pt x="1063169" y="419507"/>
                        <a:pt x="1063169" y="423396"/>
                      </a:cubicBezTo>
                      <a:cubicBezTo>
                        <a:pt x="1063169" y="427286"/>
                        <a:pt x="1060743" y="430064"/>
                        <a:pt x="1057346" y="430064"/>
                      </a:cubicBezTo>
                      <a:cubicBezTo>
                        <a:pt x="1053950" y="430064"/>
                        <a:pt x="1051038" y="427286"/>
                        <a:pt x="1051038" y="423396"/>
                      </a:cubicBezTo>
                      <a:cubicBezTo>
                        <a:pt x="1051038" y="419507"/>
                        <a:pt x="1053950" y="416173"/>
                        <a:pt x="1057346" y="416173"/>
                      </a:cubicBezTo>
                      <a:close/>
                      <a:moveTo>
                        <a:pt x="1037936" y="416173"/>
                      </a:moveTo>
                      <a:cubicBezTo>
                        <a:pt x="1041333" y="416173"/>
                        <a:pt x="1044245" y="419507"/>
                        <a:pt x="1044245" y="423396"/>
                      </a:cubicBezTo>
                      <a:cubicBezTo>
                        <a:pt x="1044245" y="427286"/>
                        <a:pt x="1041333" y="430064"/>
                        <a:pt x="1037936" y="430064"/>
                      </a:cubicBezTo>
                      <a:cubicBezTo>
                        <a:pt x="1034540" y="430064"/>
                        <a:pt x="1031628" y="427286"/>
                        <a:pt x="1031628" y="423396"/>
                      </a:cubicBezTo>
                      <a:cubicBezTo>
                        <a:pt x="1031628" y="419507"/>
                        <a:pt x="1034540" y="416173"/>
                        <a:pt x="1037936" y="416173"/>
                      </a:cubicBezTo>
                      <a:close/>
                      <a:moveTo>
                        <a:pt x="1019012" y="416173"/>
                      </a:moveTo>
                      <a:cubicBezTo>
                        <a:pt x="1022409" y="416173"/>
                        <a:pt x="1024835" y="419507"/>
                        <a:pt x="1024835" y="423396"/>
                      </a:cubicBezTo>
                      <a:cubicBezTo>
                        <a:pt x="1024835" y="427286"/>
                        <a:pt x="1022409" y="430064"/>
                        <a:pt x="1019012" y="430064"/>
                      </a:cubicBezTo>
                      <a:cubicBezTo>
                        <a:pt x="1015615" y="430064"/>
                        <a:pt x="1012704" y="427286"/>
                        <a:pt x="1012704" y="423396"/>
                      </a:cubicBezTo>
                      <a:cubicBezTo>
                        <a:pt x="1012704" y="419507"/>
                        <a:pt x="1015615" y="416173"/>
                        <a:pt x="1019012" y="416173"/>
                      </a:cubicBezTo>
                      <a:close/>
                      <a:moveTo>
                        <a:pt x="865675" y="416173"/>
                      </a:moveTo>
                      <a:cubicBezTo>
                        <a:pt x="869072" y="416173"/>
                        <a:pt x="871983" y="419507"/>
                        <a:pt x="871983" y="423396"/>
                      </a:cubicBezTo>
                      <a:cubicBezTo>
                        <a:pt x="871983" y="427286"/>
                        <a:pt x="869072" y="430064"/>
                        <a:pt x="865675" y="430064"/>
                      </a:cubicBezTo>
                      <a:cubicBezTo>
                        <a:pt x="862278" y="430064"/>
                        <a:pt x="859852" y="427286"/>
                        <a:pt x="859852" y="423396"/>
                      </a:cubicBezTo>
                      <a:cubicBezTo>
                        <a:pt x="859852" y="419507"/>
                        <a:pt x="862278" y="416173"/>
                        <a:pt x="865675" y="416173"/>
                      </a:cubicBezTo>
                      <a:close/>
                      <a:moveTo>
                        <a:pt x="846750" y="416173"/>
                      </a:moveTo>
                      <a:cubicBezTo>
                        <a:pt x="850147" y="416173"/>
                        <a:pt x="853059" y="419507"/>
                        <a:pt x="853059" y="423396"/>
                      </a:cubicBezTo>
                      <a:cubicBezTo>
                        <a:pt x="853059" y="427286"/>
                        <a:pt x="850147" y="430064"/>
                        <a:pt x="846750" y="430064"/>
                      </a:cubicBezTo>
                      <a:cubicBezTo>
                        <a:pt x="843354" y="430064"/>
                        <a:pt x="840442" y="427286"/>
                        <a:pt x="840442" y="423396"/>
                      </a:cubicBezTo>
                      <a:cubicBezTo>
                        <a:pt x="840442" y="419507"/>
                        <a:pt x="843354" y="416173"/>
                        <a:pt x="846750" y="416173"/>
                      </a:cubicBezTo>
                      <a:close/>
                      <a:moveTo>
                        <a:pt x="827341" y="416173"/>
                      </a:moveTo>
                      <a:cubicBezTo>
                        <a:pt x="831223" y="416173"/>
                        <a:pt x="833649" y="419507"/>
                        <a:pt x="833649" y="423396"/>
                      </a:cubicBezTo>
                      <a:cubicBezTo>
                        <a:pt x="833649" y="427286"/>
                        <a:pt x="831223" y="430064"/>
                        <a:pt x="827341" y="430064"/>
                      </a:cubicBezTo>
                      <a:cubicBezTo>
                        <a:pt x="823944" y="430064"/>
                        <a:pt x="821518" y="427286"/>
                        <a:pt x="821518" y="423396"/>
                      </a:cubicBezTo>
                      <a:cubicBezTo>
                        <a:pt x="821518" y="419507"/>
                        <a:pt x="823944" y="416173"/>
                        <a:pt x="827341" y="416173"/>
                      </a:cubicBezTo>
                      <a:close/>
                      <a:moveTo>
                        <a:pt x="808416" y="416173"/>
                      </a:moveTo>
                      <a:cubicBezTo>
                        <a:pt x="811813" y="416173"/>
                        <a:pt x="814724" y="419507"/>
                        <a:pt x="814724" y="423396"/>
                      </a:cubicBezTo>
                      <a:cubicBezTo>
                        <a:pt x="814724" y="427286"/>
                        <a:pt x="811813" y="430064"/>
                        <a:pt x="808416" y="430064"/>
                      </a:cubicBezTo>
                      <a:cubicBezTo>
                        <a:pt x="805020" y="430064"/>
                        <a:pt x="802108" y="427286"/>
                        <a:pt x="802108" y="423396"/>
                      </a:cubicBezTo>
                      <a:cubicBezTo>
                        <a:pt x="802108" y="419507"/>
                        <a:pt x="805020" y="416173"/>
                        <a:pt x="808416" y="416173"/>
                      </a:cubicBezTo>
                      <a:close/>
                      <a:moveTo>
                        <a:pt x="444969" y="416173"/>
                      </a:moveTo>
                      <a:cubicBezTo>
                        <a:pt x="448365" y="416173"/>
                        <a:pt x="451277" y="419507"/>
                        <a:pt x="451277" y="423396"/>
                      </a:cubicBezTo>
                      <a:cubicBezTo>
                        <a:pt x="451277" y="427286"/>
                        <a:pt x="448365" y="430064"/>
                        <a:pt x="444969" y="430064"/>
                      </a:cubicBezTo>
                      <a:cubicBezTo>
                        <a:pt x="441572" y="430064"/>
                        <a:pt x="438661" y="427286"/>
                        <a:pt x="438661" y="423396"/>
                      </a:cubicBezTo>
                      <a:cubicBezTo>
                        <a:pt x="438661" y="419507"/>
                        <a:pt x="441572" y="416173"/>
                        <a:pt x="444969" y="416173"/>
                      </a:cubicBezTo>
                      <a:close/>
                      <a:moveTo>
                        <a:pt x="426044" y="416173"/>
                      </a:moveTo>
                      <a:cubicBezTo>
                        <a:pt x="429441" y="416173"/>
                        <a:pt x="431867" y="419507"/>
                        <a:pt x="431867" y="423396"/>
                      </a:cubicBezTo>
                      <a:cubicBezTo>
                        <a:pt x="431867" y="427286"/>
                        <a:pt x="429441" y="430064"/>
                        <a:pt x="426044" y="430064"/>
                      </a:cubicBezTo>
                      <a:cubicBezTo>
                        <a:pt x="422647" y="430064"/>
                        <a:pt x="419736" y="427286"/>
                        <a:pt x="419736" y="423396"/>
                      </a:cubicBezTo>
                      <a:cubicBezTo>
                        <a:pt x="419736" y="419507"/>
                        <a:pt x="422647" y="416173"/>
                        <a:pt x="426044" y="416173"/>
                      </a:cubicBezTo>
                      <a:close/>
                      <a:moveTo>
                        <a:pt x="406634" y="416173"/>
                      </a:moveTo>
                      <a:cubicBezTo>
                        <a:pt x="410031" y="416173"/>
                        <a:pt x="412943" y="419507"/>
                        <a:pt x="412943" y="423396"/>
                      </a:cubicBezTo>
                      <a:cubicBezTo>
                        <a:pt x="412943" y="427286"/>
                        <a:pt x="410031" y="430064"/>
                        <a:pt x="406634" y="430064"/>
                      </a:cubicBezTo>
                      <a:cubicBezTo>
                        <a:pt x="403238" y="430064"/>
                        <a:pt x="400326" y="427286"/>
                        <a:pt x="400326" y="423396"/>
                      </a:cubicBezTo>
                      <a:cubicBezTo>
                        <a:pt x="400326" y="419507"/>
                        <a:pt x="403238" y="416173"/>
                        <a:pt x="406634" y="416173"/>
                      </a:cubicBezTo>
                      <a:close/>
                      <a:moveTo>
                        <a:pt x="387710" y="416173"/>
                      </a:moveTo>
                      <a:cubicBezTo>
                        <a:pt x="391107" y="416173"/>
                        <a:pt x="393533" y="419507"/>
                        <a:pt x="393533" y="423396"/>
                      </a:cubicBezTo>
                      <a:cubicBezTo>
                        <a:pt x="393533" y="427286"/>
                        <a:pt x="391107" y="430064"/>
                        <a:pt x="387710" y="430064"/>
                      </a:cubicBezTo>
                      <a:cubicBezTo>
                        <a:pt x="384313" y="430064"/>
                        <a:pt x="381402" y="427286"/>
                        <a:pt x="381402" y="423396"/>
                      </a:cubicBezTo>
                      <a:cubicBezTo>
                        <a:pt x="381402" y="419507"/>
                        <a:pt x="384313" y="416173"/>
                        <a:pt x="387710" y="416173"/>
                      </a:cubicBezTo>
                      <a:close/>
                      <a:moveTo>
                        <a:pt x="368300" y="416173"/>
                      </a:moveTo>
                      <a:cubicBezTo>
                        <a:pt x="371697" y="416173"/>
                        <a:pt x="374608" y="419507"/>
                        <a:pt x="374608" y="423396"/>
                      </a:cubicBezTo>
                      <a:cubicBezTo>
                        <a:pt x="374608" y="427286"/>
                        <a:pt x="371697" y="430064"/>
                        <a:pt x="368300" y="430064"/>
                      </a:cubicBezTo>
                      <a:cubicBezTo>
                        <a:pt x="364903" y="430064"/>
                        <a:pt x="362477" y="427286"/>
                        <a:pt x="362477" y="423396"/>
                      </a:cubicBezTo>
                      <a:cubicBezTo>
                        <a:pt x="362477" y="419507"/>
                        <a:pt x="364903" y="416173"/>
                        <a:pt x="368300" y="416173"/>
                      </a:cubicBezTo>
                      <a:close/>
                      <a:moveTo>
                        <a:pt x="349376" y="416173"/>
                      </a:moveTo>
                      <a:cubicBezTo>
                        <a:pt x="352772" y="416173"/>
                        <a:pt x="355684" y="419507"/>
                        <a:pt x="355684" y="423396"/>
                      </a:cubicBezTo>
                      <a:cubicBezTo>
                        <a:pt x="355684" y="427286"/>
                        <a:pt x="352772" y="430064"/>
                        <a:pt x="349376" y="430064"/>
                      </a:cubicBezTo>
                      <a:cubicBezTo>
                        <a:pt x="345979" y="430064"/>
                        <a:pt x="343068" y="427286"/>
                        <a:pt x="343068" y="423396"/>
                      </a:cubicBezTo>
                      <a:cubicBezTo>
                        <a:pt x="343068" y="419507"/>
                        <a:pt x="345979" y="416173"/>
                        <a:pt x="349376" y="416173"/>
                      </a:cubicBezTo>
                      <a:close/>
                      <a:moveTo>
                        <a:pt x="329966" y="416173"/>
                      </a:moveTo>
                      <a:cubicBezTo>
                        <a:pt x="333363" y="416173"/>
                        <a:pt x="336274" y="419507"/>
                        <a:pt x="336274" y="423396"/>
                      </a:cubicBezTo>
                      <a:cubicBezTo>
                        <a:pt x="336274" y="427286"/>
                        <a:pt x="333363" y="430064"/>
                        <a:pt x="329966" y="430064"/>
                      </a:cubicBezTo>
                      <a:cubicBezTo>
                        <a:pt x="326569" y="430064"/>
                        <a:pt x="324143" y="427286"/>
                        <a:pt x="324143" y="423396"/>
                      </a:cubicBezTo>
                      <a:cubicBezTo>
                        <a:pt x="324143" y="419507"/>
                        <a:pt x="326569" y="416173"/>
                        <a:pt x="329966" y="416173"/>
                      </a:cubicBezTo>
                      <a:close/>
                      <a:moveTo>
                        <a:pt x="311041" y="416173"/>
                      </a:moveTo>
                      <a:cubicBezTo>
                        <a:pt x="314438" y="416173"/>
                        <a:pt x="317350" y="419507"/>
                        <a:pt x="317350" y="423396"/>
                      </a:cubicBezTo>
                      <a:cubicBezTo>
                        <a:pt x="317350" y="427286"/>
                        <a:pt x="314438" y="430064"/>
                        <a:pt x="311041" y="430064"/>
                      </a:cubicBezTo>
                      <a:cubicBezTo>
                        <a:pt x="307645" y="430064"/>
                        <a:pt x="304733" y="427286"/>
                        <a:pt x="304733" y="423396"/>
                      </a:cubicBezTo>
                      <a:cubicBezTo>
                        <a:pt x="304733" y="419507"/>
                        <a:pt x="307645" y="416173"/>
                        <a:pt x="311041" y="416173"/>
                      </a:cubicBezTo>
                      <a:close/>
                      <a:moveTo>
                        <a:pt x="292117" y="416173"/>
                      </a:moveTo>
                      <a:cubicBezTo>
                        <a:pt x="295514" y="416173"/>
                        <a:pt x="297940" y="419507"/>
                        <a:pt x="297940" y="423396"/>
                      </a:cubicBezTo>
                      <a:cubicBezTo>
                        <a:pt x="297940" y="427286"/>
                        <a:pt x="295514" y="430064"/>
                        <a:pt x="292117" y="430064"/>
                      </a:cubicBezTo>
                      <a:cubicBezTo>
                        <a:pt x="288720" y="430064"/>
                        <a:pt x="285809" y="427286"/>
                        <a:pt x="285809" y="423396"/>
                      </a:cubicBezTo>
                      <a:cubicBezTo>
                        <a:pt x="285809" y="419507"/>
                        <a:pt x="288720" y="416173"/>
                        <a:pt x="292117" y="416173"/>
                      </a:cubicBezTo>
                      <a:close/>
                      <a:moveTo>
                        <a:pt x="272707" y="416173"/>
                      </a:moveTo>
                      <a:cubicBezTo>
                        <a:pt x="276104" y="416173"/>
                        <a:pt x="279015" y="419507"/>
                        <a:pt x="279015" y="423396"/>
                      </a:cubicBezTo>
                      <a:cubicBezTo>
                        <a:pt x="279015" y="427286"/>
                        <a:pt x="276104" y="430064"/>
                        <a:pt x="272707" y="430064"/>
                      </a:cubicBezTo>
                      <a:cubicBezTo>
                        <a:pt x="269310" y="430064"/>
                        <a:pt x="266399" y="427286"/>
                        <a:pt x="266399" y="423396"/>
                      </a:cubicBezTo>
                      <a:cubicBezTo>
                        <a:pt x="266399" y="419507"/>
                        <a:pt x="269310" y="416173"/>
                        <a:pt x="272707" y="416173"/>
                      </a:cubicBezTo>
                      <a:close/>
                      <a:moveTo>
                        <a:pt x="253783" y="416173"/>
                      </a:moveTo>
                      <a:cubicBezTo>
                        <a:pt x="257179" y="416173"/>
                        <a:pt x="259606" y="419507"/>
                        <a:pt x="259606" y="423396"/>
                      </a:cubicBezTo>
                      <a:cubicBezTo>
                        <a:pt x="259606" y="427286"/>
                        <a:pt x="257179" y="430064"/>
                        <a:pt x="253783" y="430064"/>
                      </a:cubicBezTo>
                      <a:cubicBezTo>
                        <a:pt x="250386" y="430064"/>
                        <a:pt x="247475" y="427286"/>
                        <a:pt x="247475" y="423396"/>
                      </a:cubicBezTo>
                      <a:cubicBezTo>
                        <a:pt x="247475" y="419507"/>
                        <a:pt x="250386" y="416173"/>
                        <a:pt x="253783" y="416173"/>
                      </a:cubicBezTo>
                      <a:close/>
                      <a:moveTo>
                        <a:pt x="234373" y="416173"/>
                      </a:moveTo>
                      <a:cubicBezTo>
                        <a:pt x="237770" y="416173"/>
                        <a:pt x="240681" y="419507"/>
                        <a:pt x="240681" y="423396"/>
                      </a:cubicBezTo>
                      <a:cubicBezTo>
                        <a:pt x="240681" y="427286"/>
                        <a:pt x="237770" y="430064"/>
                        <a:pt x="234373" y="430064"/>
                      </a:cubicBezTo>
                      <a:cubicBezTo>
                        <a:pt x="230976" y="430064"/>
                        <a:pt x="228550" y="427286"/>
                        <a:pt x="228550" y="423396"/>
                      </a:cubicBezTo>
                      <a:cubicBezTo>
                        <a:pt x="228550" y="419507"/>
                        <a:pt x="230976" y="416173"/>
                        <a:pt x="234373" y="416173"/>
                      </a:cubicBezTo>
                      <a:close/>
                      <a:moveTo>
                        <a:pt x="923419" y="398948"/>
                      </a:moveTo>
                      <a:cubicBezTo>
                        <a:pt x="924389" y="398948"/>
                        <a:pt x="925360" y="400060"/>
                        <a:pt x="925360" y="401171"/>
                      </a:cubicBezTo>
                      <a:cubicBezTo>
                        <a:pt x="925360" y="402838"/>
                        <a:pt x="924389" y="403393"/>
                        <a:pt x="923419" y="403393"/>
                      </a:cubicBezTo>
                      <a:cubicBezTo>
                        <a:pt x="921963" y="403393"/>
                        <a:pt x="920993" y="402838"/>
                        <a:pt x="920993" y="401171"/>
                      </a:cubicBezTo>
                      <a:cubicBezTo>
                        <a:pt x="920993" y="400060"/>
                        <a:pt x="921963" y="398948"/>
                        <a:pt x="923419" y="398948"/>
                      </a:cubicBezTo>
                      <a:close/>
                      <a:moveTo>
                        <a:pt x="1209257" y="395498"/>
                      </a:moveTo>
                      <a:lnTo>
                        <a:pt x="1208189" y="406093"/>
                      </a:lnTo>
                      <a:lnTo>
                        <a:pt x="1203890" y="401171"/>
                      </a:lnTo>
                      <a:close/>
                      <a:moveTo>
                        <a:pt x="1191273" y="394503"/>
                      </a:moveTo>
                      <a:cubicBezTo>
                        <a:pt x="1194670" y="394503"/>
                        <a:pt x="1197096" y="397281"/>
                        <a:pt x="1197096" y="401171"/>
                      </a:cubicBezTo>
                      <a:cubicBezTo>
                        <a:pt x="1197096" y="405060"/>
                        <a:pt x="1194670" y="408394"/>
                        <a:pt x="1191273" y="408394"/>
                      </a:cubicBezTo>
                      <a:cubicBezTo>
                        <a:pt x="1187392" y="408394"/>
                        <a:pt x="1184965" y="405060"/>
                        <a:pt x="1184965" y="401171"/>
                      </a:cubicBezTo>
                      <a:cubicBezTo>
                        <a:pt x="1184965" y="397281"/>
                        <a:pt x="1187392" y="394503"/>
                        <a:pt x="1191273" y="394503"/>
                      </a:cubicBezTo>
                      <a:close/>
                      <a:moveTo>
                        <a:pt x="1171864" y="394503"/>
                      </a:moveTo>
                      <a:cubicBezTo>
                        <a:pt x="1175260" y="394503"/>
                        <a:pt x="1178172" y="397281"/>
                        <a:pt x="1178172" y="401171"/>
                      </a:cubicBezTo>
                      <a:cubicBezTo>
                        <a:pt x="1178172" y="405060"/>
                        <a:pt x="1175260" y="408394"/>
                        <a:pt x="1171864" y="408394"/>
                      </a:cubicBezTo>
                      <a:cubicBezTo>
                        <a:pt x="1168467" y="408394"/>
                        <a:pt x="1165556" y="405060"/>
                        <a:pt x="1165556" y="401171"/>
                      </a:cubicBezTo>
                      <a:cubicBezTo>
                        <a:pt x="1165556" y="397281"/>
                        <a:pt x="1168467" y="394503"/>
                        <a:pt x="1171864" y="394503"/>
                      </a:cubicBezTo>
                      <a:close/>
                      <a:moveTo>
                        <a:pt x="1152939" y="394503"/>
                      </a:moveTo>
                      <a:cubicBezTo>
                        <a:pt x="1156336" y="394503"/>
                        <a:pt x="1158762" y="397281"/>
                        <a:pt x="1158762" y="401171"/>
                      </a:cubicBezTo>
                      <a:cubicBezTo>
                        <a:pt x="1158762" y="405060"/>
                        <a:pt x="1156336" y="408394"/>
                        <a:pt x="1152939" y="408394"/>
                      </a:cubicBezTo>
                      <a:cubicBezTo>
                        <a:pt x="1149543" y="408394"/>
                        <a:pt x="1146631" y="405060"/>
                        <a:pt x="1146631" y="401171"/>
                      </a:cubicBezTo>
                      <a:cubicBezTo>
                        <a:pt x="1146631" y="397281"/>
                        <a:pt x="1149543" y="394503"/>
                        <a:pt x="1152939" y="394503"/>
                      </a:cubicBezTo>
                      <a:close/>
                      <a:moveTo>
                        <a:pt x="1133529" y="394503"/>
                      </a:moveTo>
                      <a:cubicBezTo>
                        <a:pt x="1136926" y="394503"/>
                        <a:pt x="1139838" y="397281"/>
                        <a:pt x="1139838" y="401171"/>
                      </a:cubicBezTo>
                      <a:cubicBezTo>
                        <a:pt x="1139838" y="405060"/>
                        <a:pt x="1136926" y="408394"/>
                        <a:pt x="1133529" y="408394"/>
                      </a:cubicBezTo>
                      <a:cubicBezTo>
                        <a:pt x="1130133" y="408394"/>
                        <a:pt x="1127221" y="405060"/>
                        <a:pt x="1127221" y="401171"/>
                      </a:cubicBezTo>
                      <a:cubicBezTo>
                        <a:pt x="1127221" y="397281"/>
                        <a:pt x="1130133" y="394503"/>
                        <a:pt x="1133529" y="394503"/>
                      </a:cubicBezTo>
                      <a:close/>
                      <a:moveTo>
                        <a:pt x="1114605" y="394503"/>
                      </a:moveTo>
                      <a:cubicBezTo>
                        <a:pt x="1118002" y="394503"/>
                        <a:pt x="1120913" y="397281"/>
                        <a:pt x="1120913" y="401171"/>
                      </a:cubicBezTo>
                      <a:cubicBezTo>
                        <a:pt x="1120913" y="405060"/>
                        <a:pt x="1118002" y="408394"/>
                        <a:pt x="1114605" y="408394"/>
                      </a:cubicBezTo>
                      <a:cubicBezTo>
                        <a:pt x="1111208" y="408394"/>
                        <a:pt x="1108297" y="405060"/>
                        <a:pt x="1108297" y="401171"/>
                      </a:cubicBezTo>
                      <a:cubicBezTo>
                        <a:pt x="1108297" y="397281"/>
                        <a:pt x="1111208" y="394503"/>
                        <a:pt x="1114605" y="394503"/>
                      </a:cubicBezTo>
                      <a:close/>
                      <a:moveTo>
                        <a:pt x="1095195" y="394503"/>
                      </a:moveTo>
                      <a:cubicBezTo>
                        <a:pt x="1098592" y="394503"/>
                        <a:pt x="1101503" y="397281"/>
                        <a:pt x="1101503" y="401171"/>
                      </a:cubicBezTo>
                      <a:cubicBezTo>
                        <a:pt x="1101503" y="405060"/>
                        <a:pt x="1098592" y="408394"/>
                        <a:pt x="1095195" y="408394"/>
                      </a:cubicBezTo>
                      <a:cubicBezTo>
                        <a:pt x="1091799" y="408394"/>
                        <a:pt x="1089372" y="405060"/>
                        <a:pt x="1089372" y="401171"/>
                      </a:cubicBezTo>
                      <a:cubicBezTo>
                        <a:pt x="1089372" y="397281"/>
                        <a:pt x="1091799" y="394503"/>
                        <a:pt x="1095195" y="394503"/>
                      </a:cubicBezTo>
                      <a:close/>
                      <a:moveTo>
                        <a:pt x="1057346" y="394503"/>
                      </a:moveTo>
                      <a:cubicBezTo>
                        <a:pt x="1060743" y="394503"/>
                        <a:pt x="1063169" y="397281"/>
                        <a:pt x="1063169" y="401171"/>
                      </a:cubicBezTo>
                      <a:cubicBezTo>
                        <a:pt x="1063169" y="405060"/>
                        <a:pt x="1060743" y="408394"/>
                        <a:pt x="1057346" y="408394"/>
                      </a:cubicBezTo>
                      <a:cubicBezTo>
                        <a:pt x="1053950" y="408394"/>
                        <a:pt x="1051038" y="405060"/>
                        <a:pt x="1051038" y="401171"/>
                      </a:cubicBezTo>
                      <a:cubicBezTo>
                        <a:pt x="1051038" y="397281"/>
                        <a:pt x="1053950" y="394503"/>
                        <a:pt x="1057346" y="394503"/>
                      </a:cubicBezTo>
                      <a:close/>
                      <a:moveTo>
                        <a:pt x="1037936" y="394503"/>
                      </a:moveTo>
                      <a:cubicBezTo>
                        <a:pt x="1041333" y="394503"/>
                        <a:pt x="1044245" y="397281"/>
                        <a:pt x="1044245" y="401171"/>
                      </a:cubicBezTo>
                      <a:cubicBezTo>
                        <a:pt x="1044245" y="405060"/>
                        <a:pt x="1041333" y="408394"/>
                        <a:pt x="1037936" y="408394"/>
                      </a:cubicBezTo>
                      <a:cubicBezTo>
                        <a:pt x="1034540" y="408394"/>
                        <a:pt x="1031628" y="405060"/>
                        <a:pt x="1031628" y="401171"/>
                      </a:cubicBezTo>
                      <a:cubicBezTo>
                        <a:pt x="1031628" y="397281"/>
                        <a:pt x="1034540" y="394503"/>
                        <a:pt x="1037936" y="394503"/>
                      </a:cubicBezTo>
                      <a:close/>
                      <a:moveTo>
                        <a:pt x="1019012" y="394503"/>
                      </a:moveTo>
                      <a:cubicBezTo>
                        <a:pt x="1022409" y="394503"/>
                        <a:pt x="1024835" y="397281"/>
                        <a:pt x="1024835" y="401171"/>
                      </a:cubicBezTo>
                      <a:cubicBezTo>
                        <a:pt x="1024835" y="405060"/>
                        <a:pt x="1022409" y="408394"/>
                        <a:pt x="1019012" y="408394"/>
                      </a:cubicBezTo>
                      <a:cubicBezTo>
                        <a:pt x="1015615" y="408394"/>
                        <a:pt x="1012704" y="405060"/>
                        <a:pt x="1012704" y="401171"/>
                      </a:cubicBezTo>
                      <a:cubicBezTo>
                        <a:pt x="1012704" y="397281"/>
                        <a:pt x="1015615" y="394503"/>
                        <a:pt x="1019012" y="394503"/>
                      </a:cubicBezTo>
                      <a:close/>
                      <a:moveTo>
                        <a:pt x="999602" y="394503"/>
                      </a:moveTo>
                      <a:cubicBezTo>
                        <a:pt x="1002999" y="394503"/>
                        <a:pt x="1005910" y="397281"/>
                        <a:pt x="1005910" y="401171"/>
                      </a:cubicBezTo>
                      <a:cubicBezTo>
                        <a:pt x="1005910" y="405060"/>
                        <a:pt x="1002999" y="408394"/>
                        <a:pt x="999602" y="408394"/>
                      </a:cubicBezTo>
                      <a:cubicBezTo>
                        <a:pt x="996206" y="408394"/>
                        <a:pt x="993779" y="405060"/>
                        <a:pt x="993779" y="401171"/>
                      </a:cubicBezTo>
                      <a:cubicBezTo>
                        <a:pt x="993779" y="397281"/>
                        <a:pt x="996206" y="394503"/>
                        <a:pt x="999602" y="394503"/>
                      </a:cubicBezTo>
                      <a:close/>
                      <a:moveTo>
                        <a:pt x="980678" y="394503"/>
                      </a:moveTo>
                      <a:cubicBezTo>
                        <a:pt x="984074" y="394503"/>
                        <a:pt x="986986" y="397281"/>
                        <a:pt x="986986" y="401171"/>
                      </a:cubicBezTo>
                      <a:cubicBezTo>
                        <a:pt x="986986" y="405060"/>
                        <a:pt x="984074" y="408394"/>
                        <a:pt x="980678" y="408394"/>
                      </a:cubicBezTo>
                      <a:cubicBezTo>
                        <a:pt x="977281" y="408394"/>
                        <a:pt x="974370" y="405060"/>
                        <a:pt x="974370" y="401171"/>
                      </a:cubicBezTo>
                      <a:cubicBezTo>
                        <a:pt x="974370" y="397281"/>
                        <a:pt x="977281" y="394503"/>
                        <a:pt x="980678" y="394503"/>
                      </a:cubicBezTo>
                      <a:close/>
                      <a:moveTo>
                        <a:pt x="961268" y="394503"/>
                      </a:moveTo>
                      <a:cubicBezTo>
                        <a:pt x="964665" y="394503"/>
                        <a:pt x="967576" y="397281"/>
                        <a:pt x="967576" y="401171"/>
                      </a:cubicBezTo>
                      <a:cubicBezTo>
                        <a:pt x="967576" y="405060"/>
                        <a:pt x="964665" y="408394"/>
                        <a:pt x="961268" y="408394"/>
                      </a:cubicBezTo>
                      <a:cubicBezTo>
                        <a:pt x="957871" y="408394"/>
                        <a:pt x="955445" y="405060"/>
                        <a:pt x="955445" y="401171"/>
                      </a:cubicBezTo>
                      <a:cubicBezTo>
                        <a:pt x="955445" y="397281"/>
                        <a:pt x="957871" y="394503"/>
                        <a:pt x="961268" y="394503"/>
                      </a:cubicBezTo>
                      <a:close/>
                      <a:moveTo>
                        <a:pt x="942343" y="394503"/>
                      </a:moveTo>
                      <a:cubicBezTo>
                        <a:pt x="945740" y="394503"/>
                        <a:pt x="948652" y="397281"/>
                        <a:pt x="948652" y="401171"/>
                      </a:cubicBezTo>
                      <a:cubicBezTo>
                        <a:pt x="948652" y="405060"/>
                        <a:pt x="945740" y="408394"/>
                        <a:pt x="942343" y="408394"/>
                      </a:cubicBezTo>
                      <a:cubicBezTo>
                        <a:pt x="938947" y="408394"/>
                        <a:pt x="936035" y="405060"/>
                        <a:pt x="936035" y="401171"/>
                      </a:cubicBezTo>
                      <a:cubicBezTo>
                        <a:pt x="936035" y="397281"/>
                        <a:pt x="938947" y="394503"/>
                        <a:pt x="942343" y="394503"/>
                      </a:cubicBezTo>
                      <a:close/>
                      <a:moveTo>
                        <a:pt x="808416" y="394503"/>
                      </a:moveTo>
                      <a:cubicBezTo>
                        <a:pt x="811813" y="394503"/>
                        <a:pt x="814724" y="397281"/>
                        <a:pt x="814724" y="401171"/>
                      </a:cubicBezTo>
                      <a:cubicBezTo>
                        <a:pt x="814724" y="405060"/>
                        <a:pt x="811813" y="408394"/>
                        <a:pt x="808416" y="408394"/>
                      </a:cubicBezTo>
                      <a:cubicBezTo>
                        <a:pt x="805020" y="408394"/>
                        <a:pt x="802108" y="405060"/>
                        <a:pt x="802108" y="401171"/>
                      </a:cubicBezTo>
                      <a:cubicBezTo>
                        <a:pt x="802108" y="397281"/>
                        <a:pt x="805020" y="394503"/>
                        <a:pt x="808416" y="394503"/>
                      </a:cubicBezTo>
                      <a:close/>
                      <a:moveTo>
                        <a:pt x="789492" y="394503"/>
                      </a:moveTo>
                      <a:cubicBezTo>
                        <a:pt x="792888" y="394503"/>
                        <a:pt x="795315" y="397281"/>
                        <a:pt x="795315" y="401171"/>
                      </a:cubicBezTo>
                      <a:cubicBezTo>
                        <a:pt x="795315" y="405060"/>
                        <a:pt x="792888" y="408394"/>
                        <a:pt x="789492" y="408394"/>
                      </a:cubicBezTo>
                      <a:cubicBezTo>
                        <a:pt x="786095" y="408394"/>
                        <a:pt x="783184" y="405060"/>
                        <a:pt x="783184" y="401171"/>
                      </a:cubicBezTo>
                      <a:cubicBezTo>
                        <a:pt x="783184" y="397281"/>
                        <a:pt x="786095" y="394503"/>
                        <a:pt x="789492" y="394503"/>
                      </a:cubicBezTo>
                      <a:close/>
                      <a:moveTo>
                        <a:pt x="426044" y="394503"/>
                      </a:moveTo>
                      <a:cubicBezTo>
                        <a:pt x="429441" y="394503"/>
                        <a:pt x="431867" y="397281"/>
                        <a:pt x="431867" y="401171"/>
                      </a:cubicBezTo>
                      <a:cubicBezTo>
                        <a:pt x="431867" y="405060"/>
                        <a:pt x="429441" y="408394"/>
                        <a:pt x="426044" y="408394"/>
                      </a:cubicBezTo>
                      <a:cubicBezTo>
                        <a:pt x="422647" y="408394"/>
                        <a:pt x="419736" y="405060"/>
                        <a:pt x="419736" y="401171"/>
                      </a:cubicBezTo>
                      <a:cubicBezTo>
                        <a:pt x="419736" y="397281"/>
                        <a:pt x="422647" y="394503"/>
                        <a:pt x="426044" y="394503"/>
                      </a:cubicBezTo>
                      <a:close/>
                      <a:moveTo>
                        <a:pt x="406634" y="394503"/>
                      </a:moveTo>
                      <a:cubicBezTo>
                        <a:pt x="410031" y="394503"/>
                        <a:pt x="412943" y="397281"/>
                        <a:pt x="412943" y="401171"/>
                      </a:cubicBezTo>
                      <a:cubicBezTo>
                        <a:pt x="412943" y="405060"/>
                        <a:pt x="410031" y="408394"/>
                        <a:pt x="406634" y="408394"/>
                      </a:cubicBezTo>
                      <a:cubicBezTo>
                        <a:pt x="403238" y="408394"/>
                        <a:pt x="400326" y="405060"/>
                        <a:pt x="400326" y="401171"/>
                      </a:cubicBezTo>
                      <a:cubicBezTo>
                        <a:pt x="400326" y="397281"/>
                        <a:pt x="403238" y="394503"/>
                        <a:pt x="406634" y="394503"/>
                      </a:cubicBezTo>
                      <a:close/>
                      <a:moveTo>
                        <a:pt x="387710" y="394503"/>
                      </a:moveTo>
                      <a:cubicBezTo>
                        <a:pt x="391107" y="394503"/>
                        <a:pt x="393533" y="397281"/>
                        <a:pt x="393533" y="401171"/>
                      </a:cubicBezTo>
                      <a:cubicBezTo>
                        <a:pt x="393533" y="405060"/>
                        <a:pt x="391107" y="408394"/>
                        <a:pt x="387710" y="408394"/>
                      </a:cubicBezTo>
                      <a:cubicBezTo>
                        <a:pt x="384313" y="408394"/>
                        <a:pt x="381402" y="405060"/>
                        <a:pt x="381402" y="401171"/>
                      </a:cubicBezTo>
                      <a:cubicBezTo>
                        <a:pt x="381402" y="397281"/>
                        <a:pt x="384313" y="394503"/>
                        <a:pt x="387710" y="394503"/>
                      </a:cubicBezTo>
                      <a:close/>
                      <a:moveTo>
                        <a:pt x="368300" y="394503"/>
                      </a:moveTo>
                      <a:cubicBezTo>
                        <a:pt x="371697" y="394503"/>
                        <a:pt x="374608" y="397281"/>
                        <a:pt x="374608" y="401171"/>
                      </a:cubicBezTo>
                      <a:cubicBezTo>
                        <a:pt x="374608" y="405060"/>
                        <a:pt x="371697" y="408394"/>
                        <a:pt x="368300" y="408394"/>
                      </a:cubicBezTo>
                      <a:cubicBezTo>
                        <a:pt x="364903" y="408394"/>
                        <a:pt x="362477" y="405060"/>
                        <a:pt x="362477" y="401171"/>
                      </a:cubicBezTo>
                      <a:cubicBezTo>
                        <a:pt x="362477" y="397281"/>
                        <a:pt x="364903" y="394503"/>
                        <a:pt x="368300" y="394503"/>
                      </a:cubicBezTo>
                      <a:close/>
                      <a:moveTo>
                        <a:pt x="349376" y="394503"/>
                      </a:moveTo>
                      <a:cubicBezTo>
                        <a:pt x="352772" y="394503"/>
                        <a:pt x="355684" y="397281"/>
                        <a:pt x="355684" y="401171"/>
                      </a:cubicBezTo>
                      <a:cubicBezTo>
                        <a:pt x="355684" y="405060"/>
                        <a:pt x="352772" y="408394"/>
                        <a:pt x="349376" y="408394"/>
                      </a:cubicBezTo>
                      <a:cubicBezTo>
                        <a:pt x="345979" y="408394"/>
                        <a:pt x="343068" y="405060"/>
                        <a:pt x="343068" y="401171"/>
                      </a:cubicBezTo>
                      <a:cubicBezTo>
                        <a:pt x="343068" y="397281"/>
                        <a:pt x="345979" y="394503"/>
                        <a:pt x="349376" y="394503"/>
                      </a:cubicBezTo>
                      <a:close/>
                      <a:moveTo>
                        <a:pt x="329966" y="394503"/>
                      </a:moveTo>
                      <a:cubicBezTo>
                        <a:pt x="333363" y="394503"/>
                        <a:pt x="336274" y="397281"/>
                        <a:pt x="336274" y="401171"/>
                      </a:cubicBezTo>
                      <a:cubicBezTo>
                        <a:pt x="336274" y="405060"/>
                        <a:pt x="333363" y="408394"/>
                        <a:pt x="329966" y="408394"/>
                      </a:cubicBezTo>
                      <a:cubicBezTo>
                        <a:pt x="326569" y="408394"/>
                        <a:pt x="324143" y="405060"/>
                        <a:pt x="324143" y="401171"/>
                      </a:cubicBezTo>
                      <a:cubicBezTo>
                        <a:pt x="324143" y="397281"/>
                        <a:pt x="326569" y="394503"/>
                        <a:pt x="329966" y="394503"/>
                      </a:cubicBezTo>
                      <a:close/>
                      <a:moveTo>
                        <a:pt x="311041" y="394503"/>
                      </a:moveTo>
                      <a:cubicBezTo>
                        <a:pt x="314438" y="394503"/>
                        <a:pt x="317350" y="397281"/>
                        <a:pt x="317350" y="401171"/>
                      </a:cubicBezTo>
                      <a:cubicBezTo>
                        <a:pt x="317350" y="405060"/>
                        <a:pt x="314438" y="408394"/>
                        <a:pt x="311041" y="408394"/>
                      </a:cubicBezTo>
                      <a:cubicBezTo>
                        <a:pt x="307645" y="408394"/>
                        <a:pt x="304733" y="405060"/>
                        <a:pt x="304733" y="401171"/>
                      </a:cubicBezTo>
                      <a:cubicBezTo>
                        <a:pt x="304733" y="397281"/>
                        <a:pt x="307645" y="394503"/>
                        <a:pt x="311041" y="394503"/>
                      </a:cubicBezTo>
                      <a:close/>
                      <a:moveTo>
                        <a:pt x="292117" y="394503"/>
                      </a:moveTo>
                      <a:cubicBezTo>
                        <a:pt x="295514" y="394503"/>
                        <a:pt x="297940" y="397281"/>
                        <a:pt x="297940" y="401171"/>
                      </a:cubicBezTo>
                      <a:cubicBezTo>
                        <a:pt x="297940" y="405060"/>
                        <a:pt x="295514" y="408394"/>
                        <a:pt x="292117" y="408394"/>
                      </a:cubicBezTo>
                      <a:cubicBezTo>
                        <a:pt x="288720" y="408394"/>
                        <a:pt x="285809" y="405060"/>
                        <a:pt x="285809" y="401171"/>
                      </a:cubicBezTo>
                      <a:cubicBezTo>
                        <a:pt x="285809" y="397281"/>
                        <a:pt x="288720" y="394503"/>
                        <a:pt x="292117" y="394503"/>
                      </a:cubicBezTo>
                      <a:close/>
                      <a:moveTo>
                        <a:pt x="272707" y="394503"/>
                      </a:moveTo>
                      <a:cubicBezTo>
                        <a:pt x="276104" y="394503"/>
                        <a:pt x="279015" y="397281"/>
                        <a:pt x="279015" y="401171"/>
                      </a:cubicBezTo>
                      <a:cubicBezTo>
                        <a:pt x="279015" y="405060"/>
                        <a:pt x="276104" y="408394"/>
                        <a:pt x="272707" y="408394"/>
                      </a:cubicBezTo>
                      <a:cubicBezTo>
                        <a:pt x="269310" y="408394"/>
                        <a:pt x="266399" y="405060"/>
                        <a:pt x="266399" y="401171"/>
                      </a:cubicBezTo>
                      <a:cubicBezTo>
                        <a:pt x="266399" y="397281"/>
                        <a:pt x="269310" y="394503"/>
                        <a:pt x="272707" y="394503"/>
                      </a:cubicBezTo>
                      <a:close/>
                      <a:moveTo>
                        <a:pt x="253783" y="394503"/>
                      </a:moveTo>
                      <a:cubicBezTo>
                        <a:pt x="257179" y="394503"/>
                        <a:pt x="259606" y="397281"/>
                        <a:pt x="259606" y="401171"/>
                      </a:cubicBezTo>
                      <a:cubicBezTo>
                        <a:pt x="259606" y="405060"/>
                        <a:pt x="257179" y="408394"/>
                        <a:pt x="253783" y="408394"/>
                      </a:cubicBezTo>
                      <a:cubicBezTo>
                        <a:pt x="250386" y="408394"/>
                        <a:pt x="247475" y="405060"/>
                        <a:pt x="247475" y="401171"/>
                      </a:cubicBezTo>
                      <a:cubicBezTo>
                        <a:pt x="247475" y="397281"/>
                        <a:pt x="250386" y="394503"/>
                        <a:pt x="253783" y="394503"/>
                      </a:cubicBezTo>
                      <a:close/>
                      <a:moveTo>
                        <a:pt x="234373" y="394503"/>
                      </a:moveTo>
                      <a:cubicBezTo>
                        <a:pt x="237770" y="394503"/>
                        <a:pt x="240681" y="397281"/>
                        <a:pt x="240681" y="401171"/>
                      </a:cubicBezTo>
                      <a:cubicBezTo>
                        <a:pt x="240681" y="405060"/>
                        <a:pt x="237770" y="408394"/>
                        <a:pt x="234373" y="408394"/>
                      </a:cubicBezTo>
                      <a:cubicBezTo>
                        <a:pt x="230976" y="408394"/>
                        <a:pt x="228550" y="405060"/>
                        <a:pt x="228550" y="401171"/>
                      </a:cubicBezTo>
                      <a:cubicBezTo>
                        <a:pt x="228550" y="397281"/>
                        <a:pt x="230976" y="394503"/>
                        <a:pt x="234373" y="394503"/>
                      </a:cubicBezTo>
                      <a:close/>
                      <a:moveTo>
                        <a:pt x="885085" y="375611"/>
                      </a:moveTo>
                      <a:cubicBezTo>
                        <a:pt x="886540" y="375611"/>
                        <a:pt x="887996" y="377278"/>
                        <a:pt x="887996" y="379501"/>
                      </a:cubicBezTo>
                      <a:cubicBezTo>
                        <a:pt x="887996" y="381168"/>
                        <a:pt x="886540" y="382835"/>
                        <a:pt x="885085" y="382835"/>
                      </a:cubicBezTo>
                      <a:cubicBezTo>
                        <a:pt x="883144" y="382835"/>
                        <a:pt x="881688" y="381168"/>
                        <a:pt x="881688" y="379501"/>
                      </a:cubicBezTo>
                      <a:cubicBezTo>
                        <a:pt x="881688" y="377278"/>
                        <a:pt x="883144" y="375611"/>
                        <a:pt x="885085" y="375611"/>
                      </a:cubicBezTo>
                      <a:close/>
                      <a:moveTo>
                        <a:pt x="1207545" y="375316"/>
                      </a:moveTo>
                      <a:lnTo>
                        <a:pt x="1208499" y="384779"/>
                      </a:lnTo>
                      <a:lnTo>
                        <a:pt x="1203890" y="379501"/>
                      </a:lnTo>
                      <a:close/>
                      <a:moveTo>
                        <a:pt x="1191273" y="372278"/>
                      </a:moveTo>
                      <a:cubicBezTo>
                        <a:pt x="1194670" y="372278"/>
                        <a:pt x="1197096" y="375611"/>
                        <a:pt x="1197096" y="379501"/>
                      </a:cubicBezTo>
                      <a:cubicBezTo>
                        <a:pt x="1197096" y="383390"/>
                        <a:pt x="1194670" y="386724"/>
                        <a:pt x="1191273" y="386724"/>
                      </a:cubicBezTo>
                      <a:cubicBezTo>
                        <a:pt x="1187392" y="386724"/>
                        <a:pt x="1184965" y="383390"/>
                        <a:pt x="1184965" y="379501"/>
                      </a:cubicBezTo>
                      <a:cubicBezTo>
                        <a:pt x="1184965" y="375611"/>
                        <a:pt x="1187392" y="372278"/>
                        <a:pt x="1191273" y="372278"/>
                      </a:cubicBezTo>
                      <a:close/>
                      <a:moveTo>
                        <a:pt x="1171864" y="372278"/>
                      </a:moveTo>
                      <a:cubicBezTo>
                        <a:pt x="1175260" y="372278"/>
                        <a:pt x="1178172" y="375611"/>
                        <a:pt x="1178172" y="379501"/>
                      </a:cubicBezTo>
                      <a:cubicBezTo>
                        <a:pt x="1178172" y="383390"/>
                        <a:pt x="1175260" y="386724"/>
                        <a:pt x="1171864" y="386724"/>
                      </a:cubicBezTo>
                      <a:cubicBezTo>
                        <a:pt x="1168467" y="386724"/>
                        <a:pt x="1165556" y="383390"/>
                        <a:pt x="1165556" y="379501"/>
                      </a:cubicBezTo>
                      <a:cubicBezTo>
                        <a:pt x="1165556" y="375611"/>
                        <a:pt x="1168467" y="372278"/>
                        <a:pt x="1171864" y="372278"/>
                      </a:cubicBezTo>
                      <a:close/>
                      <a:moveTo>
                        <a:pt x="1152939" y="372278"/>
                      </a:moveTo>
                      <a:cubicBezTo>
                        <a:pt x="1156336" y="372278"/>
                        <a:pt x="1158762" y="375611"/>
                        <a:pt x="1158762" y="379501"/>
                      </a:cubicBezTo>
                      <a:cubicBezTo>
                        <a:pt x="1158762" y="383390"/>
                        <a:pt x="1156336" y="386724"/>
                        <a:pt x="1152939" y="386724"/>
                      </a:cubicBezTo>
                      <a:cubicBezTo>
                        <a:pt x="1149543" y="386724"/>
                        <a:pt x="1146631" y="383390"/>
                        <a:pt x="1146631" y="379501"/>
                      </a:cubicBezTo>
                      <a:cubicBezTo>
                        <a:pt x="1146631" y="375611"/>
                        <a:pt x="1149543" y="372278"/>
                        <a:pt x="1152939" y="372278"/>
                      </a:cubicBezTo>
                      <a:close/>
                      <a:moveTo>
                        <a:pt x="1133529" y="372278"/>
                      </a:moveTo>
                      <a:cubicBezTo>
                        <a:pt x="1136926" y="372278"/>
                        <a:pt x="1139838" y="375611"/>
                        <a:pt x="1139838" y="379501"/>
                      </a:cubicBezTo>
                      <a:cubicBezTo>
                        <a:pt x="1139838" y="383390"/>
                        <a:pt x="1136926" y="386724"/>
                        <a:pt x="1133529" y="386724"/>
                      </a:cubicBezTo>
                      <a:cubicBezTo>
                        <a:pt x="1130133" y="386724"/>
                        <a:pt x="1127221" y="383390"/>
                        <a:pt x="1127221" y="379501"/>
                      </a:cubicBezTo>
                      <a:cubicBezTo>
                        <a:pt x="1127221" y="375611"/>
                        <a:pt x="1130133" y="372278"/>
                        <a:pt x="1133529" y="372278"/>
                      </a:cubicBezTo>
                      <a:close/>
                      <a:moveTo>
                        <a:pt x="1114605" y="372278"/>
                      </a:moveTo>
                      <a:cubicBezTo>
                        <a:pt x="1118002" y="372278"/>
                        <a:pt x="1120913" y="375611"/>
                        <a:pt x="1120913" y="379501"/>
                      </a:cubicBezTo>
                      <a:cubicBezTo>
                        <a:pt x="1120913" y="383390"/>
                        <a:pt x="1118002" y="386724"/>
                        <a:pt x="1114605" y="386724"/>
                      </a:cubicBezTo>
                      <a:cubicBezTo>
                        <a:pt x="1111208" y="386724"/>
                        <a:pt x="1108297" y="383390"/>
                        <a:pt x="1108297" y="379501"/>
                      </a:cubicBezTo>
                      <a:cubicBezTo>
                        <a:pt x="1108297" y="375611"/>
                        <a:pt x="1111208" y="372278"/>
                        <a:pt x="1114605" y="372278"/>
                      </a:cubicBezTo>
                      <a:close/>
                      <a:moveTo>
                        <a:pt x="1095195" y="372278"/>
                      </a:moveTo>
                      <a:cubicBezTo>
                        <a:pt x="1098592" y="372278"/>
                        <a:pt x="1101503" y="375611"/>
                        <a:pt x="1101503" y="379501"/>
                      </a:cubicBezTo>
                      <a:cubicBezTo>
                        <a:pt x="1101503" y="383390"/>
                        <a:pt x="1098592" y="386724"/>
                        <a:pt x="1095195" y="386724"/>
                      </a:cubicBezTo>
                      <a:cubicBezTo>
                        <a:pt x="1091799" y="386724"/>
                        <a:pt x="1089372" y="383390"/>
                        <a:pt x="1089372" y="379501"/>
                      </a:cubicBezTo>
                      <a:cubicBezTo>
                        <a:pt x="1089372" y="375611"/>
                        <a:pt x="1091799" y="372278"/>
                        <a:pt x="1095195" y="372278"/>
                      </a:cubicBezTo>
                      <a:close/>
                      <a:moveTo>
                        <a:pt x="1057346" y="372278"/>
                      </a:moveTo>
                      <a:cubicBezTo>
                        <a:pt x="1060743" y="372278"/>
                        <a:pt x="1063169" y="375611"/>
                        <a:pt x="1063169" y="379501"/>
                      </a:cubicBezTo>
                      <a:cubicBezTo>
                        <a:pt x="1063169" y="383390"/>
                        <a:pt x="1060743" y="386724"/>
                        <a:pt x="1057346" y="386724"/>
                      </a:cubicBezTo>
                      <a:cubicBezTo>
                        <a:pt x="1053950" y="386724"/>
                        <a:pt x="1051038" y="383390"/>
                        <a:pt x="1051038" y="379501"/>
                      </a:cubicBezTo>
                      <a:cubicBezTo>
                        <a:pt x="1051038" y="375611"/>
                        <a:pt x="1053950" y="372278"/>
                        <a:pt x="1057346" y="372278"/>
                      </a:cubicBezTo>
                      <a:close/>
                      <a:moveTo>
                        <a:pt x="1037936" y="372278"/>
                      </a:moveTo>
                      <a:cubicBezTo>
                        <a:pt x="1041333" y="372278"/>
                        <a:pt x="1044245" y="375611"/>
                        <a:pt x="1044245" y="379501"/>
                      </a:cubicBezTo>
                      <a:cubicBezTo>
                        <a:pt x="1044245" y="383390"/>
                        <a:pt x="1041333" y="386724"/>
                        <a:pt x="1037936" y="386724"/>
                      </a:cubicBezTo>
                      <a:cubicBezTo>
                        <a:pt x="1034540" y="386724"/>
                        <a:pt x="1031628" y="383390"/>
                        <a:pt x="1031628" y="379501"/>
                      </a:cubicBezTo>
                      <a:cubicBezTo>
                        <a:pt x="1031628" y="375611"/>
                        <a:pt x="1034540" y="372278"/>
                        <a:pt x="1037936" y="372278"/>
                      </a:cubicBezTo>
                      <a:close/>
                      <a:moveTo>
                        <a:pt x="999602" y="372278"/>
                      </a:moveTo>
                      <a:cubicBezTo>
                        <a:pt x="1002999" y="372278"/>
                        <a:pt x="1005910" y="375611"/>
                        <a:pt x="1005910" y="379501"/>
                      </a:cubicBezTo>
                      <a:cubicBezTo>
                        <a:pt x="1005910" y="383390"/>
                        <a:pt x="1002999" y="386724"/>
                        <a:pt x="999602" y="386724"/>
                      </a:cubicBezTo>
                      <a:cubicBezTo>
                        <a:pt x="996206" y="386724"/>
                        <a:pt x="993779" y="383390"/>
                        <a:pt x="993779" y="379501"/>
                      </a:cubicBezTo>
                      <a:cubicBezTo>
                        <a:pt x="993779" y="375611"/>
                        <a:pt x="996206" y="372278"/>
                        <a:pt x="999602" y="372278"/>
                      </a:cubicBezTo>
                      <a:close/>
                      <a:moveTo>
                        <a:pt x="980678" y="372278"/>
                      </a:moveTo>
                      <a:cubicBezTo>
                        <a:pt x="984074" y="372278"/>
                        <a:pt x="986986" y="375611"/>
                        <a:pt x="986986" y="379501"/>
                      </a:cubicBezTo>
                      <a:cubicBezTo>
                        <a:pt x="986986" y="383390"/>
                        <a:pt x="984074" y="386724"/>
                        <a:pt x="980678" y="386724"/>
                      </a:cubicBezTo>
                      <a:cubicBezTo>
                        <a:pt x="977281" y="386724"/>
                        <a:pt x="974370" y="383390"/>
                        <a:pt x="974370" y="379501"/>
                      </a:cubicBezTo>
                      <a:cubicBezTo>
                        <a:pt x="974370" y="375611"/>
                        <a:pt x="977281" y="372278"/>
                        <a:pt x="980678" y="372278"/>
                      </a:cubicBezTo>
                      <a:close/>
                      <a:moveTo>
                        <a:pt x="961268" y="372278"/>
                      </a:moveTo>
                      <a:cubicBezTo>
                        <a:pt x="964665" y="372278"/>
                        <a:pt x="967576" y="375611"/>
                        <a:pt x="967576" y="379501"/>
                      </a:cubicBezTo>
                      <a:cubicBezTo>
                        <a:pt x="967576" y="383390"/>
                        <a:pt x="964665" y="386724"/>
                        <a:pt x="961268" y="386724"/>
                      </a:cubicBezTo>
                      <a:cubicBezTo>
                        <a:pt x="957871" y="386724"/>
                        <a:pt x="955445" y="383390"/>
                        <a:pt x="955445" y="379501"/>
                      </a:cubicBezTo>
                      <a:cubicBezTo>
                        <a:pt x="955445" y="375611"/>
                        <a:pt x="957871" y="372278"/>
                        <a:pt x="961268" y="372278"/>
                      </a:cubicBezTo>
                      <a:close/>
                      <a:moveTo>
                        <a:pt x="942343" y="372278"/>
                      </a:moveTo>
                      <a:cubicBezTo>
                        <a:pt x="945740" y="372278"/>
                        <a:pt x="948652" y="375611"/>
                        <a:pt x="948652" y="379501"/>
                      </a:cubicBezTo>
                      <a:cubicBezTo>
                        <a:pt x="948652" y="383390"/>
                        <a:pt x="945740" y="386724"/>
                        <a:pt x="942343" y="386724"/>
                      </a:cubicBezTo>
                      <a:cubicBezTo>
                        <a:pt x="938947" y="386724"/>
                        <a:pt x="936035" y="383390"/>
                        <a:pt x="936035" y="379501"/>
                      </a:cubicBezTo>
                      <a:cubicBezTo>
                        <a:pt x="936035" y="375611"/>
                        <a:pt x="938947" y="372278"/>
                        <a:pt x="942343" y="372278"/>
                      </a:cubicBezTo>
                      <a:close/>
                      <a:moveTo>
                        <a:pt x="923419" y="372278"/>
                      </a:moveTo>
                      <a:cubicBezTo>
                        <a:pt x="926816" y="372278"/>
                        <a:pt x="929242" y="375611"/>
                        <a:pt x="929242" y="379501"/>
                      </a:cubicBezTo>
                      <a:cubicBezTo>
                        <a:pt x="929242" y="383390"/>
                        <a:pt x="926816" y="386724"/>
                        <a:pt x="923419" y="386724"/>
                      </a:cubicBezTo>
                      <a:cubicBezTo>
                        <a:pt x="920022" y="386724"/>
                        <a:pt x="917111" y="383390"/>
                        <a:pt x="917111" y="379501"/>
                      </a:cubicBezTo>
                      <a:cubicBezTo>
                        <a:pt x="917111" y="375611"/>
                        <a:pt x="920022" y="372278"/>
                        <a:pt x="923419" y="372278"/>
                      </a:cubicBezTo>
                      <a:close/>
                      <a:moveTo>
                        <a:pt x="827341" y="372278"/>
                      </a:moveTo>
                      <a:cubicBezTo>
                        <a:pt x="830737" y="372278"/>
                        <a:pt x="833649" y="375611"/>
                        <a:pt x="833649" y="379501"/>
                      </a:cubicBezTo>
                      <a:cubicBezTo>
                        <a:pt x="833649" y="383390"/>
                        <a:pt x="830737" y="386724"/>
                        <a:pt x="827341" y="386724"/>
                      </a:cubicBezTo>
                      <a:cubicBezTo>
                        <a:pt x="823944" y="386724"/>
                        <a:pt x="821518" y="383390"/>
                        <a:pt x="821518" y="379501"/>
                      </a:cubicBezTo>
                      <a:cubicBezTo>
                        <a:pt x="821518" y="375611"/>
                        <a:pt x="823944" y="372278"/>
                        <a:pt x="827341" y="372278"/>
                      </a:cubicBezTo>
                      <a:close/>
                      <a:moveTo>
                        <a:pt x="808416" y="372278"/>
                      </a:moveTo>
                      <a:cubicBezTo>
                        <a:pt x="811813" y="372278"/>
                        <a:pt x="814724" y="375611"/>
                        <a:pt x="814724" y="379501"/>
                      </a:cubicBezTo>
                      <a:cubicBezTo>
                        <a:pt x="814724" y="383390"/>
                        <a:pt x="811813" y="386724"/>
                        <a:pt x="808416" y="386724"/>
                      </a:cubicBezTo>
                      <a:cubicBezTo>
                        <a:pt x="805020" y="386724"/>
                        <a:pt x="802108" y="383390"/>
                        <a:pt x="802108" y="379501"/>
                      </a:cubicBezTo>
                      <a:cubicBezTo>
                        <a:pt x="802108" y="375611"/>
                        <a:pt x="805020" y="372278"/>
                        <a:pt x="808416" y="372278"/>
                      </a:cubicBezTo>
                      <a:close/>
                      <a:moveTo>
                        <a:pt x="789492" y="372278"/>
                      </a:moveTo>
                      <a:cubicBezTo>
                        <a:pt x="792888" y="372278"/>
                        <a:pt x="795315" y="375611"/>
                        <a:pt x="795315" y="379501"/>
                      </a:cubicBezTo>
                      <a:cubicBezTo>
                        <a:pt x="795315" y="383390"/>
                        <a:pt x="792888" y="386724"/>
                        <a:pt x="789492" y="386724"/>
                      </a:cubicBezTo>
                      <a:cubicBezTo>
                        <a:pt x="786095" y="386724"/>
                        <a:pt x="783184" y="383390"/>
                        <a:pt x="783184" y="379501"/>
                      </a:cubicBezTo>
                      <a:cubicBezTo>
                        <a:pt x="783184" y="375611"/>
                        <a:pt x="786095" y="372278"/>
                        <a:pt x="789492" y="372278"/>
                      </a:cubicBezTo>
                      <a:close/>
                      <a:moveTo>
                        <a:pt x="463893" y="372278"/>
                      </a:moveTo>
                      <a:cubicBezTo>
                        <a:pt x="467290" y="372278"/>
                        <a:pt x="470201" y="375611"/>
                        <a:pt x="470201" y="379501"/>
                      </a:cubicBezTo>
                      <a:cubicBezTo>
                        <a:pt x="470201" y="383390"/>
                        <a:pt x="467290" y="386724"/>
                        <a:pt x="463893" y="386724"/>
                      </a:cubicBezTo>
                      <a:cubicBezTo>
                        <a:pt x="460497" y="386724"/>
                        <a:pt x="458070" y="383390"/>
                        <a:pt x="458070" y="379501"/>
                      </a:cubicBezTo>
                      <a:cubicBezTo>
                        <a:pt x="458070" y="375611"/>
                        <a:pt x="460497" y="372278"/>
                        <a:pt x="463893" y="372278"/>
                      </a:cubicBezTo>
                      <a:close/>
                      <a:moveTo>
                        <a:pt x="444969" y="372278"/>
                      </a:moveTo>
                      <a:cubicBezTo>
                        <a:pt x="448365" y="372278"/>
                        <a:pt x="451277" y="375611"/>
                        <a:pt x="451277" y="379501"/>
                      </a:cubicBezTo>
                      <a:cubicBezTo>
                        <a:pt x="451277" y="383390"/>
                        <a:pt x="448365" y="386724"/>
                        <a:pt x="444969" y="386724"/>
                      </a:cubicBezTo>
                      <a:cubicBezTo>
                        <a:pt x="441572" y="386724"/>
                        <a:pt x="438661" y="383390"/>
                        <a:pt x="438661" y="379501"/>
                      </a:cubicBezTo>
                      <a:cubicBezTo>
                        <a:pt x="438661" y="375611"/>
                        <a:pt x="441572" y="372278"/>
                        <a:pt x="444969" y="372278"/>
                      </a:cubicBezTo>
                      <a:close/>
                      <a:moveTo>
                        <a:pt x="426044" y="372278"/>
                      </a:moveTo>
                      <a:cubicBezTo>
                        <a:pt x="429441" y="372278"/>
                        <a:pt x="431867" y="375611"/>
                        <a:pt x="431867" y="379501"/>
                      </a:cubicBezTo>
                      <a:cubicBezTo>
                        <a:pt x="431867" y="383390"/>
                        <a:pt x="429441" y="386724"/>
                        <a:pt x="426044" y="386724"/>
                      </a:cubicBezTo>
                      <a:cubicBezTo>
                        <a:pt x="422647" y="386724"/>
                        <a:pt x="419736" y="383390"/>
                        <a:pt x="419736" y="379501"/>
                      </a:cubicBezTo>
                      <a:cubicBezTo>
                        <a:pt x="419736" y="375611"/>
                        <a:pt x="422647" y="372278"/>
                        <a:pt x="426044" y="372278"/>
                      </a:cubicBezTo>
                      <a:close/>
                      <a:moveTo>
                        <a:pt x="406634" y="372278"/>
                      </a:moveTo>
                      <a:cubicBezTo>
                        <a:pt x="410031" y="372278"/>
                        <a:pt x="412943" y="375611"/>
                        <a:pt x="412943" y="379501"/>
                      </a:cubicBezTo>
                      <a:cubicBezTo>
                        <a:pt x="412943" y="383390"/>
                        <a:pt x="410031" y="386724"/>
                        <a:pt x="406634" y="386724"/>
                      </a:cubicBezTo>
                      <a:cubicBezTo>
                        <a:pt x="403238" y="386724"/>
                        <a:pt x="400326" y="383390"/>
                        <a:pt x="400326" y="379501"/>
                      </a:cubicBezTo>
                      <a:cubicBezTo>
                        <a:pt x="400326" y="375611"/>
                        <a:pt x="403238" y="372278"/>
                        <a:pt x="406634" y="372278"/>
                      </a:cubicBezTo>
                      <a:close/>
                      <a:moveTo>
                        <a:pt x="387710" y="372278"/>
                      </a:moveTo>
                      <a:cubicBezTo>
                        <a:pt x="391107" y="372278"/>
                        <a:pt x="393533" y="375611"/>
                        <a:pt x="393533" y="379501"/>
                      </a:cubicBezTo>
                      <a:cubicBezTo>
                        <a:pt x="393533" y="383390"/>
                        <a:pt x="391107" y="386724"/>
                        <a:pt x="387710" y="386724"/>
                      </a:cubicBezTo>
                      <a:cubicBezTo>
                        <a:pt x="384313" y="386724"/>
                        <a:pt x="381402" y="383390"/>
                        <a:pt x="381402" y="379501"/>
                      </a:cubicBezTo>
                      <a:cubicBezTo>
                        <a:pt x="381402" y="375611"/>
                        <a:pt x="384313" y="372278"/>
                        <a:pt x="387710" y="372278"/>
                      </a:cubicBezTo>
                      <a:close/>
                      <a:moveTo>
                        <a:pt x="368300" y="372278"/>
                      </a:moveTo>
                      <a:cubicBezTo>
                        <a:pt x="371697" y="372278"/>
                        <a:pt x="374608" y="375611"/>
                        <a:pt x="374608" y="379501"/>
                      </a:cubicBezTo>
                      <a:cubicBezTo>
                        <a:pt x="374608" y="383390"/>
                        <a:pt x="371697" y="386724"/>
                        <a:pt x="368300" y="386724"/>
                      </a:cubicBezTo>
                      <a:cubicBezTo>
                        <a:pt x="364903" y="386724"/>
                        <a:pt x="362477" y="383390"/>
                        <a:pt x="362477" y="379501"/>
                      </a:cubicBezTo>
                      <a:cubicBezTo>
                        <a:pt x="362477" y="375611"/>
                        <a:pt x="364903" y="372278"/>
                        <a:pt x="368300" y="372278"/>
                      </a:cubicBezTo>
                      <a:close/>
                      <a:moveTo>
                        <a:pt x="349376" y="372278"/>
                      </a:moveTo>
                      <a:cubicBezTo>
                        <a:pt x="352772" y="372278"/>
                        <a:pt x="355684" y="375611"/>
                        <a:pt x="355684" y="379501"/>
                      </a:cubicBezTo>
                      <a:cubicBezTo>
                        <a:pt x="355684" y="383390"/>
                        <a:pt x="352772" y="386724"/>
                        <a:pt x="349376" y="386724"/>
                      </a:cubicBezTo>
                      <a:cubicBezTo>
                        <a:pt x="345979" y="386724"/>
                        <a:pt x="343068" y="383390"/>
                        <a:pt x="343068" y="379501"/>
                      </a:cubicBezTo>
                      <a:cubicBezTo>
                        <a:pt x="343068" y="375611"/>
                        <a:pt x="345979" y="372278"/>
                        <a:pt x="349376" y="372278"/>
                      </a:cubicBezTo>
                      <a:close/>
                      <a:moveTo>
                        <a:pt x="329966" y="372278"/>
                      </a:moveTo>
                      <a:cubicBezTo>
                        <a:pt x="333363" y="372278"/>
                        <a:pt x="336274" y="375611"/>
                        <a:pt x="336274" y="379501"/>
                      </a:cubicBezTo>
                      <a:cubicBezTo>
                        <a:pt x="336274" y="383390"/>
                        <a:pt x="333363" y="386724"/>
                        <a:pt x="329966" y="386724"/>
                      </a:cubicBezTo>
                      <a:cubicBezTo>
                        <a:pt x="326569" y="386724"/>
                        <a:pt x="324143" y="383390"/>
                        <a:pt x="324143" y="379501"/>
                      </a:cubicBezTo>
                      <a:cubicBezTo>
                        <a:pt x="324143" y="375611"/>
                        <a:pt x="326569" y="372278"/>
                        <a:pt x="329966" y="372278"/>
                      </a:cubicBezTo>
                      <a:close/>
                      <a:moveTo>
                        <a:pt x="311041" y="372278"/>
                      </a:moveTo>
                      <a:cubicBezTo>
                        <a:pt x="314438" y="372278"/>
                        <a:pt x="317350" y="375611"/>
                        <a:pt x="317350" y="379501"/>
                      </a:cubicBezTo>
                      <a:cubicBezTo>
                        <a:pt x="317350" y="383390"/>
                        <a:pt x="314438" y="386724"/>
                        <a:pt x="311041" y="386724"/>
                      </a:cubicBezTo>
                      <a:cubicBezTo>
                        <a:pt x="307645" y="386724"/>
                        <a:pt x="304733" y="383390"/>
                        <a:pt x="304733" y="379501"/>
                      </a:cubicBezTo>
                      <a:cubicBezTo>
                        <a:pt x="304733" y="375611"/>
                        <a:pt x="307645" y="372278"/>
                        <a:pt x="311041" y="372278"/>
                      </a:cubicBezTo>
                      <a:close/>
                      <a:moveTo>
                        <a:pt x="292117" y="372278"/>
                      </a:moveTo>
                      <a:cubicBezTo>
                        <a:pt x="295514" y="372278"/>
                        <a:pt x="297940" y="375611"/>
                        <a:pt x="297940" y="379501"/>
                      </a:cubicBezTo>
                      <a:cubicBezTo>
                        <a:pt x="297940" y="383390"/>
                        <a:pt x="295514" y="386724"/>
                        <a:pt x="292117" y="386724"/>
                      </a:cubicBezTo>
                      <a:cubicBezTo>
                        <a:pt x="288720" y="386724"/>
                        <a:pt x="285809" y="383390"/>
                        <a:pt x="285809" y="379501"/>
                      </a:cubicBezTo>
                      <a:cubicBezTo>
                        <a:pt x="285809" y="375611"/>
                        <a:pt x="288720" y="372278"/>
                        <a:pt x="292117" y="372278"/>
                      </a:cubicBezTo>
                      <a:close/>
                      <a:moveTo>
                        <a:pt x="272707" y="372278"/>
                      </a:moveTo>
                      <a:cubicBezTo>
                        <a:pt x="276104" y="372278"/>
                        <a:pt x="279015" y="375611"/>
                        <a:pt x="279015" y="379501"/>
                      </a:cubicBezTo>
                      <a:cubicBezTo>
                        <a:pt x="279015" y="383390"/>
                        <a:pt x="276104" y="386724"/>
                        <a:pt x="272707" y="386724"/>
                      </a:cubicBezTo>
                      <a:cubicBezTo>
                        <a:pt x="269310" y="386724"/>
                        <a:pt x="266399" y="383390"/>
                        <a:pt x="266399" y="379501"/>
                      </a:cubicBezTo>
                      <a:cubicBezTo>
                        <a:pt x="266399" y="375611"/>
                        <a:pt x="269310" y="372278"/>
                        <a:pt x="272707" y="372278"/>
                      </a:cubicBezTo>
                      <a:close/>
                      <a:moveTo>
                        <a:pt x="253783" y="372278"/>
                      </a:moveTo>
                      <a:cubicBezTo>
                        <a:pt x="257179" y="372278"/>
                        <a:pt x="259606" y="375611"/>
                        <a:pt x="259606" y="379501"/>
                      </a:cubicBezTo>
                      <a:cubicBezTo>
                        <a:pt x="259606" y="383390"/>
                        <a:pt x="257179" y="386724"/>
                        <a:pt x="253783" y="386724"/>
                      </a:cubicBezTo>
                      <a:cubicBezTo>
                        <a:pt x="250386" y="386724"/>
                        <a:pt x="247475" y="383390"/>
                        <a:pt x="247475" y="379501"/>
                      </a:cubicBezTo>
                      <a:cubicBezTo>
                        <a:pt x="247475" y="375611"/>
                        <a:pt x="250386" y="372278"/>
                        <a:pt x="253783" y="372278"/>
                      </a:cubicBezTo>
                      <a:close/>
                      <a:moveTo>
                        <a:pt x="234373" y="372278"/>
                      </a:moveTo>
                      <a:cubicBezTo>
                        <a:pt x="237770" y="372278"/>
                        <a:pt x="240681" y="375611"/>
                        <a:pt x="240681" y="379501"/>
                      </a:cubicBezTo>
                      <a:cubicBezTo>
                        <a:pt x="240681" y="383390"/>
                        <a:pt x="237770" y="386724"/>
                        <a:pt x="234373" y="386724"/>
                      </a:cubicBezTo>
                      <a:cubicBezTo>
                        <a:pt x="230976" y="386724"/>
                        <a:pt x="228550" y="383390"/>
                        <a:pt x="228550" y="379501"/>
                      </a:cubicBezTo>
                      <a:cubicBezTo>
                        <a:pt x="228550" y="375611"/>
                        <a:pt x="230976" y="372278"/>
                        <a:pt x="234373" y="372278"/>
                      </a:cubicBezTo>
                      <a:close/>
                      <a:moveTo>
                        <a:pt x="215448" y="372278"/>
                      </a:moveTo>
                      <a:cubicBezTo>
                        <a:pt x="218845" y="372278"/>
                        <a:pt x="221757" y="375611"/>
                        <a:pt x="221757" y="379501"/>
                      </a:cubicBezTo>
                      <a:cubicBezTo>
                        <a:pt x="221757" y="383390"/>
                        <a:pt x="218845" y="386724"/>
                        <a:pt x="215448" y="386724"/>
                      </a:cubicBezTo>
                      <a:cubicBezTo>
                        <a:pt x="212052" y="386724"/>
                        <a:pt x="209140" y="383390"/>
                        <a:pt x="209140" y="379501"/>
                      </a:cubicBezTo>
                      <a:cubicBezTo>
                        <a:pt x="209140" y="375611"/>
                        <a:pt x="212052" y="372278"/>
                        <a:pt x="215448" y="372278"/>
                      </a:cubicBezTo>
                      <a:close/>
                      <a:moveTo>
                        <a:pt x="1205550" y="355521"/>
                      </a:moveTo>
                      <a:lnTo>
                        <a:pt x="1205966" y="359653"/>
                      </a:lnTo>
                      <a:lnTo>
                        <a:pt x="1203890" y="357275"/>
                      </a:lnTo>
                      <a:close/>
                      <a:moveTo>
                        <a:pt x="1191273" y="350608"/>
                      </a:moveTo>
                      <a:cubicBezTo>
                        <a:pt x="1194670" y="350608"/>
                        <a:pt x="1197096" y="353386"/>
                        <a:pt x="1197096" y="357275"/>
                      </a:cubicBezTo>
                      <a:cubicBezTo>
                        <a:pt x="1197096" y="361721"/>
                        <a:pt x="1194670" y="364499"/>
                        <a:pt x="1191273" y="364499"/>
                      </a:cubicBezTo>
                      <a:cubicBezTo>
                        <a:pt x="1187392" y="364499"/>
                        <a:pt x="1184965" y="361721"/>
                        <a:pt x="1184965" y="357275"/>
                      </a:cubicBezTo>
                      <a:cubicBezTo>
                        <a:pt x="1184965" y="353386"/>
                        <a:pt x="1187392" y="350608"/>
                        <a:pt x="1191273" y="350608"/>
                      </a:cubicBezTo>
                      <a:close/>
                      <a:moveTo>
                        <a:pt x="1171864" y="350608"/>
                      </a:moveTo>
                      <a:cubicBezTo>
                        <a:pt x="1175260" y="350608"/>
                        <a:pt x="1178172" y="353386"/>
                        <a:pt x="1178172" y="357275"/>
                      </a:cubicBezTo>
                      <a:cubicBezTo>
                        <a:pt x="1178172" y="361721"/>
                        <a:pt x="1175260" y="364499"/>
                        <a:pt x="1171864" y="364499"/>
                      </a:cubicBezTo>
                      <a:cubicBezTo>
                        <a:pt x="1168467" y="364499"/>
                        <a:pt x="1165556" y="361721"/>
                        <a:pt x="1165556" y="357275"/>
                      </a:cubicBezTo>
                      <a:cubicBezTo>
                        <a:pt x="1165556" y="353386"/>
                        <a:pt x="1168467" y="350608"/>
                        <a:pt x="1171864" y="350608"/>
                      </a:cubicBezTo>
                      <a:close/>
                      <a:moveTo>
                        <a:pt x="1152939" y="350608"/>
                      </a:moveTo>
                      <a:cubicBezTo>
                        <a:pt x="1156336" y="350608"/>
                        <a:pt x="1158762" y="353386"/>
                        <a:pt x="1158762" y="357275"/>
                      </a:cubicBezTo>
                      <a:cubicBezTo>
                        <a:pt x="1158762" y="361721"/>
                        <a:pt x="1156336" y="364499"/>
                        <a:pt x="1152939" y="364499"/>
                      </a:cubicBezTo>
                      <a:cubicBezTo>
                        <a:pt x="1149543" y="364499"/>
                        <a:pt x="1146631" y="361721"/>
                        <a:pt x="1146631" y="357275"/>
                      </a:cubicBezTo>
                      <a:cubicBezTo>
                        <a:pt x="1146631" y="353386"/>
                        <a:pt x="1149543" y="350608"/>
                        <a:pt x="1152939" y="350608"/>
                      </a:cubicBezTo>
                      <a:close/>
                      <a:moveTo>
                        <a:pt x="1133529" y="350608"/>
                      </a:moveTo>
                      <a:cubicBezTo>
                        <a:pt x="1136926" y="350608"/>
                        <a:pt x="1139838" y="353386"/>
                        <a:pt x="1139838" y="357275"/>
                      </a:cubicBezTo>
                      <a:cubicBezTo>
                        <a:pt x="1139838" y="361721"/>
                        <a:pt x="1136926" y="364499"/>
                        <a:pt x="1133529" y="364499"/>
                      </a:cubicBezTo>
                      <a:cubicBezTo>
                        <a:pt x="1130133" y="364499"/>
                        <a:pt x="1127221" y="361721"/>
                        <a:pt x="1127221" y="357275"/>
                      </a:cubicBezTo>
                      <a:cubicBezTo>
                        <a:pt x="1127221" y="353386"/>
                        <a:pt x="1130133" y="350608"/>
                        <a:pt x="1133529" y="350608"/>
                      </a:cubicBezTo>
                      <a:close/>
                      <a:moveTo>
                        <a:pt x="1114605" y="350608"/>
                      </a:moveTo>
                      <a:cubicBezTo>
                        <a:pt x="1118002" y="350608"/>
                        <a:pt x="1120913" y="353386"/>
                        <a:pt x="1120913" y="357275"/>
                      </a:cubicBezTo>
                      <a:cubicBezTo>
                        <a:pt x="1120913" y="361165"/>
                        <a:pt x="1118002" y="364499"/>
                        <a:pt x="1114605" y="364499"/>
                      </a:cubicBezTo>
                      <a:cubicBezTo>
                        <a:pt x="1111208" y="364499"/>
                        <a:pt x="1108297" y="361165"/>
                        <a:pt x="1108297" y="357275"/>
                      </a:cubicBezTo>
                      <a:cubicBezTo>
                        <a:pt x="1108297" y="353386"/>
                        <a:pt x="1111208" y="350608"/>
                        <a:pt x="1114605" y="350608"/>
                      </a:cubicBezTo>
                      <a:close/>
                      <a:moveTo>
                        <a:pt x="1095195" y="350608"/>
                      </a:moveTo>
                      <a:cubicBezTo>
                        <a:pt x="1098592" y="350608"/>
                        <a:pt x="1101503" y="353386"/>
                        <a:pt x="1101503" y="357275"/>
                      </a:cubicBezTo>
                      <a:cubicBezTo>
                        <a:pt x="1101503" y="361721"/>
                        <a:pt x="1098592" y="364499"/>
                        <a:pt x="1095195" y="364499"/>
                      </a:cubicBezTo>
                      <a:cubicBezTo>
                        <a:pt x="1091799" y="364499"/>
                        <a:pt x="1089372" y="361721"/>
                        <a:pt x="1089372" y="357275"/>
                      </a:cubicBezTo>
                      <a:cubicBezTo>
                        <a:pt x="1089372" y="353386"/>
                        <a:pt x="1091799" y="350608"/>
                        <a:pt x="1095195" y="350608"/>
                      </a:cubicBezTo>
                      <a:close/>
                      <a:moveTo>
                        <a:pt x="1076271" y="350608"/>
                      </a:moveTo>
                      <a:cubicBezTo>
                        <a:pt x="1079667" y="350608"/>
                        <a:pt x="1082579" y="353386"/>
                        <a:pt x="1082579" y="357275"/>
                      </a:cubicBezTo>
                      <a:cubicBezTo>
                        <a:pt x="1082579" y="361165"/>
                        <a:pt x="1079667" y="364499"/>
                        <a:pt x="1076271" y="364499"/>
                      </a:cubicBezTo>
                      <a:cubicBezTo>
                        <a:pt x="1072874" y="364499"/>
                        <a:pt x="1069963" y="361165"/>
                        <a:pt x="1069963" y="357275"/>
                      </a:cubicBezTo>
                      <a:cubicBezTo>
                        <a:pt x="1069963" y="353386"/>
                        <a:pt x="1072874" y="350608"/>
                        <a:pt x="1076271" y="350608"/>
                      </a:cubicBezTo>
                      <a:close/>
                      <a:moveTo>
                        <a:pt x="1037936" y="350608"/>
                      </a:moveTo>
                      <a:cubicBezTo>
                        <a:pt x="1041333" y="350608"/>
                        <a:pt x="1044245" y="353386"/>
                        <a:pt x="1044245" y="357275"/>
                      </a:cubicBezTo>
                      <a:cubicBezTo>
                        <a:pt x="1044245" y="361721"/>
                        <a:pt x="1041333" y="364499"/>
                        <a:pt x="1037936" y="364499"/>
                      </a:cubicBezTo>
                      <a:cubicBezTo>
                        <a:pt x="1034540" y="364499"/>
                        <a:pt x="1031628" y="361721"/>
                        <a:pt x="1031628" y="357275"/>
                      </a:cubicBezTo>
                      <a:cubicBezTo>
                        <a:pt x="1031628" y="353386"/>
                        <a:pt x="1034540" y="350608"/>
                        <a:pt x="1037936" y="350608"/>
                      </a:cubicBezTo>
                      <a:close/>
                      <a:moveTo>
                        <a:pt x="1019012" y="350608"/>
                      </a:moveTo>
                      <a:cubicBezTo>
                        <a:pt x="1022409" y="350608"/>
                        <a:pt x="1024835" y="353386"/>
                        <a:pt x="1024835" y="357275"/>
                      </a:cubicBezTo>
                      <a:cubicBezTo>
                        <a:pt x="1024835" y="361721"/>
                        <a:pt x="1022409" y="364499"/>
                        <a:pt x="1019012" y="364499"/>
                      </a:cubicBezTo>
                      <a:cubicBezTo>
                        <a:pt x="1015615" y="364499"/>
                        <a:pt x="1012704" y="361721"/>
                        <a:pt x="1012704" y="357275"/>
                      </a:cubicBezTo>
                      <a:cubicBezTo>
                        <a:pt x="1012704" y="353386"/>
                        <a:pt x="1015615" y="350608"/>
                        <a:pt x="1019012" y="350608"/>
                      </a:cubicBezTo>
                      <a:close/>
                      <a:moveTo>
                        <a:pt x="961268" y="350608"/>
                      </a:moveTo>
                      <a:cubicBezTo>
                        <a:pt x="964665" y="350608"/>
                        <a:pt x="967576" y="353386"/>
                        <a:pt x="967576" y="357275"/>
                      </a:cubicBezTo>
                      <a:cubicBezTo>
                        <a:pt x="967576" y="361165"/>
                        <a:pt x="964665" y="364499"/>
                        <a:pt x="961268" y="364499"/>
                      </a:cubicBezTo>
                      <a:cubicBezTo>
                        <a:pt x="957871" y="364499"/>
                        <a:pt x="955445" y="361165"/>
                        <a:pt x="955445" y="357275"/>
                      </a:cubicBezTo>
                      <a:cubicBezTo>
                        <a:pt x="955445" y="353386"/>
                        <a:pt x="957871" y="350608"/>
                        <a:pt x="961268" y="350608"/>
                      </a:cubicBezTo>
                      <a:close/>
                      <a:moveTo>
                        <a:pt x="942343" y="350608"/>
                      </a:moveTo>
                      <a:cubicBezTo>
                        <a:pt x="945740" y="350608"/>
                        <a:pt x="948652" y="353386"/>
                        <a:pt x="948652" y="357275"/>
                      </a:cubicBezTo>
                      <a:cubicBezTo>
                        <a:pt x="948652" y="361721"/>
                        <a:pt x="945740" y="364499"/>
                        <a:pt x="942343" y="364499"/>
                      </a:cubicBezTo>
                      <a:cubicBezTo>
                        <a:pt x="938947" y="364499"/>
                        <a:pt x="936035" y="361721"/>
                        <a:pt x="936035" y="357275"/>
                      </a:cubicBezTo>
                      <a:cubicBezTo>
                        <a:pt x="936035" y="353386"/>
                        <a:pt x="938947" y="350608"/>
                        <a:pt x="942343" y="350608"/>
                      </a:cubicBezTo>
                      <a:close/>
                      <a:moveTo>
                        <a:pt x="923419" y="350608"/>
                      </a:moveTo>
                      <a:cubicBezTo>
                        <a:pt x="926816" y="350608"/>
                        <a:pt x="929242" y="353386"/>
                        <a:pt x="929242" y="357275"/>
                      </a:cubicBezTo>
                      <a:cubicBezTo>
                        <a:pt x="929242" y="361721"/>
                        <a:pt x="926816" y="364499"/>
                        <a:pt x="923419" y="364499"/>
                      </a:cubicBezTo>
                      <a:cubicBezTo>
                        <a:pt x="920022" y="364499"/>
                        <a:pt x="917111" y="361721"/>
                        <a:pt x="917111" y="357275"/>
                      </a:cubicBezTo>
                      <a:cubicBezTo>
                        <a:pt x="917111" y="353386"/>
                        <a:pt x="920022" y="350608"/>
                        <a:pt x="923419" y="350608"/>
                      </a:cubicBezTo>
                      <a:close/>
                      <a:moveTo>
                        <a:pt x="904009" y="350608"/>
                      </a:moveTo>
                      <a:cubicBezTo>
                        <a:pt x="907406" y="350608"/>
                        <a:pt x="910317" y="353386"/>
                        <a:pt x="910317" y="357275"/>
                      </a:cubicBezTo>
                      <a:cubicBezTo>
                        <a:pt x="910317" y="361721"/>
                        <a:pt x="907406" y="364499"/>
                        <a:pt x="904009" y="364499"/>
                      </a:cubicBezTo>
                      <a:cubicBezTo>
                        <a:pt x="900613" y="364499"/>
                        <a:pt x="897701" y="361721"/>
                        <a:pt x="897701" y="357275"/>
                      </a:cubicBezTo>
                      <a:cubicBezTo>
                        <a:pt x="897701" y="353386"/>
                        <a:pt x="900613" y="350608"/>
                        <a:pt x="904009" y="350608"/>
                      </a:cubicBezTo>
                      <a:close/>
                      <a:moveTo>
                        <a:pt x="865675" y="350608"/>
                      </a:moveTo>
                      <a:cubicBezTo>
                        <a:pt x="869072" y="350608"/>
                        <a:pt x="871983" y="353386"/>
                        <a:pt x="871983" y="357275"/>
                      </a:cubicBezTo>
                      <a:cubicBezTo>
                        <a:pt x="871983" y="361721"/>
                        <a:pt x="869072" y="364499"/>
                        <a:pt x="865675" y="364499"/>
                      </a:cubicBezTo>
                      <a:cubicBezTo>
                        <a:pt x="862278" y="364499"/>
                        <a:pt x="859852" y="361721"/>
                        <a:pt x="859852" y="357275"/>
                      </a:cubicBezTo>
                      <a:cubicBezTo>
                        <a:pt x="859852" y="353386"/>
                        <a:pt x="862278" y="350608"/>
                        <a:pt x="865675" y="350608"/>
                      </a:cubicBezTo>
                      <a:close/>
                      <a:moveTo>
                        <a:pt x="846750" y="350608"/>
                      </a:moveTo>
                      <a:cubicBezTo>
                        <a:pt x="850147" y="350608"/>
                        <a:pt x="853059" y="353386"/>
                        <a:pt x="853059" y="357275"/>
                      </a:cubicBezTo>
                      <a:cubicBezTo>
                        <a:pt x="853059" y="361721"/>
                        <a:pt x="850147" y="364499"/>
                        <a:pt x="846750" y="364499"/>
                      </a:cubicBezTo>
                      <a:cubicBezTo>
                        <a:pt x="843354" y="364499"/>
                        <a:pt x="840442" y="361721"/>
                        <a:pt x="840442" y="357275"/>
                      </a:cubicBezTo>
                      <a:cubicBezTo>
                        <a:pt x="840442" y="353386"/>
                        <a:pt x="843354" y="350608"/>
                        <a:pt x="846750" y="350608"/>
                      </a:cubicBezTo>
                      <a:close/>
                      <a:moveTo>
                        <a:pt x="827341" y="350608"/>
                      </a:moveTo>
                      <a:cubicBezTo>
                        <a:pt x="830737" y="350608"/>
                        <a:pt x="833649" y="353386"/>
                        <a:pt x="833649" y="357275"/>
                      </a:cubicBezTo>
                      <a:cubicBezTo>
                        <a:pt x="833649" y="361721"/>
                        <a:pt x="830737" y="364499"/>
                        <a:pt x="827341" y="364499"/>
                      </a:cubicBezTo>
                      <a:cubicBezTo>
                        <a:pt x="823944" y="364499"/>
                        <a:pt x="821518" y="361721"/>
                        <a:pt x="821518" y="357275"/>
                      </a:cubicBezTo>
                      <a:cubicBezTo>
                        <a:pt x="821518" y="353386"/>
                        <a:pt x="823944" y="350608"/>
                        <a:pt x="827341" y="350608"/>
                      </a:cubicBezTo>
                      <a:close/>
                      <a:moveTo>
                        <a:pt x="502227" y="350608"/>
                      </a:moveTo>
                      <a:cubicBezTo>
                        <a:pt x="505624" y="350608"/>
                        <a:pt x="508536" y="353386"/>
                        <a:pt x="508536" y="357275"/>
                      </a:cubicBezTo>
                      <a:cubicBezTo>
                        <a:pt x="508536" y="361721"/>
                        <a:pt x="505624" y="364499"/>
                        <a:pt x="502227" y="364499"/>
                      </a:cubicBezTo>
                      <a:cubicBezTo>
                        <a:pt x="498831" y="364499"/>
                        <a:pt x="495919" y="361721"/>
                        <a:pt x="495919" y="357275"/>
                      </a:cubicBezTo>
                      <a:cubicBezTo>
                        <a:pt x="495919" y="353386"/>
                        <a:pt x="498831" y="350608"/>
                        <a:pt x="502227" y="350608"/>
                      </a:cubicBezTo>
                      <a:close/>
                      <a:moveTo>
                        <a:pt x="483303" y="350608"/>
                      </a:moveTo>
                      <a:cubicBezTo>
                        <a:pt x="486700" y="350608"/>
                        <a:pt x="489611" y="353386"/>
                        <a:pt x="489611" y="357275"/>
                      </a:cubicBezTo>
                      <a:cubicBezTo>
                        <a:pt x="489611" y="361721"/>
                        <a:pt x="486700" y="364499"/>
                        <a:pt x="483303" y="364499"/>
                      </a:cubicBezTo>
                      <a:cubicBezTo>
                        <a:pt x="479906" y="364499"/>
                        <a:pt x="476995" y="361721"/>
                        <a:pt x="476995" y="357275"/>
                      </a:cubicBezTo>
                      <a:cubicBezTo>
                        <a:pt x="476995" y="353386"/>
                        <a:pt x="479906" y="350608"/>
                        <a:pt x="483303" y="350608"/>
                      </a:cubicBezTo>
                      <a:close/>
                      <a:moveTo>
                        <a:pt x="463893" y="350608"/>
                      </a:moveTo>
                      <a:cubicBezTo>
                        <a:pt x="467290" y="350608"/>
                        <a:pt x="470201" y="353386"/>
                        <a:pt x="470201" y="357275"/>
                      </a:cubicBezTo>
                      <a:cubicBezTo>
                        <a:pt x="470201" y="361721"/>
                        <a:pt x="467290" y="364499"/>
                        <a:pt x="463893" y="364499"/>
                      </a:cubicBezTo>
                      <a:cubicBezTo>
                        <a:pt x="460497" y="364499"/>
                        <a:pt x="458070" y="361721"/>
                        <a:pt x="458070" y="357275"/>
                      </a:cubicBezTo>
                      <a:cubicBezTo>
                        <a:pt x="458070" y="353386"/>
                        <a:pt x="460497" y="350608"/>
                        <a:pt x="463893" y="350608"/>
                      </a:cubicBezTo>
                      <a:close/>
                      <a:moveTo>
                        <a:pt x="444969" y="350608"/>
                      </a:moveTo>
                      <a:cubicBezTo>
                        <a:pt x="448365" y="350608"/>
                        <a:pt x="451277" y="353386"/>
                        <a:pt x="451277" y="357275"/>
                      </a:cubicBezTo>
                      <a:cubicBezTo>
                        <a:pt x="451277" y="361721"/>
                        <a:pt x="448365" y="364499"/>
                        <a:pt x="444969" y="364499"/>
                      </a:cubicBezTo>
                      <a:cubicBezTo>
                        <a:pt x="441572" y="364499"/>
                        <a:pt x="438661" y="361721"/>
                        <a:pt x="438661" y="357275"/>
                      </a:cubicBezTo>
                      <a:cubicBezTo>
                        <a:pt x="438661" y="353386"/>
                        <a:pt x="441572" y="350608"/>
                        <a:pt x="444969" y="350608"/>
                      </a:cubicBezTo>
                      <a:close/>
                      <a:moveTo>
                        <a:pt x="406634" y="350608"/>
                      </a:moveTo>
                      <a:cubicBezTo>
                        <a:pt x="410031" y="350608"/>
                        <a:pt x="412943" y="353386"/>
                        <a:pt x="412943" y="357275"/>
                      </a:cubicBezTo>
                      <a:cubicBezTo>
                        <a:pt x="412943" y="361721"/>
                        <a:pt x="410031" y="364499"/>
                        <a:pt x="406634" y="364499"/>
                      </a:cubicBezTo>
                      <a:cubicBezTo>
                        <a:pt x="403238" y="364499"/>
                        <a:pt x="400326" y="361721"/>
                        <a:pt x="400326" y="357275"/>
                      </a:cubicBezTo>
                      <a:cubicBezTo>
                        <a:pt x="400326" y="353386"/>
                        <a:pt x="403238" y="350608"/>
                        <a:pt x="406634" y="350608"/>
                      </a:cubicBezTo>
                      <a:close/>
                      <a:moveTo>
                        <a:pt x="387710" y="350608"/>
                      </a:moveTo>
                      <a:cubicBezTo>
                        <a:pt x="391107" y="350608"/>
                        <a:pt x="393533" y="353386"/>
                        <a:pt x="393533" y="357275"/>
                      </a:cubicBezTo>
                      <a:cubicBezTo>
                        <a:pt x="393533" y="361721"/>
                        <a:pt x="391107" y="364499"/>
                        <a:pt x="387710" y="364499"/>
                      </a:cubicBezTo>
                      <a:cubicBezTo>
                        <a:pt x="384313" y="364499"/>
                        <a:pt x="381402" y="361721"/>
                        <a:pt x="381402" y="357275"/>
                      </a:cubicBezTo>
                      <a:cubicBezTo>
                        <a:pt x="381402" y="353386"/>
                        <a:pt x="384313" y="350608"/>
                        <a:pt x="387710" y="350608"/>
                      </a:cubicBezTo>
                      <a:close/>
                      <a:moveTo>
                        <a:pt x="368300" y="350608"/>
                      </a:moveTo>
                      <a:cubicBezTo>
                        <a:pt x="371697" y="350608"/>
                        <a:pt x="374608" y="353386"/>
                        <a:pt x="374608" y="357275"/>
                      </a:cubicBezTo>
                      <a:cubicBezTo>
                        <a:pt x="374608" y="361721"/>
                        <a:pt x="371697" y="364499"/>
                        <a:pt x="368300" y="364499"/>
                      </a:cubicBezTo>
                      <a:cubicBezTo>
                        <a:pt x="364903" y="364499"/>
                        <a:pt x="362477" y="361721"/>
                        <a:pt x="362477" y="357275"/>
                      </a:cubicBezTo>
                      <a:cubicBezTo>
                        <a:pt x="362477" y="353386"/>
                        <a:pt x="364903" y="350608"/>
                        <a:pt x="368300" y="350608"/>
                      </a:cubicBezTo>
                      <a:close/>
                      <a:moveTo>
                        <a:pt x="349376" y="350608"/>
                      </a:moveTo>
                      <a:cubicBezTo>
                        <a:pt x="352772" y="350608"/>
                        <a:pt x="355684" y="353386"/>
                        <a:pt x="355684" y="357275"/>
                      </a:cubicBezTo>
                      <a:cubicBezTo>
                        <a:pt x="355684" y="361721"/>
                        <a:pt x="352772" y="364499"/>
                        <a:pt x="349376" y="364499"/>
                      </a:cubicBezTo>
                      <a:cubicBezTo>
                        <a:pt x="345979" y="364499"/>
                        <a:pt x="343068" y="361721"/>
                        <a:pt x="343068" y="357275"/>
                      </a:cubicBezTo>
                      <a:cubicBezTo>
                        <a:pt x="343068" y="353386"/>
                        <a:pt x="345979" y="350608"/>
                        <a:pt x="349376" y="350608"/>
                      </a:cubicBezTo>
                      <a:close/>
                      <a:moveTo>
                        <a:pt x="329966" y="350608"/>
                      </a:moveTo>
                      <a:cubicBezTo>
                        <a:pt x="333363" y="350608"/>
                        <a:pt x="336274" y="353386"/>
                        <a:pt x="336274" y="357275"/>
                      </a:cubicBezTo>
                      <a:cubicBezTo>
                        <a:pt x="336274" y="361721"/>
                        <a:pt x="333363" y="364499"/>
                        <a:pt x="329966" y="364499"/>
                      </a:cubicBezTo>
                      <a:cubicBezTo>
                        <a:pt x="326569" y="364499"/>
                        <a:pt x="324143" y="361721"/>
                        <a:pt x="324143" y="357275"/>
                      </a:cubicBezTo>
                      <a:cubicBezTo>
                        <a:pt x="324143" y="353386"/>
                        <a:pt x="326569" y="350608"/>
                        <a:pt x="329966" y="350608"/>
                      </a:cubicBezTo>
                      <a:close/>
                      <a:moveTo>
                        <a:pt x="311041" y="350608"/>
                      </a:moveTo>
                      <a:cubicBezTo>
                        <a:pt x="314438" y="350608"/>
                        <a:pt x="317350" y="353386"/>
                        <a:pt x="317350" y="357275"/>
                      </a:cubicBezTo>
                      <a:cubicBezTo>
                        <a:pt x="317350" y="361721"/>
                        <a:pt x="314438" y="364499"/>
                        <a:pt x="311041" y="364499"/>
                      </a:cubicBezTo>
                      <a:cubicBezTo>
                        <a:pt x="307645" y="364499"/>
                        <a:pt x="304733" y="361721"/>
                        <a:pt x="304733" y="357275"/>
                      </a:cubicBezTo>
                      <a:cubicBezTo>
                        <a:pt x="304733" y="353386"/>
                        <a:pt x="307645" y="350608"/>
                        <a:pt x="311041" y="350608"/>
                      </a:cubicBezTo>
                      <a:close/>
                      <a:moveTo>
                        <a:pt x="292117" y="350608"/>
                      </a:moveTo>
                      <a:cubicBezTo>
                        <a:pt x="295514" y="350608"/>
                        <a:pt x="297940" y="353386"/>
                        <a:pt x="297940" y="357275"/>
                      </a:cubicBezTo>
                      <a:cubicBezTo>
                        <a:pt x="297940" y="361721"/>
                        <a:pt x="295514" y="364499"/>
                        <a:pt x="292117" y="364499"/>
                      </a:cubicBezTo>
                      <a:cubicBezTo>
                        <a:pt x="288720" y="364499"/>
                        <a:pt x="285809" y="361721"/>
                        <a:pt x="285809" y="357275"/>
                      </a:cubicBezTo>
                      <a:cubicBezTo>
                        <a:pt x="285809" y="353386"/>
                        <a:pt x="288720" y="350608"/>
                        <a:pt x="292117" y="350608"/>
                      </a:cubicBezTo>
                      <a:close/>
                      <a:moveTo>
                        <a:pt x="272707" y="350608"/>
                      </a:moveTo>
                      <a:cubicBezTo>
                        <a:pt x="276104" y="350608"/>
                        <a:pt x="279015" y="353386"/>
                        <a:pt x="279015" y="357275"/>
                      </a:cubicBezTo>
                      <a:cubicBezTo>
                        <a:pt x="279015" y="361721"/>
                        <a:pt x="276104" y="364499"/>
                        <a:pt x="272707" y="364499"/>
                      </a:cubicBezTo>
                      <a:cubicBezTo>
                        <a:pt x="269310" y="364499"/>
                        <a:pt x="266399" y="361721"/>
                        <a:pt x="266399" y="357275"/>
                      </a:cubicBezTo>
                      <a:cubicBezTo>
                        <a:pt x="266399" y="353386"/>
                        <a:pt x="269310" y="350608"/>
                        <a:pt x="272707" y="350608"/>
                      </a:cubicBezTo>
                      <a:close/>
                      <a:moveTo>
                        <a:pt x="253783" y="350608"/>
                      </a:moveTo>
                      <a:cubicBezTo>
                        <a:pt x="257179" y="350608"/>
                        <a:pt x="259606" y="353386"/>
                        <a:pt x="259606" y="357275"/>
                      </a:cubicBezTo>
                      <a:cubicBezTo>
                        <a:pt x="259606" y="361721"/>
                        <a:pt x="257179" y="364499"/>
                        <a:pt x="253783" y="364499"/>
                      </a:cubicBezTo>
                      <a:cubicBezTo>
                        <a:pt x="250386" y="364499"/>
                        <a:pt x="247475" y="361721"/>
                        <a:pt x="247475" y="357275"/>
                      </a:cubicBezTo>
                      <a:cubicBezTo>
                        <a:pt x="247475" y="353386"/>
                        <a:pt x="250386" y="350608"/>
                        <a:pt x="253783" y="350608"/>
                      </a:cubicBezTo>
                      <a:close/>
                      <a:moveTo>
                        <a:pt x="234373" y="350608"/>
                      </a:moveTo>
                      <a:cubicBezTo>
                        <a:pt x="237770" y="350608"/>
                        <a:pt x="240681" y="353386"/>
                        <a:pt x="240681" y="357275"/>
                      </a:cubicBezTo>
                      <a:cubicBezTo>
                        <a:pt x="240681" y="361721"/>
                        <a:pt x="237770" y="364499"/>
                        <a:pt x="234373" y="364499"/>
                      </a:cubicBezTo>
                      <a:cubicBezTo>
                        <a:pt x="230976" y="364499"/>
                        <a:pt x="228550" y="361721"/>
                        <a:pt x="228550" y="357275"/>
                      </a:cubicBezTo>
                      <a:cubicBezTo>
                        <a:pt x="228550" y="353386"/>
                        <a:pt x="230976" y="350608"/>
                        <a:pt x="234373" y="350608"/>
                      </a:cubicBezTo>
                      <a:close/>
                      <a:moveTo>
                        <a:pt x="215448" y="350608"/>
                      </a:moveTo>
                      <a:cubicBezTo>
                        <a:pt x="218845" y="350608"/>
                        <a:pt x="221757" y="353386"/>
                        <a:pt x="221757" y="357275"/>
                      </a:cubicBezTo>
                      <a:cubicBezTo>
                        <a:pt x="221757" y="361721"/>
                        <a:pt x="218845" y="364499"/>
                        <a:pt x="215448" y="364499"/>
                      </a:cubicBezTo>
                      <a:cubicBezTo>
                        <a:pt x="212052" y="364499"/>
                        <a:pt x="209140" y="361721"/>
                        <a:pt x="209140" y="357275"/>
                      </a:cubicBezTo>
                      <a:cubicBezTo>
                        <a:pt x="209140" y="353386"/>
                        <a:pt x="212052" y="350608"/>
                        <a:pt x="215448" y="350608"/>
                      </a:cubicBezTo>
                      <a:close/>
                      <a:moveTo>
                        <a:pt x="559971" y="330605"/>
                      </a:moveTo>
                      <a:cubicBezTo>
                        <a:pt x="562398" y="330605"/>
                        <a:pt x="564339" y="332827"/>
                        <a:pt x="564339" y="335606"/>
                      </a:cubicBezTo>
                      <a:cubicBezTo>
                        <a:pt x="564339" y="338384"/>
                        <a:pt x="562398" y="340606"/>
                        <a:pt x="559971" y="340606"/>
                      </a:cubicBezTo>
                      <a:cubicBezTo>
                        <a:pt x="557060" y="340606"/>
                        <a:pt x="555119" y="338384"/>
                        <a:pt x="555119" y="335606"/>
                      </a:cubicBezTo>
                      <a:cubicBezTo>
                        <a:pt x="555119" y="332827"/>
                        <a:pt x="557060" y="330605"/>
                        <a:pt x="559971" y="330605"/>
                      </a:cubicBezTo>
                      <a:close/>
                      <a:moveTo>
                        <a:pt x="502227" y="330605"/>
                      </a:moveTo>
                      <a:cubicBezTo>
                        <a:pt x="504654" y="330605"/>
                        <a:pt x="507080" y="332827"/>
                        <a:pt x="507080" y="335606"/>
                      </a:cubicBezTo>
                      <a:cubicBezTo>
                        <a:pt x="507080" y="338384"/>
                        <a:pt x="504654" y="340606"/>
                        <a:pt x="502227" y="340606"/>
                      </a:cubicBezTo>
                      <a:cubicBezTo>
                        <a:pt x="499801" y="340606"/>
                        <a:pt x="497860" y="338384"/>
                        <a:pt x="497860" y="335606"/>
                      </a:cubicBezTo>
                      <a:cubicBezTo>
                        <a:pt x="497860" y="332827"/>
                        <a:pt x="499801" y="330605"/>
                        <a:pt x="502227" y="330605"/>
                      </a:cubicBezTo>
                      <a:close/>
                      <a:moveTo>
                        <a:pt x="1191273" y="328382"/>
                      </a:moveTo>
                      <a:cubicBezTo>
                        <a:pt x="1194670" y="328382"/>
                        <a:pt x="1197096" y="331716"/>
                        <a:pt x="1197096" y="335606"/>
                      </a:cubicBezTo>
                      <a:cubicBezTo>
                        <a:pt x="1197096" y="339495"/>
                        <a:pt x="1194670" y="342829"/>
                        <a:pt x="1191273" y="342829"/>
                      </a:cubicBezTo>
                      <a:cubicBezTo>
                        <a:pt x="1187392" y="342829"/>
                        <a:pt x="1184965" y="339495"/>
                        <a:pt x="1184965" y="335606"/>
                      </a:cubicBezTo>
                      <a:cubicBezTo>
                        <a:pt x="1184965" y="331716"/>
                        <a:pt x="1187392" y="328382"/>
                        <a:pt x="1191273" y="328382"/>
                      </a:cubicBezTo>
                      <a:close/>
                      <a:moveTo>
                        <a:pt x="1171864" y="328382"/>
                      </a:moveTo>
                      <a:cubicBezTo>
                        <a:pt x="1175260" y="328382"/>
                        <a:pt x="1178172" y="331716"/>
                        <a:pt x="1178172" y="335606"/>
                      </a:cubicBezTo>
                      <a:cubicBezTo>
                        <a:pt x="1178172" y="339495"/>
                        <a:pt x="1175260" y="342829"/>
                        <a:pt x="1171864" y="342829"/>
                      </a:cubicBezTo>
                      <a:cubicBezTo>
                        <a:pt x="1168467" y="342829"/>
                        <a:pt x="1165556" y="339495"/>
                        <a:pt x="1165556" y="335606"/>
                      </a:cubicBezTo>
                      <a:cubicBezTo>
                        <a:pt x="1165556" y="331716"/>
                        <a:pt x="1168467" y="328382"/>
                        <a:pt x="1171864" y="328382"/>
                      </a:cubicBezTo>
                      <a:close/>
                      <a:moveTo>
                        <a:pt x="1152939" y="328382"/>
                      </a:moveTo>
                      <a:cubicBezTo>
                        <a:pt x="1156336" y="328382"/>
                        <a:pt x="1158762" y="331716"/>
                        <a:pt x="1158762" y="335606"/>
                      </a:cubicBezTo>
                      <a:cubicBezTo>
                        <a:pt x="1158762" y="339495"/>
                        <a:pt x="1156336" y="342829"/>
                        <a:pt x="1152939" y="342829"/>
                      </a:cubicBezTo>
                      <a:cubicBezTo>
                        <a:pt x="1149543" y="342829"/>
                        <a:pt x="1146631" y="339495"/>
                        <a:pt x="1146631" y="335606"/>
                      </a:cubicBezTo>
                      <a:cubicBezTo>
                        <a:pt x="1146631" y="331716"/>
                        <a:pt x="1149543" y="328382"/>
                        <a:pt x="1152939" y="328382"/>
                      </a:cubicBezTo>
                      <a:close/>
                      <a:moveTo>
                        <a:pt x="1133529" y="328382"/>
                      </a:moveTo>
                      <a:cubicBezTo>
                        <a:pt x="1136926" y="328382"/>
                        <a:pt x="1139838" y="331716"/>
                        <a:pt x="1139838" y="335606"/>
                      </a:cubicBezTo>
                      <a:cubicBezTo>
                        <a:pt x="1139838" y="339495"/>
                        <a:pt x="1136926" y="342829"/>
                        <a:pt x="1133529" y="342829"/>
                      </a:cubicBezTo>
                      <a:cubicBezTo>
                        <a:pt x="1130133" y="342829"/>
                        <a:pt x="1127221" y="339495"/>
                        <a:pt x="1127221" y="335606"/>
                      </a:cubicBezTo>
                      <a:cubicBezTo>
                        <a:pt x="1127221" y="331716"/>
                        <a:pt x="1130133" y="328382"/>
                        <a:pt x="1133529" y="328382"/>
                      </a:cubicBezTo>
                      <a:close/>
                      <a:moveTo>
                        <a:pt x="1114605" y="328382"/>
                      </a:moveTo>
                      <a:cubicBezTo>
                        <a:pt x="1118002" y="328382"/>
                        <a:pt x="1120913" y="331716"/>
                        <a:pt x="1120913" y="335606"/>
                      </a:cubicBezTo>
                      <a:cubicBezTo>
                        <a:pt x="1120913" y="339495"/>
                        <a:pt x="1118002" y="342829"/>
                        <a:pt x="1114605" y="342829"/>
                      </a:cubicBezTo>
                      <a:cubicBezTo>
                        <a:pt x="1111208" y="342829"/>
                        <a:pt x="1108297" y="339495"/>
                        <a:pt x="1108297" y="335606"/>
                      </a:cubicBezTo>
                      <a:cubicBezTo>
                        <a:pt x="1108297" y="331716"/>
                        <a:pt x="1111208" y="328382"/>
                        <a:pt x="1114605" y="328382"/>
                      </a:cubicBezTo>
                      <a:close/>
                      <a:moveTo>
                        <a:pt x="1095195" y="328382"/>
                      </a:moveTo>
                      <a:cubicBezTo>
                        <a:pt x="1098592" y="328382"/>
                        <a:pt x="1101503" y="331716"/>
                        <a:pt x="1101503" y="335606"/>
                      </a:cubicBezTo>
                      <a:cubicBezTo>
                        <a:pt x="1101503" y="339495"/>
                        <a:pt x="1098592" y="342829"/>
                        <a:pt x="1095195" y="342829"/>
                      </a:cubicBezTo>
                      <a:cubicBezTo>
                        <a:pt x="1091799" y="342829"/>
                        <a:pt x="1089372" y="339495"/>
                        <a:pt x="1089372" y="335606"/>
                      </a:cubicBezTo>
                      <a:cubicBezTo>
                        <a:pt x="1089372" y="331716"/>
                        <a:pt x="1091799" y="328382"/>
                        <a:pt x="1095195" y="328382"/>
                      </a:cubicBezTo>
                      <a:close/>
                      <a:moveTo>
                        <a:pt x="1076271" y="328382"/>
                      </a:moveTo>
                      <a:cubicBezTo>
                        <a:pt x="1079667" y="328382"/>
                        <a:pt x="1082579" y="331716"/>
                        <a:pt x="1082579" y="335606"/>
                      </a:cubicBezTo>
                      <a:cubicBezTo>
                        <a:pt x="1082579" y="339495"/>
                        <a:pt x="1079667" y="342829"/>
                        <a:pt x="1076271" y="342829"/>
                      </a:cubicBezTo>
                      <a:cubicBezTo>
                        <a:pt x="1072874" y="342829"/>
                        <a:pt x="1069963" y="339495"/>
                        <a:pt x="1069963" y="335606"/>
                      </a:cubicBezTo>
                      <a:cubicBezTo>
                        <a:pt x="1069963" y="331716"/>
                        <a:pt x="1072874" y="328382"/>
                        <a:pt x="1076271" y="328382"/>
                      </a:cubicBezTo>
                      <a:close/>
                      <a:moveTo>
                        <a:pt x="1057346" y="328382"/>
                      </a:moveTo>
                      <a:cubicBezTo>
                        <a:pt x="1060743" y="328382"/>
                        <a:pt x="1063169" y="331716"/>
                        <a:pt x="1063169" y="335606"/>
                      </a:cubicBezTo>
                      <a:cubicBezTo>
                        <a:pt x="1063169" y="339495"/>
                        <a:pt x="1060743" y="342829"/>
                        <a:pt x="1057346" y="342829"/>
                      </a:cubicBezTo>
                      <a:cubicBezTo>
                        <a:pt x="1053464" y="342829"/>
                        <a:pt x="1051038" y="339495"/>
                        <a:pt x="1051038" y="335606"/>
                      </a:cubicBezTo>
                      <a:cubicBezTo>
                        <a:pt x="1051038" y="331716"/>
                        <a:pt x="1053464" y="328382"/>
                        <a:pt x="1057346" y="328382"/>
                      </a:cubicBezTo>
                      <a:close/>
                      <a:moveTo>
                        <a:pt x="1037936" y="328382"/>
                      </a:moveTo>
                      <a:cubicBezTo>
                        <a:pt x="1041333" y="328382"/>
                        <a:pt x="1044245" y="331716"/>
                        <a:pt x="1044245" y="335606"/>
                      </a:cubicBezTo>
                      <a:cubicBezTo>
                        <a:pt x="1044245" y="339495"/>
                        <a:pt x="1041333" y="342829"/>
                        <a:pt x="1037936" y="342829"/>
                      </a:cubicBezTo>
                      <a:cubicBezTo>
                        <a:pt x="1034540" y="342829"/>
                        <a:pt x="1031628" y="339495"/>
                        <a:pt x="1031628" y="335606"/>
                      </a:cubicBezTo>
                      <a:cubicBezTo>
                        <a:pt x="1031628" y="331716"/>
                        <a:pt x="1034540" y="328382"/>
                        <a:pt x="1037936" y="328382"/>
                      </a:cubicBezTo>
                      <a:close/>
                      <a:moveTo>
                        <a:pt x="1019012" y="328382"/>
                      </a:moveTo>
                      <a:cubicBezTo>
                        <a:pt x="1022409" y="328382"/>
                        <a:pt x="1024835" y="331716"/>
                        <a:pt x="1024835" y="335606"/>
                      </a:cubicBezTo>
                      <a:cubicBezTo>
                        <a:pt x="1024835" y="339495"/>
                        <a:pt x="1022409" y="342829"/>
                        <a:pt x="1019012" y="342829"/>
                      </a:cubicBezTo>
                      <a:cubicBezTo>
                        <a:pt x="1015615" y="342829"/>
                        <a:pt x="1012704" y="339495"/>
                        <a:pt x="1012704" y="335606"/>
                      </a:cubicBezTo>
                      <a:cubicBezTo>
                        <a:pt x="1012704" y="331716"/>
                        <a:pt x="1015615" y="328382"/>
                        <a:pt x="1019012" y="328382"/>
                      </a:cubicBezTo>
                      <a:close/>
                      <a:moveTo>
                        <a:pt x="999602" y="328382"/>
                      </a:moveTo>
                      <a:cubicBezTo>
                        <a:pt x="1002999" y="328382"/>
                        <a:pt x="1005910" y="331716"/>
                        <a:pt x="1005910" y="335606"/>
                      </a:cubicBezTo>
                      <a:cubicBezTo>
                        <a:pt x="1005910" y="339495"/>
                        <a:pt x="1002999" y="342829"/>
                        <a:pt x="999602" y="342829"/>
                      </a:cubicBezTo>
                      <a:cubicBezTo>
                        <a:pt x="996206" y="342829"/>
                        <a:pt x="993779" y="339495"/>
                        <a:pt x="993779" y="335606"/>
                      </a:cubicBezTo>
                      <a:cubicBezTo>
                        <a:pt x="993779" y="331716"/>
                        <a:pt x="996206" y="328382"/>
                        <a:pt x="999602" y="328382"/>
                      </a:cubicBezTo>
                      <a:close/>
                      <a:moveTo>
                        <a:pt x="980678" y="328382"/>
                      </a:moveTo>
                      <a:cubicBezTo>
                        <a:pt x="984074" y="328382"/>
                        <a:pt x="986986" y="331716"/>
                        <a:pt x="986986" y="335606"/>
                      </a:cubicBezTo>
                      <a:cubicBezTo>
                        <a:pt x="986986" y="339495"/>
                        <a:pt x="984074" y="342829"/>
                        <a:pt x="980678" y="342829"/>
                      </a:cubicBezTo>
                      <a:cubicBezTo>
                        <a:pt x="977281" y="342829"/>
                        <a:pt x="974370" y="339495"/>
                        <a:pt x="974370" y="335606"/>
                      </a:cubicBezTo>
                      <a:cubicBezTo>
                        <a:pt x="974370" y="331716"/>
                        <a:pt x="977281" y="328382"/>
                        <a:pt x="980678" y="328382"/>
                      </a:cubicBezTo>
                      <a:close/>
                      <a:moveTo>
                        <a:pt x="961268" y="328382"/>
                      </a:moveTo>
                      <a:cubicBezTo>
                        <a:pt x="964665" y="328382"/>
                        <a:pt x="967576" y="331716"/>
                        <a:pt x="967576" y="335606"/>
                      </a:cubicBezTo>
                      <a:cubicBezTo>
                        <a:pt x="967576" y="339495"/>
                        <a:pt x="964665" y="342829"/>
                        <a:pt x="961268" y="342829"/>
                      </a:cubicBezTo>
                      <a:cubicBezTo>
                        <a:pt x="957871" y="342829"/>
                        <a:pt x="955445" y="339495"/>
                        <a:pt x="955445" y="335606"/>
                      </a:cubicBezTo>
                      <a:cubicBezTo>
                        <a:pt x="955445" y="331716"/>
                        <a:pt x="957871" y="328382"/>
                        <a:pt x="961268" y="328382"/>
                      </a:cubicBezTo>
                      <a:close/>
                      <a:moveTo>
                        <a:pt x="942343" y="328382"/>
                      </a:moveTo>
                      <a:cubicBezTo>
                        <a:pt x="945740" y="328382"/>
                        <a:pt x="948652" y="331716"/>
                        <a:pt x="948652" y="335606"/>
                      </a:cubicBezTo>
                      <a:cubicBezTo>
                        <a:pt x="948652" y="339495"/>
                        <a:pt x="945740" y="342829"/>
                        <a:pt x="942343" y="342829"/>
                      </a:cubicBezTo>
                      <a:cubicBezTo>
                        <a:pt x="938947" y="342829"/>
                        <a:pt x="936035" y="339495"/>
                        <a:pt x="936035" y="335606"/>
                      </a:cubicBezTo>
                      <a:cubicBezTo>
                        <a:pt x="936035" y="331716"/>
                        <a:pt x="938947" y="328382"/>
                        <a:pt x="942343" y="328382"/>
                      </a:cubicBezTo>
                      <a:close/>
                      <a:moveTo>
                        <a:pt x="923419" y="328382"/>
                      </a:moveTo>
                      <a:cubicBezTo>
                        <a:pt x="926816" y="328382"/>
                        <a:pt x="929242" y="331716"/>
                        <a:pt x="929242" y="335606"/>
                      </a:cubicBezTo>
                      <a:cubicBezTo>
                        <a:pt x="929242" y="339495"/>
                        <a:pt x="926816" y="342829"/>
                        <a:pt x="923419" y="342829"/>
                      </a:cubicBezTo>
                      <a:cubicBezTo>
                        <a:pt x="920022" y="342829"/>
                        <a:pt x="917111" y="339495"/>
                        <a:pt x="917111" y="335606"/>
                      </a:cubicBezTo>
                      <a:cubicBezTo>
                        <a:pt x="917111" y="331716"/>
                        <a:pt x="920022" y="328382"/>
                        <a:pt x="923419" y="328382"/>
                      </a:cubicBezTo>
                      <a:close/>
                      <a:moveTo>
                        <a:pt x="904009" y="328382"/>
                      </a:moveTo>
                      <a:cubicBezTo>
                        <a:pt x="907406" y="328382"/>
                        <a:pt x="910317" y="331716"/>
                        <a:pt x="910317" y="335606"/>
                      </a:cubicBezTo>
                      <a:cubicBezTo>
                        <a:pt x="910317" y="339495"/>
                        <a:pt x="907406" y="342829"/>
                        <a:pt x="904009" y="342829"/>
                      </a:cubicBezTo>
                      <a:cubicBezTo>
                        <a:pt x="900613" y="342829"/>
                        <a:pt x="897701" y="339495"/>
                        <a:pt x="897701" y="335606"/>
                      </a:cubicBezTo>
                      <a:cubicBezTo>
                        <a:pt x="897701" y="331716"/>
                        <a:pt x="900613" y="328382"/>
                        <a:pt x="904009" y="328382"/>
                      </a:cubicBezTo>
                      <a:close/>
                      <a:moveTo>
                        <a:pt x="885085" y="328382"/>
                      </a:moveTo>
                      <a:cubicBezTo>
                        <a:pt x="888481" y="328382"/>
                        <a:pt x="890908" y="331716"/>
                        <a:pt x="890908" y="335606"/>
                      </a:cubicBezTo>
                      <a:cubicBezTo>
                        <a:pt x="890908" y="339495"/>
                        <a:pt x="888481" y="342829"/>
                        <a:pt x="885085" y="342829"/>
                      </a:cubicBezTo>
                      <a:cubicBezTo>
                        <a:pt x="881688" y="342829"/>
                        <a:pt x="878777" y="339495"/>
                        <a:pt x="878777" y="335606"/>
                      </a:cubicBezTo>
                      <a:cubicBezTo>
                        <a:pt x="878777" y="331716"/>
                        <a:pt x="881688" y="328382"/>
                        <a:pt x="885085" y="328382"/>
                      </a:cubicBezTo>
                      <a:close/>
                      <a:moveTo>
                        <a:pt x="865675" y="328382"/>
                      </a:moveTo>
                      <a:cubicBezTo>
                        <a:pt x="869072" y="328382"/>
                        <a:pt x="871983" y="331716"/>
                        <a:pt x="871983" y="335606"/>
                      </a:cubicBezTo>
                      <a:cubicBezTo>
                        <a:pt x="871983" y="339495"/>
                        <a:pt x="869072" y="342829"/>
                        <a:pt x="865675" y="342829"/>
                      </a:cubicBezTo>
                      <a:cubicBezTo>
                        <a:pt x="862278" y="342829"/>
                        <a:pt x="859852" y="339495"/>
                        <a:pt x="859852" y="335606"/>
                      </a:cubicBezTo>
                      <a:cubicBezTo>
                        <a:pt x="859852" y="331716"/>
                        <a:pt x="862278" y="328382"/>
                        <a:pt x="865675" y="328382"/>
                      </a:cubicBezTo>
                      <a:close/>
                      <a:moveTo>
                        <a:pt x="846750" y="328382"/>
                      </a:moveTo>
                      <a:cubicBezTo>
                        <a:pt x="850147" y="328382"/>
                        <a:pt x="853059" y="331716"/>
                        <a:pt x="853059" y="335606"/>
                      </a:cubicBezTo>
                      <a:cubicBezTo>
                        <a:pt x="853059" y="339495"/>
                        <a:pt x="850147" y="342829"/>
                        <a:pt x="846750" y="342829"/>
                      </a:cubicBezTo>
                      <a:cubicBezTo>
                        <a:pt x="843354" y="342829"/>
                        <a:pt x="840442" y="339495"/>
                        <a:pt x="840442" y="335606"/>
                      </a:cubicBezTo>
                      <a:cubicBezTo>
                        <a:pt x="840442" y="331716"/>
                        <a:pt x="843354" y="328382"/>
                        <a:pt x="846750" y="328382"/>
                      </a:cubicBezTo>
                      <a:close/>
                      <a:moveTo>
                        <a:pt x="827341" y="328382"/>
                      </a:moveTo>
                      <a:cubicBezTo>
                        <a:pt x="830737" y="328382"/>
                        <a:pt x="833649" y="331716"/>
                        <a:pt x="833649" y="335606"/>
                      </a:cubicBezTo>
                      <a:cubicBezTo>
                        <a:pt x="833649" y="339495"/>
                        <a:pt x="830737" y="342829"/>
                        <a:pt x="827341" y="342829"/>
                      </a:cubicBezTo>
                      <a:cubicBezTo>
                        <a:pt x="823944" y="342829"/>
                        <a:pt x="821518" y="339495"/>
                        <a:pt x="821518" y="335606"/>
                      </a:cubicBezTo>
                      <a:cubicBezTo>
                        <a:pt x="821518" y="331716"/>
                        <a:pt x="823944" y="328382"/>
                        <a:pt x="827341" y="328382"/>
                      </a:cubicBezTo>
                      <a:close/>
                      <a:moveTo>
                        <a:pt x="808416" y="328382"/>
                      </a:moveTo>
                      <a:cubicBezTo>
                        <a:pt x="811813" y="328382"/>
                        <a:pt x="814724" y="331716"/>
                        <a:pt x="814724" y="335606"/>
                      </a:cubicBezTo>
                      <a:cubicBezTo>
                        <a:pt x="814724" y="339495"/>
                        <a:pt x="811813" y="342829"/>
                        <a:pt x="808416" y="342829"/>
                      </a:cubicBezTo>
                      <a:cubicBezTo>
                        <a:pt x="805020" y="342829"/>
                        <a:pt x="802108" y="339495"/>
                        <a:pt x="802108" y="335606"/>
                      </a:cubicBezTo>
                      <a:cubicBezTo>
                        <a:pt x="802108" y="331716"/>
                        <a:pt x="805020" y="328382"/>
                        <a:pt x="808416" y="328382"/>
                      </a:cubicBezTo>
                      <a:close/>
                      <a:moveTo>
                        <a:pt x="540562" y="328382"/>
                      </a:moveTo>
                      <a:cubicBezTo>
                        <a:pt x="543958" y="328382"/>
                        <a:pt x="546870" y="331716"/>
                        <a:pt x="546870" y="335606"/>
                      </a:cubicBezTo>
                      <a:cubicBezTo>
                        <a:pt x="546870" y="339495"/>
                        <a:pt x="543958" y="342829"/>
                        <a:pt x="540562" y="342829"/>
                      </a:cubicBezTo>
                      <a:cubicBezTo>
                        <a:pt x="537165" y="342829"/>
                        <a:pt x="534254" y="339495"/>
                        <a:pt x="534254" y="335606"/>
                      </a:cubicBezTo>
                      <a:cubicBezTo>
                        <a:pt x="534254" y="331716"/>
                        <a:pt x="537165" y="328382"/>
                        <a:pt x="540562" y="328382"/>
                      </a:cubicBezTo>
                      <a:close/>
                      <a:moveTo>
                        <a:pt x="483303" y="328382"/>
                      </a:moveTo>
                      <a:cubicBezTo>
                        <a:pt x="486700" y="328382"/>
                        <a:pt x="489611" y="331716"/>
                        <a:pt x="489611" y="335606"/>
                      </a:cubicBezTo>
                      <a:cubicBezTo>
                        <a:pt x="489611" y="339495"/>
                        <a:pt x="486700" y="342829"/>
                        <a:pt x="483303" y="342829"/>
                      </a:cubicBezTo>
                      <a:cubicBezTo>
                        <a:pt x="479906" y="342829"/>
                        <a:pt x="476995" y="339495"/>
                        <a:pt x="476995" y="335606"/>
                      </a:cubicBezTo>
                      <a:cubicBezTo>
                        <a:pt x="476995" y="331716"/>
                        <a:pt x="479906" y="328382"/>
                        <a:pt x="483303" y="328382"/>
                      </a:cubicBezTo>
                      <a:close/>
                      <a:moveTo>
                        <a:pt x="463893" y="328382"/>
                      </a:moveTo>
                      <a:cubicBezTo>
                        <a:pt x="467290" y="328382"/>
                        <a:pt x="470201" y="331716"/>
                        <a:pt x="470201" y="335606"/>
                      </a:cubicBezTo>
                      <a:cubicBezTo>
                        <a:pt x="470201" y="339495"/>
                        <a:pt x="467290" y="342829"/>
                        <a:pt x="463893" y="342829"/>
                      </a:cubicBezTo>
                      <a:cubicBezTo>
                        <a:pt x="460497" y="342829"/>
                        <a:pt x="458070" y="339495"/>
                        <a:pt x="458070" y="335606"/>
                      </a:cubicBezTo>
                      <a:cubicBezTo>
                        <a:pt x="458070" y="331716"/>
                        <a:pt x="460497" y="328382"/>
                        <a:pt x="463893" y="328382"/>
                      </a:cubicBezTo>
                      <a:close/>
                      <a:moveTo>
                        <a:pt x="444969" y="328382"/>
                      </a:moveTo>
                      <a:cubicBezTo>
                        <a:pt x="448365" y="328382"/>
                        <a:pt x="451277" y="331716"/>
                        <a:pt x="451277" y="335606"/>
                      </a:cubicBezTo>
                      <a:cubicBezTo>
                        <a:pt x="451277" y="339495"/>
                        <a:pt x="448365" y="342829"/>
                        <a:pt x="444969" y="342829"/>
                      </a:cubicBezTo>
                      <a:cubicBezTo>
                        <a:pt x="441572" y="342829"/>
                        <a:pt x="438661" y="339495"/>
                        <a:pt x="438661" y="335606"/>
                      </a:cubicBezTo>
                      <a:cubicBezTo>
                        <a:pt x="438661" y="331716"/>
                        <a:pt x="441572" y="328382"/>
                        <a:pt x="444969" y="328382"/>
                      </a:cubicBezTo>
                      <a:close/>
                      <a:moveTo>
                        <a:pt x="426044" y="328382"/>
                      </a:moveTo>
                      <a:cubicBezTo>
                        <a:pt x="429441" y="328382"/>
                        <a:pt x="431867" y="331716"/>
                        <a:pt x="431867" y="335606"/>
                      </a:cubicBezTo>
                      <a:cubicBezTo>
                        <a:pt x="431867" y="339495"/>
                        <a:pt x="429441" y="342829"/>
                        <a:pt x="426044" y="342829"/>
                      </a:cubicBezTo>
                      <a:cubicBezTo>
                        <a:pt x="422647" y="342829"/>
                        <a:pt x="419736" y="339495"/>
                        <a:pt x="419736" y="335606"/>
                      </a:cubicBezTo>
                      <a:cubicBezTo>
                        <a:pt x="419736" y="331716"/>
                        <a:pt x="422647" y="328382"/>
                        <a:pt x="426044" y="328382"/>
                      </a:cubicBezTo>
                      <a:close/>
                      <a:moveTo>
                        <a:pt x="406634" y="328382"/>
                      </a:moveTo>
                      <a:cubicBezTo>
                        <a:pt x="410031" y="328382"/>
                        <a:pt x="412943" y="331716"/>
                        <a:pt x="412943" y="335606"/>
                      </a:cubicBezTo>
                      <a:cubicBezTo>
                        <a:pt x="412943" y="339495"/>
                        <a:pt x="410031" y="342829"/>
                        <a:pt x="406634" y="342829"/>
                      </a:cubicBezTo>
                      <a:cubicBezTo>
                        <a:pt x="403238" y="342829"/>
                        <a:pt x="400326" y="339495"/>
                        <a:pt x="400326" y="335606"/>
                      </a:cubicBezTo>
                      <a:cubicBezTo>
                        <a:pt x="400326" y="331716"/>
                        <a:pt x="403238" y="328382"/>
                        <a:pt x="406634" y="328382"/>
                      </a:cubicBezTo>
                      <a:close/>
                      <a:moveTo>
                        <a:pt x="368300" y="328382"/>
                      </a:moveTo>
                      <a:cubicBezTo>
                        <a:pt x="371697" y="328382"/>
                        <a:pt x="374608" y="331716"/>
                        <a:pt x="374608" y="335606"/>
                      </a:cubicBezTo>
                      <a:cubicBezTo>
                        <a:pt x="374608" y="339495"/>
                        <a:pt x="371697" y="342829"/>
                        <a:pt x="368300" y="342829"/>
                      </a:cubicBezTo>
                      <a:cubicBezTo>
                        <a:pt x="364903" y="342829"/>
                        <a:pt x="362477" y="339495"/>
                        <a:pt x="362477" y="335606"/>
                      </a:cubicBezTo>
                      <a:cubicBezTo>
                        <a:pt x="362477" y="331716"/>
                        <a:pt x="364903" y="328382"/>
                        <a:pt x="368300" y="328382"/>
                      </a:cubicBezTo>
                      <a:close/>
                      <a:moveTo>
                        <a:pt x="349376" y="328382"/>
                      </a:moveTo>
                      <a:cubicBezTo>
                        <a:pt x="352772" y="328382"/>
                        <a:pt x="355684" y="331716"/>
                        <a:pt x="355684" y="335606"/>
                      </a:cubicBezTo>
                      <a:cubicBezTo>
                        <a:pt x="355684" y="339495"/>
                        <a:pt x="352772" y="342829"/>
                        <a:pt x="349376" y="342829"/>
                      </a:cubicBezTo>
                      <a:cubicBezTo>
                        <a:pt x="345979" y="342829"/>
                        <a:pt x="343068" y="339495"/>
                        <a:pt x="343068" y="335606"/>
                      </a:cubicBezTo>
                      <a:cubicBezTo>
                        <a:pt x="343068" y="331716"/>
                        <a:pt x="345979" y="328382"/>
                        <a:pt x="349376" y="328382"/>
                      </a:cubicBezTo>
                      <a:close/>
                      <a:moveTo>
                        <a:pt x="329966" y="328382"/>
                      </a:moveTo>
                      <a:cubicBezTo>
                        <a:pt x="333363" y="328382"/>
                        <a:pt x="336274" y="331716"/>
                        <a:pt x="336274" y="335606"/>
                      </a:cubicBezTo>
                      <a:cubicBezTo>
                        <a:pt x="336274" y="339495"/>
                        <a:pt x="333363" y="342829"/>
                        <a:pt x="329966" y="342829"/>
                      </a:cubicBezTo>
                      <a:cubicBezTo>
                        <a:pt x="326569" y="342829"/>
                        <a:pt x="324143" y="339495"/>
                        <a:pt x="324143" y="335606"/>
                      </a:cubicBezTo>
                      <a:cubicBezTo>
                        <a:pt x="324143" y="331716"/>
                        <a:pt x="326569" y="328382"/>
                        <a:pt x="329966" y="328382"/>
                      </a:cubicBezTo>
                      <a:close/>
                      <a:moveTo>
                        <a:pt x="311041" y="328382"/>
                      </a:moveTo>
                      <a:cubicBezTo>
                        <a:pt x="314438" y="328382"/>
                        <a:pt x="317350" y="331716"/>
                        <a:pt x="317350" y="335606"/>
                      </a:cubicBezTo>
                      <a:cubicBezTo>
                        <a:pt x="317350" y="339495"/>
                        <a:pt x="314438" y="342829"/>
                        <a:pt x="311041" y="342829"/>
                      </a:cubicBezTo>
                      <a:cubicBezTo>
                        <a:pt x="307645" y="342829"/>
                        <a:pt x="304733" y="339495"/>
                        <a:pt x="304733" y="335606"/>
                      </a:cubicBezTo>
                      <a:cubicBezTo>
                        <a:pt x="304733" y="331716"/>
                        <a:pt x="307645" y="328382"/>
                        <a:pt x="311041" y="328382"/>
                      </a:cubicBezTo>
                      <a:close/>
                      <a:moveTo>
                        <a:pt x="292117" y="328382"/>
                      </a:moveTo>
                      <a:cubicBezTo>
                        <a:pt x="295514" y="328382"/>
                        <a:pt x="297940" y="331716"/>
                        <a:pt x="297940" y="335606"/>
                      </a:cubicBezTo>
                      <a:cubicBezTo>
                        <a:pt x="297940" y="339495"/>
                        <a:pt x="295514" y="342829"/>
                        <a:pt x="292117" y="342829"/>
                      </a:cubicBezTo>
                      <a:cubicBezTo>
                        <a:pt x="288720" y="342829"/>
                        <a:pt x="285809" y="339495"/>
                        <a:pt x="285809" y="335606"/>
                      </a:cubicBezTo>
                      <a:cubicBezTo>
                        <a:pt x="285809" y="331716"/>
                        <a:pt x="288720" y="328382"/>
                        <a:pt x="292117" y="328382"/>
                      </a:cubicBezTo>
                      <a:close/>
                      <a:moveTo>
                        <a:pt x="272707" y="328382"/>
                      </a:moveTo>
                      <a:cubicBezTo>
                        <a:pt x="276104" y="328382"/>
                        <a:pt x="279015" y="331716"/>
                        <a:pt x="279015" y="335606"/>
                      </a:cubicBezTo>
                      <a:cubicBezTo>
                        <a:pt x="279015" y="339495"/>
                        <a:pt x="276104" y="342829"/>
                        <a:pt x="272707" y="342829"/>
                      </a:cubicBezTo>
                      <a:cubicBezTo>
                        <a:pt x="269310" y="342829"/>
                        <a:pt x="266399" y="339495"/>
                        <a:pt x="266399" y="335606"/>
                      </a:cubicBezTo>
                      <a:cubicBezTo>
                        <a:pt x="266399" y="331716"/>
                        <a:pt x="269310" y="328382"/>
                        <a:pt x="272707" y="328382"/>
                      </a:cubicBezTo>
                      <a:close/>
                      <a:moveTo>
                        <a:pt x="253783" y="328382"/>
                      </a:moveTo>
                      <a:cubicBezTo>
                        <a:pt x="257179" y="328382"/>
                        <a:pt x="259606" y="331716"/>
                        <a:pt x="259606" y="335606"/>
                      </a:cubicBezTo>
                      <a:cubicBezTo>
                        <a:pt x="259606" y="339495"/>
                        <a:pt x="257179" y="342829"/>
                        <a:pt x="253783" y="342829"/>
                      </a:cubicBezTo>
                      <a:cubicBezTo>
                        <a:pt x="250386" y="342829"/>
                        <a:pt x="247475" y="339495"/>
                        <a:pt x="247475" y="335606"/>
                      </a:cubicBezTo>
                      <a:cubicBezTo>
                        <a:pt x="247475" y="331716"/>
                        <a:pt x="250386" y="328382"/>
                        <a:pt x="253783" y="328382"/>
                      </a:cubicBezTo>
                      <a:close/>
                      <a:moveTo>
                        <a:pt x="234373" y="328382"/>
                      </a:moveTo>
                      <a:cubicBezTo>
                        <a:pt x="237770" y="328382"/>
                        <a:pt x="240681" y="331716"/>
                        <a:pt x="240681" y="335606"/>
                      </a:cubicBezTo>
                      <a:cubicBezTo>
                        <a:pt x="240681" y="339495"/>
                        <a:pt x="237770" y="342829"/>
                        <a:pt x="234373" y="342829"/>
                      </a:cubicBezTo>
                      <a:cubicBezTo>
                        <a:pt x="230976" y="342829"/>
                        <a:pt x="228550" y="339495"/>
                        <a:pt x="228550" y="335606"/>
                      </a:cubicBezTo>
                      <a:cubicBezTo>
                        <a:pt x="228550" y="331716"/>
                        <a:pt x="230976" y="328382"/>
                        <a:pt x="234373" y="328382"/>
                      </a:cubicBezTo>
                      <a:close/>
                      <a:moveTo>
                        <a:pt x="215448" y="328382"/>
                      </a:moveTo>
                      <a:cubicBezTo>
                        <a:pt x="218845" y="328382"/>
                        <a:pt x="221757" y="331716"/>
                        <a:pt x="221757" y="335606"/>
                      </a:cubicBezTo>
                      <a:cubicBezTo>
                        <a:pt x="221757" y="339495"/>
                        <a:pt x="218845" y="342829"/>
                        <a:pt x="215448" y="342829"/>
                      </a:cubicBezTo>
                      <a:cubicBezTo>
                        <a:pt x="212052" y="342829"/>
                        <a:pt x="209140" y="339495"/>
                        <a:pt x="209140" y="335606"/>
                      </a:cubicBezTo>
                      <a:cubicBezTo>
                        <a:pt x="209140" y="331716"/>
                        <a:pt x="212052" y="328382"/>
                        <a:pt x="215448" y="328382"/>
                      </a:cubicBezTo>
                      <a:close/>
                      <a:moveTo>
                        <a:pt x="1191273" y="306712"/>
                      </a:moveTo>
                      <a:cubicBezTo>
                        <a:pt x="1194670" y="306712"/>
                        <a:pt x="1197096" y="310046"/>
                        <a:pt x="1197096" y="313936"/>
                      </a:cubicBezTo>
                      <a:cubicBezTo>
                        <a:pt x="1197096" y="317825"/>
                        <a:pt x="1194670" y="320603"/>
                        <a:pt x="1191273" y="320603"/>
                      </a:cubicBezTo>
                      <a:cubicBezTo>
                        <a:pt x="1187392" y="320603"/>
                        <a:pt x="1184965" y="317825"/>
                        <a:pt x="1184965" y="313936"/>
                      </a:cubicBezTo>
                      <a:cubicBezTo>
                        <a:pt x="1184965" y="310046"/>
                        <a:pt x="1187392" y="306712"/>
                        <a:pt x="1191273" y="306712"/>
                      </a:cubicBezTo>
                      <a:close/>
                      <a:moveTo>
                        <a:pt x="1171864" y="306712"/>
                      </a:moveTo>
                      <a:cubicBezTo>
                        <a:pt x="1175260" y="306712"/>
                        <a:pt x="1178172" y="310046"/>
                        <a:pt x="1178172" y="313936"/>
                      </a:cubicBezTo>
                      <a:cubicBezTo>
                        <a:pt x="1178172" y="317825"/>
                        <a:pt x="1175260" y="320603"/>
                        <a:pt x="1171864" y="320603"/>
                      </a:cubicBezTo>
                      <a:cubicBezTo>
                        <a:pt x="1168467" y="320603"/>
                        <a:pt x="1165556" y="317825"/>
                        <a:pt x="1165556" y="313936"/>
                      </a:cubicBezTo>
                      <a:cubicBezTo>
                        <a:pt x="1165556" y="310046"/>
                        <a:pt x="1168467" y="306712"/>
                        <a:pt x="1171864" y="306712"/>
                      </a:cubicBezTo>
                      <a:close/>
                      <a:moveTo>
                        <a:pt x="1152939" y="306712"/>
                      </a:moveTo>
                      <a:cubicBezTo>
                        <a:pt x="1156336" y="306712"/>
                        <a:pt x="1158762" y="310046"/>
                        <a:pt x="1158762" y="313936"/>
                      </a:cubicBezTo>
                      <a:cubicBezTo>
                        <a:pt x="1158762" y="317825"/>
                        <a:pt x="1156336" y="320603"/>
                        <a:pt x="1152939" y="320603"/>
                      </a:cubicBezTo>
                      <a:cubicBezTo>
                        <a:pt x="1149543" y="320603"/>
                        <a:pt x="1146631" y="317825"/>
                        <a:pt x="1146631" y="313936"/>
                      </a:cubicBezTo>
                      <a:cubicBezTo>
                        <a:pt x="1146631" y="310046"/>
                        <a:pt x="1149543" y="306712"/>
                        <a:pt x="1152939" y="306712"/>
                      </a:cubicBezTo>
                      <a:close/>
                      <a:moveTo>
                        <a:pt x="1133529" y="306712"/>
                      </a:moveTo>
                      <a:cubicBezTo>
                        <a:pt x="1136926" y="306712"/>
                        <a:pt x="1139838" y="310046"/>
                        <a:pt x="1139838" y="313936"/>
                      </a:cubicBezTo>
                      <a:cubicBezTo>
                        <a:pt x="1139838" y="317825"/>
                        <a:pt x="1136926" y="320603"/>
                        <a:pt x="1133529" y="320603"/>
                      </a:cubicBezTo>
                      <a:cubicBezTo>
                        <a:pt x="1130133" y="320603"/>
                        <a:pt x="1127221" y="317825"/>
                        <a:pt x="1127221" y="313936"/>
                      </a:cubicBezTo>
                      <a:cubicBezTo>
                        <a:pt x="1127221" y="310046"/>
                        <a:pt x="1130133" y="306712"/>
                        <a:pt x="1133529" y="306712"/>
                      </a:cubicBezTo>
                      <a:close/>
                      <a:moveTo>
                        <a:pt x="1114605" y="306712"/>
                      </a:moveTo>
                      <a:cubicBezTo>
                        <a:pt x="1118002" y="306712"/>
                        <a:pt x="1120913" y="310046"/>
                        <a:pt x="1120913" y="313936"/>
                      </a:cubicBezTo>
                      <a:cubicBezTo>
                        <a:pt x="1120913" y="317825"/>
                        <a:pt x="1118002" y="320603"/>
                        <a:pt x="1114605" y="320603"/>
                      </a:cubicBezTo>
                      <a:cubicBezTo>
                        <a:pt x="1111208" y="320603"/>
                        <a:pt x="1108297" y="317825"/>
                        <a:pt x="1108297" y="313936"/>
                      </a:cubicBezTo>
                      <a:cubicBezTo>
                        <a:pt x="1108297" y="310046"/>
                        <a:pt x="1111208" y="306712"/>
                        <a:pt x="1114605" y="306712"/>
                      </a:cubicBezTo>
                      <a:close/>
                      <a:moveTo>
                        <a:pt x="1095195" y="306712"/>
                      </a:moveTo>
                      <a:cubicBezTo>
                        <a:pt x="1098592" y="306712"/>
                        <a:pt x="1101503" y="310046"/>
                        <a:pt x="1101503" y="313936"/>
                      </a:cubicBezTo>
                      <a:cubicBezTo>
                        <a:pt x="1101503" y="317825"/>
                        <a:pt x="1098592" y="320603"/>
                        <a:pt x="1095195" y="320603"/>
                      </a:cubicBezTo>
                      <a:cubicBezTo>
                        <a:pt x="1091799" y="320603"/>
                        <a:pt x="1089372" y="317825"/>
                        <a:pt x="1089372" y="313936"/>
                      </a:cubicBezTo>
                      <a:cubicBezTo>
                        <a:pt x="1089372" y="310046"/>
                        <a:pt x="1091799" y="306712"/>
                        <a:pt x="1095195" y="306712"/>
                      </a:cubicBezTo>
                      <a:close/>
                      <a:moveTo>
                        <a:pt x="1076271" y="306712"/>
                      </a:moveTo>
                      <a:cubicBezTo>
                        <a:pt x="1079667" y="306712"/>
                        <a:pt x="1082579" y="310046"/>
                        <a:pt x="1082579" y="313936"/>
                      </a:cubicBezTo>
                      <a:cubicBezTo>
                        <a:pt x="1082579" y="317825"/>
                        <a:pt x="1079667" y="320603"/>
                        <a:pt x="1076271" y="320603"/>
                      </a:cubicBezTo>
                      <a:cubicBezTo>
                        <a:pt x="1072874" y="320603"/>
                        <a:pt x="1069963" y="317825"/>
                        <a:pt x="1069963" y="313936"/>
                      </a:cubicBezTo>
                      <a:cubicBezTo>
                        <a:pt x="1069963" y="310046"/>
                        <a:pt x="1072874" y="306712"/>
                        <a:pt x="1076271" y="306712"/>
                      </a:cubicBezTo>
                      <a:close/>
                      <a:moveTo>
                        <a:pt x="1057346" y="306712"/>
                      </a:moveTo>
                      <a:cubicBezTo>
                        <a:pt x="1060743" y="306712"/>
                        <a:pt x="1063169" y="310046"/>
                        <a:pt x="1063169" y="313936"/>
                      </a:cubicBezTo>
                      <a:cubicBezTo>
                        <a:pt x="1063169" y="317825"/>
                        <a:pt x="1060743" y="320603"/>
                        <a:pt x="1057346" y="320603"/>
                      </a:cubicBezTo>
                      <a:cubicBezTo>
                        <a:pt x="1053464" y="320603"/>
                        <a:pt x="1051038" y="317825"/>
                        <a:pt x="1051038" y="313936"/>
                      </a:cubicBezTo>
                      <a:cubicBezTo>
                        <a:pt x="1051038" y="310046"/>
                        <a:pt x="1053464" y="306712"/>
                        <a:pt x="1057346" y="306712"/>
                      </a:cubicBezTo>
                      <a:close/>
                      <a:moveTo>
                        <a:pt x="1037936" y="306712"/>
                      </a:moveTo>
                      <a:cubicBezTo>
                        <a:pt x="1041333" y="306712"/>
                        <a:pt x="1044245" y="310046"/>
                        <a:pt x="1044245" y="313936"/>
                      </a:cubicBezTo>
                      <a:cubicBezTo>
                        <a:pt x="1044245" y="317825"/>
                        <a:pt x="1041333" y="320603"/>
                        <a:pt x="1037936" y="320603"/>
                      </a:cubicBezTo>
                      <a:cubicBezTo>
                        <a:pt x="1034540" y="320603"/>
                        <a:pt x="1031628" y="317825"/>
                        <a:pt x="1031628" y="313936"/>
                      </a:cubicBezTo>
                      <a:cubicBezTo>
                        <a:pt x="1031628" y="310046"/>
                        <a:pt x="1034540" y="306712"/>
                        <a:pt x="1037936" y="306712"/>
                      </a:cubicBezTo>
                      <a:close/>
                      <a:moveTo>
                        <a:pt x="1019012" y="306712"/>
                      </a:moveTo>
                      <a:cubicBezTo>
                        <a:pt x="1022409" y="306712"/>
                        <a:pt x="1024835" y="310046"/>
                        <a:pt x="1024835" y="313936"/>
                      </a:cubicBezTo>
                      <a:cubicBezTo>
                        <a:pt x="1024835" y="317825"/>
                        <a:pt x="1022409" y="320603"/>
                        <a:pt x="1019012" y="320603"/>
                      </a:cubicBezTo>
                      <a:cubicBezTo>
                        <a:pt x="1015615" y="320603"/>
                        <a:pt x="1012704" y="317825"/>
                        <a:pt x="1012704" y="313936"/>
                      </a:cubicBezTo>
                      <a:cubicBezTo>
                        <a:pt x="1012704" y="310046"/>
                        <a:pt x="1015615" y="306712"/>
                        <a:pt x="1019012" y="306712"/>
                      </a:cubicBezTo>
                      <a:close/>
                      <a:moveTo>
                        <a:pt x="999602" y="306712"/>
                      </a:moveTo>
                      <a:cubicBezTo>
                        <a:pt x="1002999" y="306712"/>
                        <a:pt x="1005910" y="310046"/>
                        <a:pt x="1005910" y="313936"/>
                      </a:cubicBezTo>
                      <a:cubicBezTo>
                        <a:pt x="1005910" y="317825"/>
                        <a:pt x="1002999" y="320603"/>
                        <a:pt x="999602" y="320603"/>
                      </a:cubicBezTo>
                      <a:cubicBezTo>
                        <a:pt x="996206" y="320603"/>
                        <a:pt x="993779" y="317825"/>
                        <a:pt x="993779" y="313936"/>
                      </a:cubicBezTo>
                      <a:cubicBezTo>
                        <a:pt x="993779" y="310046"/>
                        <a:pt x="996206" y="306712"/>
                        <a:pt x="999602" y="306712"/>
                      </a:cubicBezTo>
                      <a:close/>
                      <a:moveTo>
                        <a:pt x="980678" y="306712"/>
                      </a:moveTo>
                      <a:cubicBezTo>
                        <a:pt x="984074" y="306712"/>
                        <a:pt x="986986" y="310046"/>
                        <a:pt x="986986" y="313936"/>
                      </a:cubicBezTo>
                      <a:cubicBezTo>
                        <a:pt x="986986" y="317825"/>
                        <a:pt x="984074" y="320603"/>
                        <a:pt x="980678" y="320603"/>
                      </a:cubicBezTo>
                      <a:cubicBezTo>
                        <a:pt x="977281" y="320603"/>
                        <a:pt x="974370" y="317825"/>
                        <a:pt x="974370" y="313936"/>
                      </a:cubicBezTo>
                      <a:cubicBezTo>
                        <a:pt x="974370" y="310046"/>
                        <a:pt x="977281" y="306712"/>
                        <a:pt x="980678" y="306712"/>
                      </a:cubicBezTo>
                      <a:close/>
                      <a:moveTo>
                        <a:pt x="961268" y="306712"/>
                      </a:moveTo>
                      <a:cubicBezTo>
                        <a:pt x="964665" y="306712"/>
                        <a:pt x="967576" y="310046"/>
                        <a:pt x="967576" y="313936"/>
                      </a:cubicBezTo>
                      <a:cubicBezTo>
                        <a:pt x="967576" y="317825"/>
                        <a:pt x="964665" y="320603"/>
                        <a:pt x="961268" y="320603"/>
                      </a:cubicBezTo>
                      <a:cubicBezTo>
                        <a:pt x="957871" y="320603"/>
                        <a:pt x="955445" y="317825"/>
                        <a:pt x="955445" y="313936"/>
                      </a:cubicBezTo>
                      <a:cubicBezTo>
                        <a:pt x="955445" y="310046"/>
                        <a:pt x="957871" y="306712"/>
                        <a:pt x="961268" y="306712"/>
                      </a:cubicBezTo>
                      <a:close/>
                      <a:moveTo>
                        <a:pt x="942343" y="306712"/>
                      </a:moveTo>
                      <a:cubicBezTo>
                        <a:pt x="945740" y="306712"/>
                        <a:pt x="948652" y="310046"/>
                        <a:pt x="948652" y="313936"/>
                      </a:cubicBezTo>
                      <a:cubicBezTo>
                        <a:pt x="948652" y="317825"/>
                        <a:pt x="945740" y="320603"/>
                        <a:pt x="942343" y="320603"/>
                      </a:cubicBezTo>
                      <a:cubicBezTo>
                        <a:pt x="938947" y="320603"/>
                        <a:pt x="936035" y="317825"/>
                        <a:pt x="936035" y="313936"/>
                      </a:cubicBezTo>
                      <a:cubicBezTo>
                        <a:pt x="936035" y="310046"/>
                        <a:pt x="938947" y="306712"/>
                        <a:pt x="942343" y="306712"/>
                      </a:cubicBezTo>
                      <a:close/>
                      <a:moveTo>
                        <a:pt x="923419" y="306712"/>
                      </a:moveTo>
                      <a:cubicBezTo>
                        <a:pt x="926816" y="306712"/>
                        <a:pt x="929242" y="310046"/>
                        <a:pt x="929242" y="313936"/>
                      </a:cubicBezTo>
                      <a:cubicBezTo>
                        <a:pt x="929242" y="317825"/>
                        <a:pt x="926816" y="320603"/>
                        <a:pt x="923419" y="320603"/>
                      </a:cubicBezTo>
                      <a:cubicBezTo>
                        <a:pt x="920022" y="320603"/>
                        <a:pt x="917111" y="317825"/>
                        <a:pt x="917111" y="313936"/>
                      </a:cubicBezTo>
                      <a:cubicBezTo>
                        <a:pt x="917111" y="310046"/>
                        <a:pt x="920022" y="306712"/>
                        <a:pt x="923419" y="306712"/>
                      </a:cubicBezTo>
                      <a:close/>
                      <a:moveTo>
                        <a:pt x="904009" y="306712"/>
                      </a:moveTo>
                      <a:cubicBezTo>
                        <a:pt x="907406" y="306712"/>
                        <a:pt x="910317" y="310046"/>
                        <a:pt x="910317" y="313936"/>
                      </a:cubicBezTo>
                      <a:cubicBezTo>
                        <a:pt x="910317" y="317825"/>
                        <a:pt x="907406" y="320603"/>
                        <a:pt x="904009" y="320603"/>
                      </a:cubicBezTo>
                      <a:cubicBezTo>
                        <a:pt x="900613" y="320603"/>
                        <a:pt x="897701" y="317825"/>
                        <a:pt x="897701" y="313936"/>
                      </a:cubicBezTo>
                      <a:cubicBezTo>
                        <a:pt x="897701" y="310046"/>
                        <a:pt x="900613" y="306712"/>
                        <a:pt x="904009" y="306712"/>
                      </a:cubicBezTo>
                      <a:close/>
                      <a:moveTo>
                        <a:pt x="885085" y="306712"/>
                      </a:moveTo>
                      <a:cubicBezTo>
                        <a:pt x="888481" y="306712"/>
                        <a:pt x="890908" y="310046"/>
                        <a:pt x="890908" y="313936"/>
                      </a:cubicBezTo>
                      <a:cubicBezTo>
                        <a:pt x="890908" y="317825"/>
                        <a:pt x="888481" y="320603"/>
                        <a:pt x="885085" y="320603"/>
                      </a:cubicBezTo>
                      <a:cubicBezTo>
                        <a:pt x="881688" y="320603"/>
                        <a:pt x="878777" y="317825"/>
                        <a:pt x="878777" y="313936"/>
                      </a:cubicBezTo>
                      <a:cubicBezTo>
                        <a:pt x="878777" y="310046"/>
                        <a:pt x="881688" y="306712"/>
                        <a:pt x="885085" y="306712"/>
                      </a:cubicBezTo>
                      <a:close/>
                      <a:moveTo>
                        <a:pt x="865675" y="306712"/>
                      </a:moveTo>
                      <a:cubicBezTo>
                        <a:pt x="869072" y="306712"/>
                        <a:pt x="871983" y="310046"/>
                        <a:pt x="871983" y="313936"/>
                      </a:cubicBezTo>
                      <a:cubicBezTo>
                        <a:pt x="871983" y="317825"/>
                        <a:pt x="869072" y="320603"/>
                        <a:pt x="865675" y="320603"/>
                      </a:cubicBezTo>
                      <a:cubicBezTo>
                        <a:pt x="862278" y="320603"/>
                        <a:pt x="859852" y="317825"/>
                        <a:pt x="859852" y="313936"/>
                      </a:cubicBezTo>
                      <a:cubicBezTo>
                        <a:pt x="859852" y="310046"/>
                        <a:pt x="862278" y="306712"/>
                        <a:pt x="865675" y="306712"/>
                      </a:cubicBezTo>
                      <a:close/>
                      <a:moveTo>
                        <a:pt x="846750" y="306712"/>
                      </a:moveTo>
                      <a:cubicBezTo>
                        <a:pt x="850147" y="306712"/>
                        <a:pt x="853059" y="310046"/>
                        <a:pt x="853059" y="313936"/>
                      </a:cubicBezTo>
                      <a:cubicBezTo>
                        <a:pt x="853059" y="317825"/>
                        <a:pt x="850147" y="320603"/>
                        <a:pt x="846750" y="320603"/>
                      </a:cubicBezTo>
                      <a:cubicBezTo>
                        <a:pt x="843354" y="320603"/>
                        <a:pt x="840442" y="317825"/>
                        <a:pt x="840442" y="313936"/>
                      </a:cubicBezTo>
                      <a:cubicBezTo>
                        <a:pt x="840442" y="310046"/>
                        <a:pt x="843354" y="306712"/>
                        <a:pt x="846750" y="306712"/>
                      </a:cubicBezTo>
                      <a:close/>
                      <a:moveTo>
                        <a:pt x="808416" y="306712"/>
                      </a:moveTo>
                      <a:cubicBezTo>
                        <a:pt x="811813" y="306712"/>
                        <a:pt x="814724" y="310046"/>
                        <a:pt x="814724" y="313936"/>
                      </a:cubicBezTo>
                      <a:cubicBezTo>
                        <a:pt x="814724" y="317825"/>
                        <a:pt x="811813" y="320603"/>
                        <a:pt x="808416" y="320603"/>
                      </a:cubicBezTo>
                      <a:cubicBezTo>
                        <a:pt x="805020" y="320603"/>
                        <a:pt x="802108" y="317825"/>
                        <a:pt x="802108" y="313936"/>
                      </a:cubicBezTo>
                      <a:cubicBezTo>
                        <a:pt x="802108" y="310046"/>
                        <a:pt x="805020" y="306712"/>
                        <a:pt x="808416" y="306712"/>
                      </a:cubicBezTo>
                      <a:close/>
                      <a:moveTo>
                        <a:pt x="521637" y="306712"/>
                      </a:moveTo>
                      <a:cubicBezTo>
                        <a:pt x="525034" y="306712"/>
                        <a:pt x="527460" y="310046"/>
                        <a:pt x="527460" y="313936"/>
                      </a:cubicBezTo>
                      <a:cubicBezTo>
                        <a:pt x="527460" y="317825"/>
                        <a:pt x="525034" y="320603"/>
                        <a:pt x="521637" y="320603"/>
                      </a:cubicBezTo>
                      <a:cubicBezTo>
                        <a:pt x="518241" y="320603"/>
                        <a:pt x="515329" y="317825"/>
                        <a:pt x="515329" y="313936"/>
                      </a:cubicBezTo>
                      <a:cubicBezTo>
                        <a:pt x="515329" y="310046"/>
                        <a:pt x="518241" y="306712"/>
                        <a:pt x="521637" y="306712"/>
                      </a:cubicBezTo>
                      <a:close/>
                      <a:moveTo>
                        <a:pt x="502227" y="306712"/>
                      </a:moveTo>
                      <a:cubicBezTo>
                        <a:pt x="505624" y="306712"/>
                        <a:pt x="508536" y="310046"/>
                        <a:pt x="508536" y="313936"/>
                      </a:cubicBezTo>
                      <a:cubicBezTo>
                        <a:pt x="508536" y="317825"/>
                        <a:pt x="505624" y="320603"/>
                        <a:pt x="502227" y="320603"/>
                      </a:cubicBezTo>
                      <a:cubicBezTo>
                        <a:pt x="498831" y="320603"/>
                        <a:pt x="495919" y="317825"/>
                        <a:pt x="495919" y="313936"/>
                      </a:cubicBezTo>
                      <a:cubicBezTo>
                        <a:pt x="495919" y="310046"/>
                        <a:pt x="498831" y="306712"/>
                        <a:pt x="502227" y="306712"/>
                      </a:cubicBezTo>
                      <a:close/>
                      <a:moveTo>
                        <a:pt x="483303" y="306712"/>
                      </a:moveTo>
                      <a:cubicBezTo>
                        <a:pt x="486700" y="306712"/>
                        <a:pt x="489611" y="310046"/>
                        <a:pt x="489611" y="313936"/>
                      </a:cubicBezTo>
                      <a:cubicBezTo>
                        <a:pt x="489611" y="317825"/>
                        <a:pt x="486700" y="320603"/>
                        <a:pt x="483303" y="320603"/>
                      </a:cubicBezTo>
                      <a:cubicBezTo>
                        <a:pt x="479906" y="320603"/>
                        <a:pt x="476995" y="317825"/>
                        <a:pt x="476995" y="313936"/>
                      </a:cubicBezTo>
                      <a:cubicBezTo>
                        <a:pt x="476995" y="310046"/>
                        <a:pt x="479906" y="306712"/>
                        <a:pt x="483303" y="306712"/>
                      </a:cubicBezTo>
                      <a:close/>
                      <a:moveTo>
                        <a:pt x="463893" y="306712"/>
                      </a:moveTo>
                      <a:cubicBezTo>
                        <a:pt x="467290" y="306712"/>
                        <a:pt x="470201" y="310046"/>
                        <a:pt x="470201" y="313936"/>
                      </a:cubicBezTo>
                      <a:cubicBezTo>
                        <a:pt x="470201" y="317825"/>
                        <a:pt x="467290" y="320603"/>
                        <a:pt x="463893" y="320603"/>
                      </a:cubicBezTo>
                      <a:cubicBezTo>
                        <a:pt x="460497" y="320603"/>
                        <a:pt x="458070" y="317825"/>
                        <a:pt x="458070" y="313936"/>
                      </a:cubicBezTo>
                      <a:cubicBezTo>
                        <a:pt x="458070" y="310046"/>
                        <a:pt x="460497" y="306712"/>
                        <a:pt x="463893" y="306712"/>
                      </a:cubicBezTo>
                      <a:close/>
                      <a:moveTo>
                        <a:pt x="444969" y="306712"/>
                      </a:moveTo>
                      <a:cubicBezTo>
                        <a:pt x="448365" y="306712"/>
                        <a:pt x="451277" y="310046"/>
                        <a:pt x="451277" y="313936"/>
                      </a:cubicBezTo>
                      <a:cubicBezTo>
                        <a:pt x="451277" y="317825"/>
                        <a:pt x="448365" y="320603"/>
                        <a:pt x="444969" y="320603"/>
                      </a:cubicBezTo>
                      <a:cubicBezTo>
                        <a:pt x="441572" y="320603"/>
                        <a:pt x="438661" y="317825"/>
                        <a:pt x="438661" y="313936"/>
                      </a:cubicBezTo>
                      <a:cubicBezTo>
                        <a:pt x="438661" y="310046"/>
                        <a:pt x="441572" y="306712"/>
                        <a:pt x="444969" y="306712"/>
                      </a:cubicBezTo>
                      <a:close/>
                      <a:moveTo>
                        <a:pt x="426044" y="306712"/>
                      </a:moveTo>
                      <a:cubicBezTo>
                        <a:pt x="429441" y="306712"/>
                        <a:pt x="431867" y="310046"/>
                        <a:pt x="431867" y="313936"/>
                      </a:cubicBezTo>
                      <a:cubicBezTo>
                        <a:pt x="431867" y="317825"/>
                        <a:pt x="429441" y="320603"/>
                        <a:pt x="426044" y="320603"/>
                      </a:cubicBezTo>
                      <a:cubicBezTo>
                        <a:pt x="422647" y="320603"/>
                        <a:pt x="419736" y="317825"/>
                        <a:pt x="419736" y="313936"/>
                      </a:cubicBezTo>
                      <a:cubicBezTo>
                        <a:pt x="419736" y="310046"/>
                        <a:pt x="422647" y="306712"/>
                        <a:pt x="426044" y="306712"/>
                      </a:cubicBezTo>
                      <a:close/>
                      <a:moveTo>
                        <a:pt x="406634" y="306712"/>
                      </a:moveTo>
                      <a:cubicBezTo>
                        <a:pt x="410031" y="306712"/>
                        <a:pt x="412943" y="310046"/>
                        <a:pt x="412943" y="313936"/>
                      </a:cubicBezTo>
                      <a:cubicBezTo>
                        <a:pt x="412943" y="317825"/>
                        <a:pt x="410031" y="320603"/>
                        <a:pt x="406634" y="320603"/>
                      </a:cubicBezTo>
                      <a:cubicBezTo>
                        <a:pt x="403238" y="320603"/>
                        <a:pt x="400326" y="317825"/>
                        <a:pt x="400326" y="313936"/>
                      </a:cubicBezTo>
                      <a:cubicBezTo>
                        <a:pt x="400326" y="310046"/>
                        <a:pt x="403238" y="306712"/>
                        <a:pt x="406634" y="306712"/>
                      </a:cubicBezTo>
                      <a:close/>
                      <a:moveTo>
                        <a:pt x="387710" y="306712"/>
                      </a:moveTo>
                      <a:cubicBezTo>
                        <a:pt x="391107" y="306712"/>
                        <a:pt x="393533" y="310046"/>
                        <a:pt x="393533" y="313936"/>
                      </a:cubicBezTo>
                      <a:cubicBezTo>
                        <a:pt x="393533" y="317825"/>
                        <a:pt x="391107" y="320603"/>
                        <a:pt x="387710" y="320603"/>
                      </a:cubicBezTo>
                      <a:cubicBezTo>
                        <a:pt x="384313" y="320603"/>
                        <a:pt x="381402" y="317825"/>
                        <a:pt x="381402" y="313936"/>
                      </a:cubicBezTo>
                      <a:cubicBezTo>
                        <a:pt x="381402" y="310046"/>
                        <a:pt x="384313" y="306712"/>
                        <a:pt x="387710" y="306712"/>
                      </a:cubicBezTo>
                      <a:close/>
                      <a:moveTo>
                        <a:pt x="368300" y="306712"/>
                      </a:moveTo>
                      <a:cubicBezTo>
                        <a:pt x="371697" y="306712"/>
                        <a:pt x="374608" y="310046"/>
                        <a:pt x="374608" y="313936"/>
                      </a:cubicBezTo>
                      <a:cubicBezTo>
                        <a:pt x="374608" y="317825"/>
                        <a:pt x="371697" y="320603"/>
                        <a:pt x="368300" y="320603"/>
                      </a:cubicBezTo>
                      <a:cubicBezTo>
                        <a:pt x="364903" y="320603"/>
                        <a:pt x="362477" y="317825"/>
                        <a:pt x="362477" y="313936"/>
                      </a:cubicBezTo>
                      <a:cubicBezTo>
                        <a:pt x="362477" y="310046"/>
                        <a:pt x="364903" y="306712"/>
                        <a:pt x="368300" y="306712"/>
                      </a:cubicBezTo>
                      <a:close/>
                      <a:moveTo>
                        <a:pt x="349376" y="306712"/>
                      </a:moveTo>
                      <a:cubicBezTo>
                        <a:pt x="352772" y="306712"/>
                        <a:pt x="355684" y="310046"/>
                        <a:pt x="355684" y="313936"/>
                      </a:cubicBezTo>
                      <a:cubicBezTo>
                        <a:pt x="355684" y="317825"/>
                        <a:pt x="352772" y="320603"/>
                        <a:pt x="349376" y="320603"/>
                      </a:cubicBezTo>
                      <a:cubicBezTo>
                        <a:pt x="345979" y="320603"/>
                        <a:pt x="343068" y="317825"/>
                        <a:pt x="343068" y="313936"/>
                      </a:cubicBezTo>
                      <a:cubicBezTo>
                        <a:pt x="343068" y="310046"/>
                        <a:pt x="345979" y="306712"/>
                        <a:pt x="349376" y="306712"/>
                      </a:cubicBezTo>
                      <a:close/>
                      <a:moveTo>
                        <a:pt x="329966" y="306712"/>
                      </a:moveTo>
                      <a:cubicBezTo>
                        <a:pt x="333363" y="306712"/>
                        <a:pt x="336274" y="310046"/>
                        <a:pt x="336274" y="313936"/>
                      </a:cubicBezTo>
                      <a:cubicBezTo>
                        <a:pt x="336274" y="317825"/>
                        <a:pt x="333363" y="320603"/>
                        <a:pt x="329966" y="320603"/>
                      </a:cubicBezTo>
                      <a:cubicBezTo>
                        <a:pt x="326569" y="320603"/>
                        <a:pt x="324143" y="317825"/>
                        <a:pt x="324143" y="313936"/>
                      </a:cubicBezTo>
                      <a:cubicBezTo>
                        <a:pt x="324143" y="310046"/>
                        <a:pt x="326569" y="306712"/>
                        <a:pt x="329966" y="306712"/>
                      </a:cubicBezTo>
                      <a:close/>
                      <a:moveTo>
                        <a:pt x="311041" y="306712"/>
                      </a:moveTo>
                      <a:cubicBezTo>
                        <a:pt x="314438" y="306712"/>
                        <a:pt x="317350" y="310046"/>
                        <a:pt x="317350" y="313936"/>
                      </a:cubicBezTo>
                      <a:cubicBezTo>
                        <a:pt x="317350" y="317825"/>
                        <a:pt x="314438" y="320603"/>
                        <a:pt x="311041" y="320603"/>
                      </a:cubicBezTo>
                      <a:cubicBezTo>
                        <a:pt x="307645" y="320603"/>
                        <a:pt x="304733" y="317825"/>
                        <a:pt x="304733" y="313936"/>
                      </a:cubicBezTo>
                      <a:cubicBezTo>
                        <a:pt x="304733" y="310046"/>
                        <a:pt x="307645" y="306712"/>
                        <a:pt x="311041" y="306712"/>
                      </a:cubicBezTo>
                      <a:close/>
                      <a:moveTo>
                        <a:pt x="292117" y="306712"/>
                      </a:moveTo>
                      <a:cubicBezTo>
                        <a:pt x="295514" y="306712"/>
                        <a:pt x="297940" y="310046"/>
                        <a:pt x="297940" y="313936"/>
                      </a:cubicBezTo>
                      <a:cubicBezTo>
                        <a:pt x="297940" y="317825"/>
                        <a:pt x="295514" y="320603"/>
                        <a:pt x="292117" y="320603"/>
                      </a:cubicBezTo>
                      <a:cubicBezTo>
                        <a:pt x="288720" y="320603"/>
                        <a:pt x="285809" y="317825"/>
                        <a:pt x="285809" y="313936"/>
                      </a:cubicBezTo>
                      <a:cubicBezTo>
                        <a:pt x="285809" y="310046"/>
                        <a:pt x="288720" y="306712"/>
                        <a:pt x="292117" y="306712"/>
                      </a:cubicBezTo>
                      <a:close/>
                      <a:moveTo>
                        <a:pt x="272707" y="306712"/>
                      </a:moveTo>
                      <a:cubicBezTo>
                        <a:pt x="276104" y="306712"/>
                        <a:pt x="279015" y="310046"/>
                        <a:pt x="279015" y="313936"/>
                      </a:cubicBezTo>
                      <a:cubicBezTo>
                        <a:pt x="279015" y="317825"/>
                        <a:pt x="276104" y="320603"/>
                        <a:pt x="272707" y="320603"/>
                      </a:cubicBezTo>
                      <a:cubicBezTo>
                        <a:pt x="269310" y="320603"/>
                        <a:pt x="266399" y="317825"/>
                        <a:pt x="266399" y="313936"/>
                      </a:cubicBezTo>
                      <a:cubicBezTo>
                        <a:pt x="266399" y="310046"/>
                        <a:pt x="269310" y="306712"/>
                        <a:pt x="272707" y="306712"/>
                      </a:cubicBezTo>
                      <a:close/>
                      <a:moveTo>
                        <a:pt x="253783" y="306712"/>
                      </a:moveTo>
                      <a:cubicBezTo>
                        <a:pt x="257179" y="306712"/>
                        <a:pt x="259606" y="310046"/>
                        <a:pt x="259606" y="313936"/>
                      </a:cubicBezTo>
                      <a:cubicBezTo>
                        <a:pt x="259606" y="317825"/>
                        <a:pt x="257179" y="320603"/>
                        <a:pt x="253783" y="320603"/>
                      </a:cubicBezTo>
                      <a:cubicBezTo>
                        <a:pt x="250386" y="320603"/>
                        <a:pt x="247475" y="317825"/>
                        <a:pt x="247475" y="313936"/>
                      </a:cubicBezTo>
                      <a:cubicBezTo>
                        <a:pt x="247475" y="310046"/>
                        <a:pt x="250386" y="306712"/>
                        <a:pt x="253783" y="306712"/>
                      </a:cubicBezTo>
                      <a:close/>
                      <a:moveTo>
                        <a:pt x="234373" y="306712"/>
                      </a:moveTo>
                      <a:cubicBezTo>
                        <a:pt x="237770" y="306712"/>
                        <a:pt x="240681" y="310046"/>
                        <a:pt x="240681" y="313936"/>
                      </a:cubicBezTo>
                      <a:cubicBezTo>
                        <a:pt x="240681" y="317825"/>
                        <a:pt x="237770" y="320603"/>
                        <a:pt x="234373" y="320603"/>
                      </a:cubicBezTo>
                      <a:cubicBezTo>
                        <a:pt x="230976" y="320603"/>
                        <a:pt x="228550" y="317825"/>
                        <a:pt x="228550" y="313936"/>
                      </a:cubicBezTo>
                      <a:cubicBezTo>
                        <a:pt x="228550" y="310046"/>
                        <a:pt x="230976" y="306712"/>
                        <a:pt x="234373" y="306712"/>
                      </a:cubicBezTo>
                      <a:close/>
                      <a:moveTo>
                        <a:pt x="215448" y="306712"/>
                      </a:moveTo>
                      <a:cubicBezTo>
                        <a:pt x="218845" y="306712"/>
                        <a:pt x="221757" y="310046"/>
                        <a:pt x="221757" y="313936"/>
                      </a:cubicBezTo>
                      <a:cubicBezTo>
                        <a:pt x="221757" y="317825"/>
                        <a:pt x="218845" y="320603"/>
                        <a:pt x="215448" y="320603"/>
                      </a:cubicBezTo>
                      <a:cubicBezTo>
                        <a:pt x="212052" y="320603"/>
                        <a:pt x="209140" y="317825"/>
                        <a:pt x="209140" y="313936"/>
                      </a:cubicBezTo>
                      <a:cubicBezTo>
                        <a:pt x="209140" y="310046"/>
                        <a:pt x="212052" y="306712"/>
                        <a:pt x="215448" y="306712"/>
                      </a:cubicBezTo>
                      <a:close/>
                      <a:moveTo>
                        <a:pt x="808416" y="285042"/>
                      </a:moveTo>
                      <a:cubicBezTo>
                        <a:pt x="811813" y="285042"/>
                        <a:pt x="814239" y="288376"/>
                        <a:pt x="814239" y="291710"/>
                      </a:cubicBezTo>
                      <a:cubicBezTo>
                        <a:pt x="814239" y="295600"/>
                        <a:pt x="811813" y="298378"/>
                        <a:pt x="808416" y="298378"/>
                      </a:cubicBezTo>
                      <a:cubicBezTo>
                        <a:pt x="805020" y="298378"/>
                        <a:pt x="802593" y="295600"/>
                        <a:pt x="802593" y="291710"/>
                      </a:cubicBezTo>
                      <a:cubicBezTo>
                        <a:pt x="802593" y="288376"/>
                        <a:pt x="805020" y="285042"/>
                        <a:pt x="808416" y="285042"/>
                      </a:cubicBezTo>
                      <a:close/>
                      <a:moveTo>
                        <a:pt x="1191273" y="284487"/>
                      </a:moveTo>
                      <a:cubicBezTo>
                        <a:pt x="1194670" y="284487"/>
                        <a:pt x="1197096" y="287821"/>
                        <a:pt x="1197096" y="291710"/>
                      </a:cubicBezTo>
                      <a:cubicBezTo>
                        <a:pt x="1197096" y="295600"/>
                        <a:pt x="1194670" y="298933"/>
                        <a:pt x="1191273" y="298933"/>
                      </a:cubicBezTo>
                      <a:cubicBezTo>
                        <a:pt x="1187392" y="298933"/>
                        <a:pt x="1184965" y="295600"/>
                        <a:pt x="1184965" y="291710"/>
                      </a:cubicBezTo>
                      <a:cubicBezTo>
                        <a:pt x="1184965" y="287821"/>
                        <a:pt x="1187392" y="284487"/>
                        <a:pt x="1191273" y="284487"/>
                      </a:cubicBezTo>
                      <a:close/>
                      <a:moveTo>
                        <a:pt x="1171864" y="284487"/>
                      </a:moveTo>
                      <a:cubicBezTo>
                        <a:pt x="1175260" y="284487"/>
                        <a:pt x="1178172" y="287821"/>
                        <a:pt x="1178172" y="291710"/>
                      </a:cubicBezTo>
                      <a:cubicBezTo>
                        <a:pt x="1178172" y="295600"/>
                        <a:pt x="1175260" y="298933"/>
                        <a:pt x="1171864" y="298933"/>
                      </a:cubicBezTo>
                      <a:cubicBezTo>
                        <a:pt x="1168467" y="298933"/>
                        <a:pt x="1165556" y="295600"/>
                        <a:pt x="1165556" y="291710"/>
                      </a:cubicBezTo>
                      <a:cubicBezTo>
                        <a:pt x="1165556" y="287821"/>
                        <a:pt x="1168467" y="284487"/>
                        <a:pt x="1171864" y="284487"/>
                      </a:cubicBezTo>
                      <a:close/>
                      <a:moveTo>
                        <a:pt x="1152939" y="284487"/>
                      </a:moveTo>
                      <a:cubicBezTo>
                        <a:pt x="1156336" y="284487"/>
                        <a:pt x="1158762" y="287821"/>
                        <a:pt x="1158762" y="291710"/>
                      </a:cubicBezTo>
                      <a:cubicBezTo>
                        <a:pt x="1158762" y="295600"/>
                        <a:pt x="1156336" y="298933"/>
                        <a:pt x="1152939" y="298933"/>
                      </a:cubicBezTo>
                      <a:cubicBezTo>
                        <a:pt x="1149543" y="298933"/>
                        <a:pt x="1146631" y="295600"/>
                        <a:pt x="1146631" y="291710"/>
                      </a:cubicBezTo>
                      <a:cubicBezTo>
                        <a:pt x="1146631" y="287821"/>
                        <a:pt x="1149543" y="284487"/>
                        <a:pt x="1152939" y="284487"/>
                      </a:cubicBezTo>
                      <a:close/>
                      <a:moveTo>
                        <a:pt x="1133529" y="284487"/>
                      </a:moveTo>
                      <a:cubicBezTo>
                        <a:pt x="1136926" y="284487"/>
                        <a:pt x="1139838" y="287821"/>
                        <a:pt x="1139838" y="291710"/>
                      </a:cubicBezTo>
                      <a:cubicBezTo>
                        <a:pt x="1139838" y="295600"/>
                        <a:pt x="1136926" y="298933"/>
                        <a:pt x="1133529" y="298933"/>
                      </a:cubicBezTo>
                      <a:cubicBezTo>
                        <a:pt x="1130133" y="298933"/>
                        <a:pt x="1127221" y="295600"/>
                        <a:pt x="1127221" y="291710"/>
                      </a:cubicBezTo>
                      <a:cubicBezTo>
                        <a:pt x="1127221" y="287821"/>
                        <a:pt x="1130133" y="284487"/>
                        <a:pt x="1133529" y="284487"/>
                      </a:cubicBezTo>
                      <a:close/>
                      <a:moveTo>
                        <a:pt x="1114605" y="284487"/>
                      </a:moveTo>
                      <a:cubicBezTo>
                        <a:pt x="1118002" y="284487"/>
                        <a:pt x="1120913" y="287821"/>
                        <a:pt x="1120913" y="291710"/>
                      </a:cubicBezTo>
                      <a:cubicBezTo>
                        <a:pt x="1120913" y="295600"/>
                        <a:pt x="1118002" y="298933"/>
                        <a:pt x="1114605" y="298933"/>
                      </a:cubicBezTo>
                      <a:cubicBezTo>
                        <a:pt x="1111208" y="298933"/>
                        <a:pt x="1108297" y="295600"/>
                        <a:pt x="1108297" y="291710"/>
                      </a:cubicBezTo>
                      <a:cubicBezTo>
                        <a:pt x="1108297" y="287821"/>
                        <a:pt x="1111208" y="284487"/>
                        <a:pt x="1114605" y="284487"/>
                      </a:cubicBezTo>
                      <a:close/>
                      <a:moveTo>
                        <a:pt x="1095195" y="284487"/>
                      </a:moveTo>
                      <a:cubicBezTo>
                        <a:pt x="1098592" y="284487"/>
                        <a:pt x="1101503" y="287821"/>
                        <a:pt x="1101503" y="291710"/>
                      </a:cubicBezTo>
                      <a:cubicBezTo>
                        <a:pt x="1101503" y="295600"/>
                        <a:pt x="1098592" y="298933"/>
                        <a:pt x="1095195" y="298933"/>
                      </a:cubicBezTo>
                      <a:cubicBezTo>
                        <a:pt x="1091799" y="298933"/>
                        <a:pt x="1089372" y="295600"/>
                        <a:pt x="1089372" y="291710"/>
                      </a:cubicBezTo>
                      <a:cubicBezTo>
                        <a:pt x="1089372" y="287821"/>
                        <a:pt x="1091799" y="284487"/>
                        <a:pt x="1095195" y="284487"/>
                      </a:cubicBezTo>
                      <a:close/>
                      <a:moveTo>
                        <a:pt x="1076271" y="284487"/>
                      </a:moveTo>
                      <a:cubicBezTo>
                        <a:pt x="1079667" y="284487"/>
                        <a:pt x="1082579" y="287821"/>
                        <a:pt x="1082579" y="291710"/>
                      </a:cubicBezTo>
                      <a:cubicBezTo>
                        <a:pt x="1082579" y="295600"/>
                        <a:pt x="1079667" y="298933"/>
                        <a:pt x="1076271" y="298933"/>
                      </a:cubicBezTo>
                      <a:cubicBezTo>
                        <a:pt x="1072874" y="298933"/>
                        <a:pt x="1069963" y="295600"/>
                        <a:pt x="1069963" y="291710"/>
                      </a:cubicBezTo>
                      <a:cubicBezTo>
                        <a:pt x="1069963" y="287821"/>
                        <a:pt x="1072874" y="284487"/>
                        <a:pt x="1076271" y="284487"/>
                      </a:cubicBezTo>
                      <a:close/>
                      <a:moveTo>
                        <a:pt x="1057346" y="284487"/>
                      </a:moveTo>
                      <a:cubicBezTo>
                        <a:pt x="1060743" y="284487"/>
                        <a:pt x="1063169" y="287821"/>
                        <a:pt x="1063169" y="291710"/>
                      </a:cubicBezTo>
                      <a:cubicBezTo>
                        <a:pt x="1063169" y="295600"/>
                        <a:pt x="1060743" y="298933"/>
                        <a:pt x="1057346" y="298933"/>
                      </a:cubicBezTo>
                      <a:cubicBezTo>
                        <a:pt x="1053464" y="298933"/>
                        <a:pt x="1051038" y="295600"/>
                        <a:pt x="1051038" y="291710"/>
                      </a:cubicBezTo>
                      <a:cubicBezTo>
                        <a:pt x="1051038" y="287821"/>
                        <a:pt x="1053464" y="284487"/>
                        <a:pt x="1057346" y="284487"/>
                      </a:cubicBezTo>
                      <a:close/>
                      <a:moveTo>
                        <a:pt x="1037936" y="284487"/>
                      </a:moveTo>
                      <a:cubicBezTo>
                        <a:pt x="1041333" y="284487"/>
                        <a:pt x="1044245" y="287821"/>
                        <a:pt x="1044245" y="291710"/>
                      </a:cubicBezTo>
                      <a:cubicBezTo>
                        <a:pt x="1044245" y="295600"/>
                        <a:pt x="1041333" y="298933"/>
                        <a:pt x="1037936" y="298933"/>
                      </a:cubicBezTo>
                      <a:cubicBezTo>
                        <a:pt x="1034540" y="298933"/>
                        <a:pt x="1031628" y="295600"/>
                        <a:pt x="1031628" y="291710"/>
                      </a:cubicBezTo>
                      <a:cubicBezTo>
                        <a:pt x="1031628" y="287821"/>
                        <a:pt x="1034540" y="284487"/>
                        <a:pt x="1037936" y="284487"/>
                      </a:cubicBezTo>
                      <a:close/>
                      <a:moveTo>
                        <a:pt x="1019012" y="284487"/>
                      </a:moveTo>
                      <a:cubicBezTo>
                        <a:pt x="1022409" y="284487"/>
                        <a:pt x="1024835" y="287821"/>
                        <a:pt x="1024835" y="291710"/>
                      </a:cubicBezTo>
                      <a:cubicBezTo>
                        <a:pt x="1024835" y="295600"/>
                        <a:pt x="1022409" y="298933"/>
                        <a:pt x="1019012" y="298933"/>
                      </a:cubicBezTo>
                      <a:cubicBezTo>
                        <a:pt x="1015615" y="298933"/>
                        <a:pt x="1012704" y="295600"/>
                        <a:pt x="1012704" y="291710"/>
                      </a:cubicBezTo>
                      <a:cubicBezTo>
                        <a:pt x="1012704" y="287821"/>
                        <a:pt x="1015615" y="284487"/>
                        <a:pt x="1019012" y="284487"/>
                      </a:cubicBezTo>
                      <a:close/>
                      <a:moveTo>
                        <a:pt x="999602" y="284487"/>
                      </a:moveTo>
                      <a:cubicBezTo>
                        <a:pt x="1002999" y="284487"/>
                        <a:pt x="1005910" y="287821"/>
                        <a:pt x="1005910" y="291710"/>
                      </a:cubicBezTo>
                      <a:cubicBezTo>
                        <a:pt x="1005910" y="295600"/>
                        <a:pt x="1002999" y="298933"/>
                        <a:pt x="999602" y="298933"/>
                      </a:cubicBezTo>
                      <a:cubicBezTo>
                        <a:pt x="996206" y="298933"/>
                        <a:pt x="993779" y="295600"/>
                        <a:pt x="993779" y="291710"/>
                      </a:cubicBezTo>
                      <a:cubicBezTo>
                        <a:pt x="993779" y="287821"/>
                        <a:pt x="996206" y="284487"/>
                        <a:pt x="999602" y="284487"/>
                      </a:cubicBezTo>
                      <a:close/>
                      <a:moveTo>
                        <a:pt x="980678" y="284487"/>
                      </a:moveTo>
                      <a:cubicBezTo>
                        <a:pt x="984074" y="284487"/>
                        <a:pt x="986986" y="287821"/>
                        <a:pt x="986986" y="291710"/>
                      </a:cubicBezTo>
                      <a:cubicBezTo>
                        <a:pt x="986986" y="295600"/>
                        <a:pt x="984074" y="298933"/>
                        <a:pt x="980678" y="298933"/>
                      </a:cubicBezTo>
                      <a:cubicBezTo>
                        <a:pt x="977281" y="298933"/>
                        <a:pt x="974370" y="295600"/>
                        <a:pt x="974370" y="291710"/>
                      </a:cubicBezTo>
                      <a:cubicBezTo>
                        <a:pt x="974370" y="287821"/>
                        <a:pt x="977281" y="284487"/>
                        <a:pt x="980678" y="284487"/>
                      </a:cubicBezTo>
                      <a:close/>
                      <a:moveTo>
                        <a:pt x="961268" y="284487"/>
                      </a:moveTo>
                      <a:cubicBezTo>
                        <a:pt x="964665" y="284487"/>
                        <a:pt x="967576" y="287821"/>
                        <a:pt x="967576" y="291710"/>
                      </a:cubicBezTo>
                      <a:cubicBezTo>
                        <a:pt x="967576" y="295600"/>
                        <a:pt x="964665" y="298933"/>
                        <a:pt x="961268" y="298933"/>
                      </a:cubicBezTo>
                      <a:cubicBezTo>
                        <a:pt x="957871" y="298933"/>
                        <a:pt x="955445" y="295600"/>
                        <a:pt x="955445" y="291710"/>
                      </a:cubicBezTo>
                      <a:cubicBezTo>
                        <a:pt x="955445" y="287821"/>
                        <a:pt x="957871" y="284487"/>
                        <a:pt x="961268" y="284487"/>
                      </a:cubicBezTo>
                      <a:close/>
                      <a:moveTo>
                        <a:pt x="942343" y="284487"/>
                      </a:moveTo>
                      <a:cubicBezTo>
                        <a:pt x="945740" y="284487"/>
                        <a:pt x="948652" y="287821"/>
                        <a:pt x="948652" y="291710"/>
                      </a:cubicBezTo>
                      <a:cubicBezTo>
                        <a:pt x="948652" y="295600"/>
                        <a:pt x="945740" y="298933"/>
                        <a:pt x="942343" y="298933"/>
                      </a:cubicBezTo>
                      <a:cubicBezTo>
                        <a:pt x="938947" y="298933"/>
                        <a:pt x="936035" y="295600"/>
                        <a:pt x="936035" y="291710"/>
                      </a:cubicBezTo>
                      <a:cubicBezTo>
                        <a:pt x="936035" y="287821"/>
                        <a:pt x="938947" y="284487"/>
                        <a:pt x="942343" y="284487"/>
                      </a:cubicBezTo>
                      <a:close/>
                      <a:moveTo>
                        <a:pt x="923419" y="284487"/>
                      </a:moveTo>
                      <a:cubicBezTo>
                        <a:pt x="926816" y="284487"/>
                        <a:pt x="929242" y="287821"/>
                        <a:pt x="929242" y="291710"/>
                      </a:cubicBezTo>
                      <a:cubicBezTo>
                        <a:pt x="929242" y="295600"/>
                        <a:pt x="926816" y="298933"/>
                        <a:pt x="923419" y="298933"/>
                      </a:cubicBezTo>
                      <a:cubicBezTo>
                        <a:pt x="920022" y="298933"/>
                        <a:pt x="917111" y="295600"/>
                        <a:pt x="917111" y="291710"/>
                      </a:cubicBezTo>
                      <a:cubicBezTo>
                        <a:pt x="917111" y="287821"/>
                        <a:pt x="920022" y="284487"/>
                        <a:pt x="923419" y="284487"/>
                      </a:cubicBezTo>
                      <a:close/>
                      <a:moveTo>
                        <a:pt x="904009" y="284487"/>
                      </a:moveTo>
                      <a:cubicBezTo>
                        <a:pt x="907406" y="284487"/>
                        <a:pt x="910317" y="287821"/>
                        <a:pt x="910317" y="291710"/>
                      </a:cubicBezTo>
                      <a:cubicBezTo>
                        <a:pt x="910317" y="295600"/>
                        <a:pt x="907406" y="298933"/>
                        <a:pt x="904009" y="298933"/>
                      </a:cubicBezTo>
                      <a:cubicBezTo>
                        <a:pt x="900613" y="298933"/>
                        <a:pt x="897701" y="295600"/>
                        <a:pt x="897701" y="291710"/>
                      </a:cubicBezTo>
                      <a:cubicBezTo>
                        <a:pt x="897701" y="287821"/>
                        <a:pt x="900613" y="284487"/>
                        <a:pt x="904009" y="284487"/>
                      </a:cubicBezTo>
                      <a:close/>
                      <a:moveTo>
                        <a:pt x="885085" y="284487"/>
                      </a:moveTo>
                      <a:cubicBezTo>
                        <a:pt x="888481" y="284487"/>
                        <a:pt x="890908" y="287821"/>
                        <a:pt x="890908" y="291710"/>
                      </a:cubicBezTo>
                      <a:cubicBezTo>
                        <a:pt x="890908" y="295600"/>
                        <a:pt x="888481" y="298933"/>
                        <a:pt x="885085" y="298933"/>
                      </a:cubicBezTo>
                      <a:cubicBezTo>
                        <a:pt x="881688" y="298933"/>
                        <a:pt x="878777" y="295600"/>
                        <a:pt x="878777" y="291710"/>
                      </a:cubicBezTo>
                      <a:cubicBezTo>
                        <a:pt x="878777" y="287821"/>
                        <a:pt x="881688" y="284487"/>
                        <a:pt x="885085" y="284487"/>
                      </a:cubicBezTo>
                      <a:close/>
                      <a:moveTo>
                        <a:pt x="865675" y="284487"/>
                      </a:moveTo>
                      <a:cubicBezTo>
                        <a:pt x="869072" y="284487"/>
                        <a:pt x="871983" y="287821"/>
                        <a:pt x="871983" y="291710"/>
                      </a:cubicBezTo>
                      <a:cubicBezTo>
                        <a:pt x="871983" y="295600"/>
                        <a:pt x="869072" y="298933"/>
                        <a:pt x="865675" y="298933"/>
                      </a:cubicBezTo>
                      <a:cubicBezTo>
                        <a:pt x="862278" y="298933"/>
                        <a:pt x="859852" y="295600"/>
                        <a:pt x="859852" y="291710"/>
                      </a:cubicBezTo>
                      <a:cubicBezTo>
                        <a:pt x="859852" y="287821"/>
                        <a:pt x="862278" y="284487"/>
                        <a:pt x="865675" y="284487"/>
                      </a:cubicBezTo>
                      <a:close/>
                      <a:moveTo>
                        <a:pt x="789492" y="284487"/>
                      </a:moveTo>
                      <a:cubicBezTo>
                        <a:pt x="792888" y="284487"/>
                        <a:pt x="795315" y="287821"/>
                        <a:pt x="795315" y="291710"/>
                      </a:cubicBezTo>
                      <a:cubicBezTo>
                        <a:pt x="795315" y="295600"/>
                        <a:pt x="792888" y="298933"/>
                        <a:pt x="789492" y="298933"/>
                      </a:cubicBezTo>
                      <a:cubicBezTo>
                        <a:pt x="786095" y="298933"/>
                        <a:pt x="783184" y="295600"/>
                        <a:pt x="783184" y="291710"/>
                      </a:cubicBezTo>
                      <a:cubicBezTo>
                        <a:pt x="783184" y="287821"/>
                        <a:pt x="786095" y="284487"/>
                        <a:pt x="789492" y="284487"/>
                      </a:cubicBezTo>
                      <a:close/>
                      <a:moveTo>
                        <a:pt x="521637" y="284487"/>
                      </a:moveTo>
                      <a:cubicBezTo>
                        <a:pt x="525034" y="284487"/>
                        <a:pt x="527460" y="287821"/>
                        <a:pt x="527460" y="291710"/>
                      </a:cubicBezTo>
                      <a:cubicBezTo>
                        <a:pt x="527460" y="295600"/>
                        <a:pt x="525034" y="298933"/>
                        <a:pt x="521637" y="298933"/>
                      </a:cubicBezTo>
                      <a:cubicBezTo>
                        <a:pt x="518241" y="298933"/>
                        <a:pt x="515329" y="295600"/>
                        <a:pt x="515329" y="291710"/>
                      </a:cubicBezTo>
                      <a:cubicBezTo>
                        <a:pt x="515329" y="287821"/>
                        <a:pt x="518241" y="284487"/>
                        <a:pt x="521637" y="284487"/>
                      </a:cubicBezTo>
                      <a:close/>
                      <a:moveTo>
                        <a:pt x="502227" y="284487"/>
                      </a:moveTo>
                      <a:cubicBezTo>
                        <a:pt x="505624" y="284487"/>
                        <a:pt x="508536" y="287821"/>
                        <a:pt x="508536" y="291710"/>
                      </a:cubicBezTo>
                      <a:cubicBezTo>
                        <a:pt x="508536" y="295600"/>
                        <a:pt x="505624" y="298933"/>
                        <a:pt x="502227" y="298933"/>
                      </a:cubicBezTo>
                      <a:cubicBezTo>
                        <a:pt x="498831" y="298933"/>
                        <a:pt x="495919" y="295600"/>
                        <a:pt x="495919" y="291710"/>
                      </a:cubicBezTo>
                      <a:cubicBezTo>
                        <a:pt x="495919" y="287821"/>
                        <a:pt x="498831" y="284487"/>
                        <a:pt x="502227" y="284487"/>
                      </a:cubicBezTo>
                      <a:close/>
                      <a:moveTo>
                        <a:pt x="483303" y="284487"/>
                      </a:moveTo>
                      <a:cubicBezTo>
                        <a:pt x="486700" y="284487"/>
                        <a:pt x="489611" y="287821"/>
                        <a:pt x="489611" y="291710"/>
                      </a:cubicBezTo>
                      <a:cubicBezTo>
                        <a:pt x="489611" y="295600"/>
                        <a:pt x="486700" y="298933"/>
                        <a:pt x="483303" y="298933"/>
                      </a:cubicBezTo>
                      <a:cubicBezTo>
                        <a:pt x="479906" y="298933"/>
                        <a:pt x="476995" y="295600"/>
                        <a:pt x="476995" y="291710"/>
                      </a:cubicBezTo>
                      <a:cubicBezTo>
                        <a:pt x="476995" y="287821"/>
                        <a:pt x="479906" y="284487"/>
                        <a:pt x="483303" y="284487"/>
                      </a:cubicBezTo>
                      <a:close/>
                      <a:moveTo>
                        <a:pt x="463893" y="284487"/>
                      </a:moveTo>
                      <a:cubicBezTo>
                        <a:pt x="467290" y="284487"/>
                        <a:pt x="470201" y="287821"/>
                        <a:pt x="470201" y="291710"/>
                      </a:cubicBezTo>
                      <a:cubicBezTo>
                        <a:pt x="470201" y="295600"/>
                        <a:pt x="467290" y="298933"/>
                        <a:pt x="463893" y="298933"/>
                      </a:cubicBezTo>
                      <a:cubicBezTo>
                        <a:pt x="460497" y="298933"/>
                        <a:pt x="458070" y="295600"/>
                        <a:pt x="458070" y="291710"/>
                      </a:cubicBezTo>
                      <a:cubicBezTo>
                        <a:pt x="458070" y="287821"/>
                        <a:pt x="460497" y="284487"/>
                        <a:pt x="463893" y="284487"/>
                      </a:cubicBezTo>
                      <a:close/>
                      <a:moveTo>
                        <a:pt x="444969" y="284487"/>
                      </a:moveTo>
                      <a:cubicBezTo>
                        <a:pt x="448365" y="284487"/>
                        <a:pt x="451277" y="287821"/>
                        <a:pt x="451277" y="291710"/>
                      </a:cubicBezTo>
                      <a:cubicBezTo>
                        <a:pt x="451277" y="295600"/>
                        <a:pt x="448365" y="298933"/>
                        <a:pt x="444969" y="298933"/>
                      </a:cubicBezTo>
                      <a:cubicBezTo>
                        <a:pt x="441572" y="298933"/>
                        <a:pt x="438661" y="295600"/>
                        <a:pt x="438661" y="291710"/>
                      </a:cubicBezTo>
                      <a:cubicBezTo>
                        <a:pt x="438661" y="287821"/>
                        <a:pt x="441572" y="284487"/>
                        <a:pt x="444969" y="284487"/>
                      </a:cubicBezTo>
                      <a:close/>
                      <a:moveTo>
                        <a:pt x="406634" y="284487"/>
                      </a:moveTo>
                      <a:cubicBezTo>
                        <a:pt x="410031" y="284487"/>
                        <a:pt x="412943" y="287821"/>
                        <a:pt x="412943" y="291710"/>
                      </a:cubicBezTo>
                      <a:cubicBezTo>
                        <a:pt x="412943" y="295600"/>
                        <a:pt x="410031" y="298933"/>
                        <a:pt x="406634" y="298933"/>
                      </a:cubicBezTo>
                      <a:cubicBezTo>
                        <a:pt x="403238" y="298933"/>
                        <a:pt x="400326" y="295600"/>
                        <a:pt x="400326" y="291710"/>
                      </a:cubicBezTo>
                      <a:cubicBezTo>
                        <a:pt x="400326" y="287821"/>
                        <a:pt x="403238" y="284487"/>
                        <a:pt x="406634" y="284487"/>
                      </a:cubicBezTo>
                      <a:close/>
                      <a:moveTo>
                        <a:pt x="387710" y="284487"/>
                      </a:moveTo>
                      <a:cubicBezTo>
                        <a:pt x="391107" y="284487"/>
                        <a:pt x="393533" y="287821"/>
                        <a:pt x="393533" y="291710"/>
                      </a:cubicBezTo>
                      <a:cubicBezTo>
                        <a:pt x="393533" y="295600"/>
                        <a:pt x="391107" y="298933"/>
                        <a:pt x="387710" y="298933"/>
                      </a:cubicBezTo>
                      <a:cubicBezTo>
                        <a:pt x="384313" y="298933"/>
                        <a:pt x="381402" y="295600"/>
                        <a:pt x="381402" y="291710"/>
                      </a:cubicBezTo>
                      <a:cubicBezTo>
                        <a:pt x="381402" y="287821"/>
                        <a:pt x="384313" y="284487"/>
                        <a:pt x="387710" y="284487"/>
                      </a:cubicBezTo>
                      <a:close/>
                      <a:moveTo>
                        <a:pt x="368300" y="284487"/>
                      </a:moveTo>
                      <a:cubicBezTo>
                        <a:pt x="371697" y="284487"/>
                        <a:pt x="374608" y="287821"/>
                        <a:pt x="374608" y="291710"/>
                      </a:cubicBezTo>
                      <a:cubicBezTo>
                        <a:pt x="374608" y="295600"/>
                        <a:pt x="371697" y="298933"/>
                        <a:pt x="368300" y="298933"/>
                      </a:cubicBezTo>
                      <a:cubicBezTo>
                        <a:pt x="364903" y="298933"/>
                        <a:pt x="362477" y="295600"/>
                        <a:pt x="362477" y="291710"/>
                      </a:cubicBezTo>
                      <a:cubicBezTo>
                        <a:pt x="362477" y="287821"/>
                        <a:pt x="364903" y="284487"/>
                        <a:pt x="368300" y="284487"/>
                      </a:cubicBezTo>
                      <a:close/>
                      <a:moveTo>
                        <a:pt x="349376" y="284487"/>
                      </a:moveTo>
                      <a:cubicBezTo>
                        <a:pt x="352772" y="284487"/>
                        <a:pt x="355684" y="287821"/>
                        <a:pt x="355684" y="291710"/>
                      </a:cubicBezTo>
                      <a:cubicBezTo>
                        <a:pt x="355684" y="295600"/>
                        <a:pt x="352772" y="298933"/>
                        <a:pt x="349376" y="298933"/>
                      </a:cubicBezTo>
                      <a:cubicBezTo>
                        <a:pt x="345979" y="298933"/>
                        <a:pt x="343068" y="295600"/>
                        <a:pt x="343068" y="291710"/>
                      </a:cubicBezTo>
                      <a:cubicBezTo>
                        <a:pt x="343068" y="287821"/>
                        <a:pt x="345979" y="284487"/>
                        <a:pt x="349376" y="284487"/>
                      </a:cubicBezTo>
                      <a:close/>
                      <a:moveTo>
                        <a:pt x="329966" y="284487"/>
                      </a:moveTo>
                      <a:cubicBezTo>
                        <a:pt x="333363" y="284487"/>
                        <a:pt x="336274" y="287821"/>
                        <a:pt x="336274" y="291710"/>
                      </a:cubicBezTo>
                      <a:cubicBezTo>
                        <a:pt x="336274" y="295600"/>
                        <a:pt x="333363" y="298933"/>
                        <a:pt x="329966" y="298933"/>
                      </a:cubicBezTo>
                      <a:cubicBezTo>
                        <a:pt x="326569" y="298933"/>
                        <a:pt x="324143" y="295600"/>
                        <a:pt x="324143" y="291710"/>
                      </a:cubicBezTo>
                      <a:cubicBezTo>
                        <a:pt x="324143" y="287821"/>
                        <a:pt x="326569" y="284487"/>
                        <a:pt x="329966" y="284487"/>
                      </a:cubicBezTo>
                      <a:close/>
                      <a:moveTo>
                        <a:pt x="311041" y="284487"/>
                      </a:moveTo>
                      <a:cubicBezTo>
                        <a:pt x="314438" y="284487"/>
                        <a:pt x="317350" y="287821"/>
                        <a:pt x="317350" y="291710"/>
                      </a:cubicBezTo>
                      <a:cubicBezTo>
                        <a:pt x="317350" y="295600"/>
                        <a:pt x="314438" y="298933"/>
                        <a:pt x="311041" y="298933"/>
                      </a:cubicBezTo>
                      <a:cubicBezTo>
                        <a:pt x="307645" y="298933"/>
                        <a:pt x="304733" y="295600"/>
                        <a:pt x="304733" y="291710"/>
                      </a:cubicBezTo>
                      <a:cubicBezTo>
                        <a:pt x="304733" y="287821"/>
                        <a:pt x="307645" y="284487"/>
                        <a:pt x="311041" y="284487"/>
                      </a:cubicBezTo>
                      <a:close/>
                      <a:moveTo>
                        <a:pt x="292117" y="284487"/>
                      </a:moveTo>
                      <a:cubicBezTo>
                        <a:pt x="295514" y="284487"/>
                        <a:pt x="297940" y="287821"/>
                        <a:pt x="297940" y="291710"/>
                      </a:cubicBezTo>
                      <a:cubicBezTo>
                        <a:pt x="297940" y="295600"/>
                        <a:pt x="295514" y="298933"/>
                        <a:pt x="292117" y="298933"/>
                      </a:cubicBezTo>
                      <a:cubicBezTo>
                        <a:pt x="288720" y="298933"/>
                        <a:pt x="285809" y="295600"/>
                        <a:pt x="285809" y="291710"/>
                      </a:cubicBezTo>
                      <a:cubicBezTo>
                        <a:pt x="285809" y="287821"/>
                        <a:pt x="288720" y="284487"/>
                        <a:pt x="292117" y="284487"/>
                      </a:cubicBezTo>
                      <a:close/>
                      <a:moveTo>
                        <a:pt x="272707" y="284487"/>
                      </a:moveTo>
                      <a:cubicBezTo>
                        <a:pt x="276104" y="284487"/>
                        <a:pt x="279015" y="287821"/>
                        <a:pt x="279015" y="291710"/>
                      </a:cubicBezTo>
                      <a:cubicBezTo>
                        <a:pt x="279015" y="295600"/>
                        <a:pt x="276104" y="298933"/>
                        <a:pt x="272707" y="298933"/>
                      </a:cubicBezTo>
                      <a:cubicBezTo>
                        <a:pt x="269310" y="298933"/>
                        <a:pt x="266399" y="295600"/>
                        <a:pt x="266399" y="291710"/>
                      </a:cubicBezTo>
                      <a:cubicBezTo>
                        <a:pt x="266399" y="287821"/>
                        <a:pt x="269310" y="284487"/>
                        <a:pt x="272707" y="284487"/>
                      </a:cubicBezTo>
                      <a:close/>
                      <a:moveTo>
                        <a:pt x="253783" y="284487"/>
                      </a:moveTo>
                      <a:cubicBezTo>
                        <a:pt x="257179" y="284487"/>
                        <a:pt x="259606" y="287821"/>
                        <a:pt x="259606" y="291710"/>
                      </a:cubicBezTo>
                      <a:cubicBezTo>
                        <a:pt x="259606" y="295600"/>
                        <a:pt x="257179" y="298933"/>
                        <a:pt x="253783" y="298933"/>
                      </a:cubicBezTo>
                      <a:cubicBezTo>
                        <a:pt x="250386" y="298933"/>
                        <a:pt x="247475" y="295600"/>
                        <a:pt x="247475" y="291710"/>
                      </a:cubicBezTo>
                      <a:cubicBezTo>
                        <a:pt x="247475" y="287821"/>
                        <a:pt x="250386" y="284487"/>
                        <a:pt x="253783" y="284487"/>
                      </a:cubicBezTo>
                      <a:close/>
                      <a:moveTo>
                        <a:pt x="234373" y="284487"/>
                      </a:moveTo>
                      <a:cubicBezTo>
                        <a:pt x="237770" y="284487"/>
                        <a:pt x="240681" y="287821"/>
                        <a:pt x="240681" y="291710"/>
                      </a:cubicBezTo>
                      <a:cubicBezTo>
                        <a:pt x="240681" y="295600"/>
                        <a:pt x="237770" y="298933"/>
                        <a:pt x="234373" y="298933"/>
                      </a:cubicBezTo>
                      <a:cubicBezTo>
                        <a:pt x="230976" y="298933"/>
                        <a:pt x="228550" y="295600"/>
                        <a:pt x="228550" y="291710"/>
                      </a:cubicBezTo>
                      <a:cubicBezTo>
                        <a:pt x="228550" y="287821"/>
                        <a:pt x="230976" y="284487"/>
                        <a:pt x="234373" y="284487"/>
                      </a:cubicBezTo>
                      <a:close/>
                      <a:moveTo>
                        <a:pt x="215448" y="284487"/>
                      </a:moveTo>
                      <a:cubicBezTo>
                        <a:pt x="218845" y="284487"/>
                        <a:pt x="221757" y="287821"/>
                        <a:pt x="221757" y="291710"/>
                      </a:cubicBezTo>
                      <a:cubicBezTo>
                        <a:pt x="221757" y="295600"/>
                        <a:pt x="218845" y="298933"/>
                        <a:pt x="215448" y="298933"/>
                      </a:cubicBezTo>
                      <a:cubicBezTo>
                        <a:pt x="212052" y="298933"/>
                        <a:pt x="209140" y="295600"/>
                        <a:pt x="209140" y="291710"/>
                      </a:cubicBezTo>
                      <a:cubicBezTo>
                        <a:pt x="209140" y="287821"/>
                        <a:pt x="212052" y="284487"/>
                        <a:pt x="215448" y="284487"/>
                      </a:cubicBezTo>
                      <a:close/>
                      <a:moveTo>
                        <a:pt x="196039" y="284487"/>
                      </a:moveTo>
                      <a:cubicBezTo>
                        <a:pt x="199435" y="284487"/>
                        <a:pt x="202347" y="287821"/>
                        <a:pt x="202347" y="291710"/>
                      </a:cubicBezTo>
                      <a:cubicBezTo>
                        <a:pt x="202347" y="295600"/>
                        <a:pt x="199435" y="298933"/>
                        <a:pt x="196039" y="298933"/>
                      </a:cubicBezTo>
                      <a:cubicBezTo>
                        <a:pt x="192642" y="298933"/>
                        <a:pt x="190216" y="295600"/>
                        <a:pt x="190216" y="291710"/>
                      </a:cubicBezTo>
                      <a:cubicBezTo>
                        <a:pt x="190216" y="287821"/>
                        <a:pt x="192642" y="284487"/>
                        <a:pt x="196039" y="284487"/>
                      </a:cubicBezTo>
                      <a:close/>
                      <a:moveTo>
                        <a:pt x="808416" y="265595"/>
                      </a:moveTo>
                      <a:cubicBezTo>
                        <a:pt x="810357" y="265595"/>
                        <a:pt x="811813" y="267818"/>
                        <a:pt x="811813" y="270040"/>
                      </a:cubicBezTo>
                      <a:cubicBezTo>
                        <a:pt x="811813" y="272263"/>
                        <a:pt x="810357" y="273930"/>
                        <a:pt x="808416" y="273930"/>
                      </a:cubicBezTo>
                      <a:cubicBezTo>
                        <a:pt x="806475" y="273930"/>
                        <a:pt x="805020" y="272263"/>
                        <a:pt x="805020" y="270040"/>
                      </a:cubicBezTo>
                      <a:cubicBezTo>
                        <a:pt x="805020" y="267818"/>
                        <a:pt x="806475" y="265595"/>
                        <a:pt x="808416" y="265595"/>
                      </a:cubicBezTo>
                      <a:close/>
                      <a:moveTo>
                        <a:pt x="43187" y="265595"/>
                      </a:moveTo>
                      <a:cubicBezTo>
                        <a:pt x="45128" y="265595"/>
                        <a:pt x="46584" y="267818"/>
                        <a:pt x="46584" y="270040"/>
                      </a:cubicBezTo>
                      <a:cubicBezTo>
                        <a:pt x="46584" y="272263"/>
                        <a:pt x="45128" y="273930"/>
                        <a:pt x="43187" y="273930"/>
                      </a:cubicBezTo>
                      <a:cubicBezTo>
                        <a:pt x="41246" y="273930"/>
                        <a:pt x="39790" y="272263"/>
                        <a:pt x="39790" y="270040"/>
                      </a:cubicBezTo>
                      <a:cubicBezTo>
                        <a:pt x="39790" y="267818"/>
                        <a:pt x="41246" y="265595"/>
                        <a:pt x="43187" y="265595"/>
                      </a:cubicBezTo>
                      <a:close/>
                      <a:moveTo>
                        <a:pt x="158190" y="264484"/>
                      </a:moveTo>
                      <a:cubicBezTo>
                        <a:pt x="160616" y="264484"/>
                        <a:pt x="163042" y="266706"/>
                        <a:pt x="163042" y="270040"/>
                      </a:cubicBezTo>
                      <a:cubicBezTo>
                        <a:pt x="163042" y="272818"/>
                        <a:pt x="160616" y="275597"/>
                        <a:pt x="158190" y="275597"/>
                      </a:cubicBezTo>
                      <a:cubicBezTo>
                        <a:pt x="155278" y="275597"/>
                        <a:pt x="153337" y="272818"/>
                        <a:pt x="153337" y="270040"/>
                      </a:cubicBezTo>
                      <a:cubicBezTo>
                        <a:pt x="153337" y="266706"/>
                        <a:pt x="155278" y="264484"/>
                        <a:pt x="158190" y="264484"/>
                      </a:cubicBezTo>
                      <a:close/>
                      <a:moveTo>
                        <a:pt x="1190788" y="262817"/>
                      </a:moveTo>
                      <a:lnTo>
                        <a:pt x="1196911" y="269828"/>
                      </a:lnTo>
                      <a:lnTo>
                        <a:pt x="1196949" y="270208"/>
                      </a:lnTo>
                      <a:lnTo>
                        <a:pt x="1190788" y="277264"/>
                      </a:lnTo>
                      <a:cubicBezTo>
                        <a:pt x="1187392" y="277264"/>
                        <a:pt x="1184965" y="273930"/>
                        <a:pt x="1184965" y="270040"/>
                      </a:cubicBezTo>
                      <a:cubicBezTo>
                        <a:pt x="1184965" y="266151"/>
                        <a:pt x="1187392" y="262817"/>
                        <a:pt x="1190788" y="262817"/>
                      </a:cubicBezTo>
                      <a:close/>
                      <a:moveTo>
                        <a:pt x="1171864" y="262817"/>
                      </a:moveTo>
                      <a:cubicBezTo>
                        <a:pt x="1175260" y="262817"/>
                        <a:pt x="1178172" y="266151"/>
                        <a:pt x="1178172" y="270040"/>
                      </a:cubicBezTo>
                      <a:cubicBezTo>
                        <a:pt x="1178172" y="273930"/>
                        <a:pt x="1175260" y="277264"/>
                        <a:pt x="1171864" y="277264"/>
                      </a:cubicBezTo>
                      <a:cubicBezTo>
                        <a:pt x="1168467" y="277264"/>
                        <a:pt x="1165556" y="273930"/>
                        <a:pt x="1165556" y="270040"/>
                      </a:cubicBezTo>
                      <a:cubicBezTo>
                        <a:pt x="1165556" y="266151"/>
                        <a:pt x="1168467" y="262817"/>
                        <a:pt x="1171864" y="262817"/>
                      </a:cubicBezTo>
                      <a:close/>
                      <a:moveTo>
                        <a:pt x="1152939" y="262817"/>
                      </a:moveTo>
                      <a:cubicBezTo>
                        <a:pt x="1156336" y="262817"/>
                        <a:pt x="1158762" y="266151"/>
                        <a:pt x="1158762" y="270040"/>
                      </a:cubicBezTo>
                      <a:cubicBezTo>
                        <a:pt x="1158762" y="273930"/>
                        <a:pt x="1156336" y="277264"/>
                        <a:pt x="1152939" y="277264"/>
                      </a:cubicBezTo>
                      <a:cubicBezTo>
                        <a:pt x="1149543" y="277264"/>
                        <a:pt x="1146631" y="273930"/>
                        <a:pt x="1146631" y="270040"/>
                      </a:cubicBezTo>
                      <a:cubicBezTo>
                        <a:pt x="1146631" y="266151"/>
                        <a:pt x="1149543" y="262817"/>
                        <a:pt x="1152939" y="262817"/>
                      </a:cubicBezTo>
                      <a:close/>
                      <a:moveTo>
                        <a:pt x="1133529" y="262817"/>
                      </a:moveTo>
                      <a:cubicBezTo>
                        <a:pt x="1136926" y="262817"/>
                        <a:pt x="1139838" y="266151"/>
                        <a:pt x="1139838" y="270040"/>
                      </a:cubicBezTo>
                      <a:cubicBezTo>
                        <a:pt x="1139838" y="273930"/>
                        <a:pt x="1136926" y="277264"/>
                        <a:pt x="1133529" y="277264"/>
                      </a:cubicBezTo>
                      <a:cubicBezTo>
                        <a:pt x="1130133" y="277264"/>
                        <a:pt x="1127221" y="273930"/>
                        <a:pt x="1127221" y="270040"/>
                      </a:cubicBezTo>
                      <a:cubicBezTo>
                        <a:pt x="1127221" y="266151"/>
                        <a:pt x="1130133" y="262817"/>
                        <a:pt x="1133529" y="262817"/>
                      </a:cubicBezTo>
                      <a:close/>
                      <a:moveTo>
                        <a:pt x="1114605" y="262817"/>
                      </a:moveTo>
                      <a:cubicBezTo>
                        <a:pt x="1118002" y="262817"/>
                        <a:pt x="1120913" y="266151"/>
                        <a:pt x="1120913" y="270040"/>
                      </a:cubicBezTo>
                      <a:cubicBezTo>
                        <a:pt x="1120913" y="273930"/>
                        <a:pt x="1118002" y="277264"/>
                        <a:pt x="1114605" y="277264"/>
                      </a:cubicBezTo>
                      <a:cubicBezTo>
                        <a:pt x="1111208" y="277264"/>
                        <a:pt x="1108297" y="273930"/>
                        <a:pt x="1108297" y="270040"/>
                      </a:cubicBezTo>
                      <a:cubicBezTo>
                        <a:pt x="1108297" y="266151"/>
                        <a:pt x="1111208" y="262817"/>
                        <a:pt x="1114605" y="262817"/>
                      </a:cubicBezTo>
                      <a:close/>
                      <a:moveTo>
                        <a:pt x="1095195" y="262817"/>
                      </a:moveTo>
                      <a:cubicBezTo>
                        <a:pt x="1098592" y="262817"/>
                        <a:pt x="1101503" y="266151"/>
                        <a:pt x="1101503" y="270040"/>
                      </a:cubicBezTo>
                      <a:cubicBezTo>
                        <a:pt x="1101503" y="273930"/>
                        <a:pt x="1098592" y="277264"/>
                        <a:pt x="1095195" y="277264"/>
                      </a:cubicBezTo>
                      <a:cubicBezTo>
                        <a:pt x="1091799" y="277264"/>
                        <a:pt x="1089372" y="273930"/>
                        <a:pt x="1089372" y="270040"/>
                      </a:cubicBezTo>
                      <a:cubicBezTo>
                        <a:pt x="1089372" y="266151"/>
                        <a:pt x="1091799" y="262817"/>
                        <a:pt x="1095195" y="262817"/>
                      </a:cubicBezTo>
                      <a:close/>
                      <a:moveTo>
                        <a:pt x="1076271" y="262817"/>
                      </a:moveTo>
                      <a:cubicBezTo>
                        <a:pt x="1079667" y="262817"/>
                        <a:pt x="1082579" y="266151"/>
                        <a:pt x="1082579" y="270040"/>
                      </a:cubicBezTo>
                      <a:cubicBezTo>
                        <a:pt x="1082579" y="273930"/>
                        <a:pt x="1079667" y="277264"/>
                        <a:pt x="1076271" y="277264"/>
                      </a:cubicBezTo>
                      <a:cubicBezTo>
                        <a:pt x="1072874" y="277264"/>
                        <a:pt x="1069963" y="273930"/>
                        <a:pt x="1069963" y="270040"/>
                      </a:cubicBezTo>
                      <a:cubicBezTo>
                        <a:pt x="1069963" y="266151"/>
                        <a:pt x="1072874" y="262817"/>
                        <a:pt x="1076271" y="262817"/>
                      </a:cubicBezTo>
                      <a:close/>
                      <a:moveTo>
                        <a:pt x="1057346" y="262817"/>
                      </a:moveTo>
                      <a:cubicBezTo>
                        <a:pt x="1060743" y="262817"/>
                        <a:pt x="1063169" y="266151"/>
                        <a:pt x="1063169" y="270040"/>
                      </a:cubicBezTo>
                      <a:cubicBezTo>
                        <a:pt x="1063169" y="273930"/>
                        <a:pt x="1060743" y="277264"/>
                        <a:pt x="1057346" y="277264"/>
                      </a:cubicBezTo>
                      <a:cubicBezTo>
                        <a:pt x="1053464" y="277264"/>
                        <a:pt x="1051038" y="273930"/>
                        <a:pt x="1051038" y="270040"/>
                      </a:cubicBezTo>
                      <a:cubicBezTo>
                        <a:pt x="1051038" y="266151"/>
                        <a:pt x="1053464" y="262817"/>
                        <a:pt x="1057346" y="262817"/>
                      </a:cubicBezTo>
                      <a:close/>
                      <a:moveTo>
                        <a:pt x="1037936" y="262817"/>
                      </a:moveTo>
                      <a:cubicBezTo>
                        <a:pt x="1041333" y="262817"/>
                        <a:pt x="1044245" y="266151"/>
                        <a:pt x="1044245" y="270040"/>
                      </a:cubicBezTo>
                      <a:cubicBezTo>
                        <a:pt x="1044245" y="273930"/>
                        <a:pt x="1041333" y="277264"/>
                        <a:pt x="1037936" y="277264"/>
                      </a:cubicBezTo>
                      <a:cubicBezTo>
                        <a:pt x="1034540" y="277264"/>
                        <a:pt x="1031628" y="273930"/>
                        <a:pt x="1031628" y="270040"/>
                      </a:cubicBezTo>
                      <a:cubicBezTo>
                        <a:pt x="1031628" y="266151"/>
                        <a:pt x="1034540" y="262817"/>
                        <a:pt x="1037936" y="262817"/>
                      </a:cubicBezTo>
                      <a:close/>
                      <a:moveTo>
                        <a:pt x="1019012" y="262817"/>
                      </a:moveTo>
                      <a:cubicBezTo>
                        <a:pt x="1022409" y="262817"/>
                        <a:pt x="1024835" y="266151"/>
                        <a:pt x="1024835" y="270040"/>
                      </a:cubicBezTo>
                      <a:cubicBezTo>
                        <a:pt x="1024835" y="273930"/>
                        <a:pt x="1022409" y="277264"/>
                        <a:pt x="1019012" y="277264"/>
                      </a:cubicBezTo>
                      <a:cubicBezTo>
                        <a:pt x="1015615" y="277264"/>
                        <a:pt x="1012704" y="273930"/>
                        <a:pt x="1012704" y="270040"/>
                      </a:cubicBezTo>
                      <a:cubicBezTo>
                        <a:pt x="1012704" y="266151"/>
                        <a:pt x="1015615" y="262817"/>
                        <a:pt x="1019012" y="262817"/>
                      </a:cubicBezTo>
                      <a:close/>
                      <a:moveTo>
                        <a:pt x="999602" y="262817"/>
                      </a:moveTo>
                      <a:cubicBezTo>
                        <a:pt x="1002999" y="262817"/>
                        <a:pt x="1005910" y="266151"/>
                        <a:pt x="1005910" y="270040"/>
                      </a:cubicBezTo>
                      <a:cubicBezTo>
                        <a:pt x="1005910" y="273930"/>
                        <a:pt x="1002999" y="277264"/>
                        <a:pt x="999602" y="277264"/>
                      </a:cubicBezTo>
                      <a:cubicBezTo>
                        <a:pt x="996206" y="277264"/>
                        <a:pt x="993779" y="273930"/>
                        <a:pt x="993779" y="270040"/>
                      </a:cubicBezTo>
                      <a:cubicBezTo>
                        <a:pt x="993779" y="266151"/>
                        <a:pt x="996206" y="262817"/>
                        <a:pt x="999602" y="262817"/>
                      </a:cubicBezTo>
                      <a:close/>
                      <a:moveTo>
                        <a:pt x="980678" y="262817"/>
                      </a:moveTo>
                      <a:cubicBezTo>
                        <a:pt x="984074" y="262817"/>
                        <a:pt x="986986" y="266151"/>
                        <a:pt x="986986" y="270040"/>
                      </a:cubicBezTo>
                      <a:cubicBezTo>
                        <a:pt x="986986" y="273930"/>
                        <a:pt x="984074" y="277264"/>
                        <a:pt x="980678" y="277264"/>
                      </a:cubicBezTo>
                      <a:cubicBezTo>
                        <a:pt x="977281" y="277264"/>
                        <a:pt x="974370" y="273930"/>
                        <a:pt x="974370" y="270040"/>
                      </a:cubicBezTo>
                      <a:cubicBezTo>
                        <a:pt x="974370" y="266151"/>
                        <a:pt x="977281" y="262817"/>
                        <a:pt x="980678" y="262817"/>
                      </a:cubicBezTo>
                      <a:close/>
                      <a:moveTo>
                        <a:pt x="961268" y="262817"/>
                      </a:moveTo>
                      <a:cubicBezTo>
                        <a:pt x="964665" y="262817"/>
                        <a:pt x="967576" y="266151"/>
                        <a:pt x="967576" y="270040"/>
                      </a:cubicBezTo>
                      <a:cubicBezTo>
                        <a:pt x="967576" y="273930"/>
                        <a:pt x="964665" y="277264"/>
                        <a:pt x="961268" y="277264"/>
                      </a:cubicBezTo>
                      <a:cubicBezTo>
                        <a:pt x="957871" y="277264"/>
                        <a:pt x="955445" y="273930"/>
                        <a:pt x="955445" y="270040"/>
                      </a:cubicBezTo>
                      <a:cubicBezTo>
                        <a:pt x="955445" y="266151"/>
                        <a:pt x="957871" y="262817"/>
                        <a:pt x="961268" y="262817"/>
                      </a:cubicBezTo>
                      <a:close/>
                      <a:moveTo>
                        <a:pt x="942343" y="262817"/>
                      </a:moveTo>
                      <a:cubicBezTo>
                        <a:pt x="945740" y="262817"/>
                        <a:pt x="948652" y="266151"/>
                        <a:pt x="948652" y="270040"/>
                      </a:cubicBezTo>
                      <a:cubicBezTo>
                        <a:pt x="948652" y="273930"/>
                        <a:pt x="945740" y="277264"/>
                        <a:pt x="942343" y="277264"/>
                      </a:cubicBezTo>
                      <a:cubicBezTo>
                        <a:pt x="938947" y="277264"/>
                        <a:pt x="936035" y="273930"/>
                        <a:pt x="936035" y="270040"/>
                      </a:cubicBezTo>
                      <a:cubicBezTo>
                        <a:pt x="936035" y="266151"/>
                        <a:pt x="938947" y="262817"/>
                        <a:pt x="942343" y="262817"/>
                      </a:cubicBezTo>
                      <a:close/>
                      <a:moveTo>
                        <a:pt x="904009" y="262817"/>
                      </a:moveTo>
                      <a:cubicBezTo>
                        <a:pt x="907406" y="262817"/>
                        <a:pt x="910317" y="266151"/>
                        <a:pt x="910317" y="270040"/>
                      </a:cubicBezTo>
                      <a:cubicBezTo>
                        <a:pt x="910317" y="273930"/>
                        <a:pt x="907406" y="276708"/>
                        <a:pt x="904009" y="276708"/>
                      </a:cubicBezTo>
                      <a:cubicBezTo>
                        <a:pt x="900613" y="276708"/>
                        <a:pt x="897701" y="273930"/>
                        <a:pt x="897701" y="270040"/>
                      </a:cubicBezTo>
                      <a:cubicBezTo>
                        <a:pt x="897701" y="266151"/>
                        <a:pt x="900613" y="262817"/>
                        <a:pt x="904009" y="262817"/>
                      </a:cubicBezTo>
                      <a:close/>
                      <a:moveTo>
                        <a:pt x="865675" y="262817"/>
                      </a:moveTo>
                      <a:cubicBezTo>
                        <a:pt x="869072" y="262817"/>
                        <a:pt x="871983" y="266151"/>
                        <a:pt x="871983" y="270040"/>
                      </a:cubicBezTo>
                      <a:cubicBezTo>
                        <a:pt x="871983" y="273930"/>
                        <a:pt x="869072" y="277264"/>
                        <a:pt x="865675" y="277264"/>
                      </a:cubicBezTo>
                      <a:cubicBezTo>
                        <a:pt x="862278" y="277264"/>
                        <a:pt x="859852" y="273930"/>
                        <a:pt x="859852" y="270040"/>
                      </a:cubicBezTo>
                      <a:cubicBezTo>
                        <a:pt x="859852" y="266151"/>
                        <a:pt x="862278" y="262817"/>
                        <a:pt x="865675" y="262817"/>
                      </a:cubicBezTo>
                      <a:close/>
                      <a:moveTo>
                        <a:pt x="502227" y="262817"/>
                      </a:moveTo>
                      <a:cubicBezTo>
                        <a:pt x="505624" y="262817"/>
                        <a:pt x="508536" y="266151"/>
                        <a:pt x="508536" y="270040"/>
                      </a:cubicBezTo>
                      <a:cubicBezTo>
                        <a:pt x="508536" y="273930"/>
                        <a:pt x="505624" y="277264"/>
                        <a:pt x="502227" y="277264"/>
                      </a:cubicBezTo>
                      <a:cubicBezTo>
                        <a:pt x="498831" y="277264"/>
                        <a:pt x="495919" y="273930"/>
                        <a:pt x="495919" y="270040"/>
                      </a:cubicBezTo>
                      <a:cubicBezTo>
                        <a:pt x="495919" y="266151"/>
                        <a:pt x="498831" y="262817"/>
                        <a:pt x="502227" y="262817"/>
                      </a:cubicBezTo>
                      <a:close/>
                      <a:moveTo>
                        <a:pt x="483303" y="262817"/>
                      </a:moveTo>
                      <a:cubicBezTo>
                        <a:pt x="486700" y="262817"/>
                        <a:pt x="489611" y="266151"/>
                        <a:pt x="489611" y="270040"/>
                      </a:cubicBezTo>
                      <a:cubicBezTo>
                        <a:pt x="489611" y="273930"/>
                        <a:pt x="486700" y="277264"/>
                        <a:pt x="483303" y="277264"/>
                      </a:cubicBezTo>
                      <a:cubicBezTo>
                        <a:pt x="479906" y="277264"/>
                        <a:pt x="476995" y="273930"/>
                        <a:pt x="476995" y="270040"/>
                      </a:cubicBezTo>
                      <a:cubicBezTo>
                        <a:pt x="476995" y="266151"/>
                        <a:pt x="479906" y="262817"/>
                        <a:pt x="483303" y="262817"/>
                      </a:cubicBezTo>
                      <a:close/>
                      <a:moveTo>
                        <a:pt x="463893" y="262817"/>
                      </a:moveTo>
                      <a:cubicBezTo>
                        <a:pt x="467290" y="262817"/>
                        <a:pt x="470201" y="266151"/>
                        <a:pt x="470201" y="270040"/>
                      </a:cubicBezTo>
                      <a:cubicBezTo>
                        <a:pt x="470201" y="273930"/>
                        <a:pt x="467290" y="277264"/>
                        <a:pt x="463893" y="277264"/>
                      </a:cubicBezTo>
                      <a:cubicBezTo>
                        <a:pt x="460497" y="277264"/>
                        <a:pt x="458070" y="273930"/>
                        <a:pt x="458070" y="270040"/>
                      </a:cubicBezTo>
                      <a:cubicBezTo>
                        <a:pt x="458070" y="266151"/>
                        <a:pt x="460497" y="262817"/>
                        <a:pt x="463893" y="262817"/>
                      </a:cubicBezTo>
                      <a:close/>
                      <a:moveTo>
                        <a:pt x="387710" y="262817"/>
                      </a:moveTo>
                      <a:cubicBezTo>
                        <a:pt x="391107" y="262817"/>
                        <a:pt x="393533" y="266151"/>
                        <a:pt x="393533" y="270040"/>
                      </a:cubicBezTo>
                      <a:cubicBezTo>
                        <a:pt x="393533" y="273930"/>
                        <a:pt x="391107" y="277264"/>
                        <a:pt x="387710" y="277264"/>
                      </a:cubicBezTo>
                      <a:cubicBezTo>
                        <a:pt x="384313" y="277264"/>
                        <a:pt x="381402" y="273930"/>
                        <a:pt x="381402" y="270040"/>
                      </a:cubicBezTo>
                      <a:cubicBezTo>
                        <a:pt x="381402" y="266151"/>
                        <a:pt x="384313" y="262817"/>
                        <a:pt x="387710" y="262817"/>
                      </a:cubicBezTo>
                      <a:close/>
                      <a:moveTo>
                        <a:pt x="368300" y="262817"/>
                      </a:moveTo>
                      <a:cubicBezTo>
                        <a:pt x="371697" y="262817"/>
                        <a:pt x="374608" y="266151"/>
                        <a:pt x="374608" y="270040"/>
                      </a:cubicBezTo>
                      <a:cubicBezTo>
                        <a:pt x="374608" y="273930"/>
                        <a:pt x="371697" y="277264"/>
                        <a:pt x="368300" y="277264"/>
                      </a:cubicBezTo>
                      <a:cubicBezTo>
                        <a:pt x="364903" y="277264"/>
                        <a:pt x="362477" y="273930"/>
                        <a:pt x="362477" y="270040"/>
                      </a:cubicBezTo>
                      <a:cubicBezTo>
                        <a:pt x="362477" y="266151"/>
                        <a:pt x="364903" y="262817"/>
                        <a:pt x="368300" y="262817"/>
                      </a:cubicBezTo>
                      <a:close/>
                      <a:moveTo>
                        <a:pt x="349376" y="262817"/>
                      </a:moveTo>
                      <a:cubicBezTo>
                        <a:pt x="352772" y="262817"/>
                        <a:pt x="355684" y="266151"/>
                        <a:pt x="355684" y="270040"/>
                      </a:cubicBezTo>
                      <a:cubicBezTo>
                        <a:pt x="355684" y="273930"/>
                        <a:pt x="352772" y="277264"/>
                        <a:pt x="349376" y="277264"/>
                      </a:cubicBezTo>
                      <a:cubicBezTo>
                        <a:pt x="345979" y="277264"/>
                        <a:pt x="343068" y="273930"/>
                        <a:pt x="343068" y="270040"/>
                      </a:cubicBezTo>
                      <a:cubicBezTo>
                        <a:pt x="343068" y="266151"/>
                        <a:pt x="345979" y="262817"/>
                        <a:pt x="349376" y="262817"/>
                      </a:cubicBezTo>
                      <a:close/>
                      <a:moveTo>
                        <a:pt x="329966" y="262817"/>
                      </a:moveTo>
                      <a:cubicBezTo>
                        <a:pt x="333363" y="262817"/>
                        <a:pt x="336274" y="266151"/>
                        <a:pt x="336274" y="270040"/>
                      </a:cubicBezTo>
                      <a:cubicBezTo>
                        <a:pt x="336274" y="273930"/>
                        <a:pt x="333363" y="277264"/>
                        <a:pt x="329966" y="277264"/>
                      </a:cubicBezTo>
                      <a:cubicBezTo>
                        <a:pt x="326569" y="277264"/>
                        <a:pt x="324143" y="273930"/>
                        <a:pt x="324143" y="270040"/>
                      </a:cubicBezTo>
                      <a:cubicBezTo>
                        <a:pt x="324143" y="266151"/>
                        <a:pt x="326569" y="262817"/>
                        <a:pt x="329966" y="262817"/>
                      </a:cubicBezTo>
                      <a:close/>
                      <a:moveTo>
                        <a:pt x="311041" y="262817"/>
                      </a:moveTo>
                      <a:cubicBezTo>
                        <a:pt x="314438" y="262817"/>
                        <a:pt x="317350" y="266151"/>
                        <a:pt x="317350" y="270040"/>
                      </a:cubicBezTo>
                      <a:cubicBezTo>
                        <a:pt x="317350" y="273930"/>
                        <a:pt x="314438" y="277264"/>
                        <a:pt x="311041" y="277264"/>
                      </a:cubicBezTo>
                      <a:cubicBezTo>
                        <a:pt x="307645" y="277264"/>
                        <a:pt x="304733" y="273930"/>
                        <a:pt x="304733" y="270040"/>
                      </a:cubicBezTo>
                      <a:cubicBezTo>
                        <a:pt x="304733" y="266151"/>
                        <a:pt x="307645" y="262817"/>
                        <a:pt x="311041" y="262817"/>
                      </a:cubicBezTo>
                      <a:close/>
                      <a:moveTo>
                        <a:pt x="292117" y="262817"/>
                      </a:moveTo>
                      <a:cubicBezTo>
                        <a:pt x="295514" y="262817"/>
                        <a:pt x="297940" y="266151"/>
                        <a:pt x="297940" y="270040"/>
                      </a:cubicBezTo>
                      <a:cubicBezTo>
                        <a:pt x="297940" y="273930"/>
                        <a:pt x="295514" y="277264"/>
                        <a:pt x="292117" y="277264"/>
                      </a:cubicBezTo>
                      <a:cubicBezTo>
                        <a:pt x="288720" y="277264"/>
                        <a:pt x="285809" y="273930"/>
                        <a:pt x="285809" y="270040"/>
                      </a:cubicBezTo>
                      <a:cubicBezTo>
                        <a:pt x="285809" y="266151"/>
                        <a:pt x="288720" y="262817"/>
                        <a:pt x="292117" y="262817"/>
                      </a:cubicBezTo>
                      <a:close/>
                      <a:moveTo>
                        <a:pt x="272707" y="262817"/>
                      </a:moveTo>
                      <a:cubicBezTo>
                        <a:pt x="276104" y="262817"/>
                        <a:pt x="279015" y="266151"/>
                        <a:pt x="279015" y="270040"/>
                      </a:cubicBezTo>
                      <a:cubicBezTo>
                        <a:pt x="279015" y="273930"/>
                        <a:pt x="276104" y="277264"/>
                        <a:pt x="272707" y="277264"/>
                      </a:cubicBezTo>
                      <a:cubicBezTo>
                        <a:pt x="269310" y="277264"/>
                        <a:pt x="266399" y="273930"/>
                        <a:pt x="266399" y="270040"/>
                      </a:cubicBezTo>
                      <a:cubicBezTo>
                        <a:pt x="266399" y="266151"/>
                        <a:pt x="269310" y="262817"/>
                        <a:pt x="272707" y="262817"/>
                      </a:cubicBezTo>
                      <a:close/>
                      <a:moveTo>
                        <a:pt x="253783" y="262817"/>
                      </a:moveTo>
                      <a:cubicBezTo>
                        <a:pt x="257179" y="262817"/>
                        <a:pt x="259606" y="266151"/>
                        <a:pt x="259606" y="270040"/>
                      </a:cubicBezTo>
                      <a:cubicBezTo>
                        <a:pt x="259606" y="273930"/>
                        <a:pt x="257179" y="277264"/>
                        <a:pt x="253783" y="277264"/>
                      </a:cubicBezTo>
                      <a:cubicBezTo>
                        <a:pt x="250386" y="277264"/>
                        <a:pt x="247475" y="273930"/>
                        <a:pt x="247475" y="270040"/>
                      </a:cubicBezTo>
                      <a:cubicBezTo>
                        <a:pt x="247475" y="266151"/>
                        <a:pt x="250386" y="262817"/>
                        <a:pt x="253783" y="262817"/>
                      </a:cubicBezTo>
                      <a:close/>
                      <a:moveTo>
                        <a:pt x="234373" y="262817"/>
                      </a:moveTo>
                      <a:cubicBezTo>
                        <a:pt x="237770" y="262817"/>
                        <a:pt x="240681" y="266151"/>
                        <a:pt x="240681" y="270040"/>
                      </a:cubicBezTo>
                      <a:cubicBezTo>
                        <a:pt x="240681" y="273930"/>
                        <a:pt x="237770" y="277264"/>
                        <a:pt x="234373" y="277264"/>
                      </a:cubicBezTo>
                      <a:cubicBezTo>
                        <a:pt x="230976" y="277264"/>
                        <a:pt x="228550" y="273930"/>
                        <a:pt x="228550" y="270040"/>
                      </a:cubicBezTo>
                      <a:cubicBezTo>
                        <a:pt x="228550" y="266151"/>
                        <a:pt x="230976" y="262817"/>
                        <a:pt x="234373" y="262817"/>
                      </a:cubicBezTo>
                      <a:close/>
                      <a:moveTo>
                        <a:pt x="215448" y="262817"/>
                      </a:moveTo>
                      <a:cubicBezTo>
                        <a:pt x="218845" y="262817"/>
                        <a:pt x="221757" y="266151"/>
                        <a:pt x="221757" y="270040"/>
                      </a:cubicBezTo>
                      <a:cubicBezTo>
                        <a:pt x="221757" y="273930"/>
                        <a:pt x="218845" y="277264"/>
                        <a:pt x="215448" y="277264"/>
                      </a:cubicBezTo>
                      <a:cubicBezTo>
                        <a:pt x="212052" y="277264"/>
                        <a:pt x="209140" y="273930"/>
                        <a:pt x="209140" y="270040"/>
                      </a:cubicBezTo>
                      <a:cubicBezTo>
                        <a:pt x="209140" y="266151"/>
                        <a:pt x="212052" y="262817"/>
                        <a:pt x="215448" y="262817"/>
                      </a:cubicBezTo>
                      <a:close/>
                      <a:moveTo>
                        <a:pt x="196039" y="262817"/>
                      </a:moveTo>
                      <a:cubicBezTo>
                        <a:pt x="199435" y="262817"/>
                        <a:pt x="202347" y="266151"/>
                        <a:pt x="202347" y="270040"/>
                      </a:cubicBezTo>
                      <a:cubicBezTo>
                        <a:pt x="202347" y="273930"/>
                        <a:pt x="199435" y="277264"/>
                        <a:pt x="196039" y="277264"/>
                      </a:cubicBezTo>
                      <a:cubicBezTo>
                        <a:pt x="192642" y="277264"/>
                        <a:pt x="190216" y="273930"/>
                        <a:pt x="190216" y="270040"/>
                      </a:cubicBezTo>
                      <a:cubicBezTo>
                        <a:pt x="190216" y="266151"/>
                        <a:pt x="192642" y="262817"/>
                        <a:pt x="196039" y="262817"/>
                      </a:cubicBezTo>
                      <a:close/>
                      <a:moveTo>
                        <a:pt x="177114" y="262817"/>
                      </a:moveTo>
                      <a:cubicBezTo>
                        <a:pt x="180511" y="262817"/>
                        <a:pt x="183422" y="266151"/>
                        <a:pt x="183422" y="270040"/>
                      </a:cubicBezTo>
                      <a:cubicBezTo>
                        <a:pt x="183422" y="273930"/>
                        <a:pt x="180511" y="277264"/>
                        <a:pt x="177114" y="277264"/>
                      </a:cubicBezTo>
                      <a:cubicBezTo>
                        <a:pt x="173717" y="277264"/>
                        <a:pt x="170806" y="273930"/>
                        <a:pt x="170806" y="270040"/>
                      </a:cubicBezTo>
                      <a:cubicBezTo>
                        <a:pt x="170806" y="266151"/>
                        <a:pt x="173717" y="262817"/>
                        <a:pt x="177114" y="262817"/>
                      </a:cubicBezTo>
                      <a:close/>
                      <a:moveTo>
                        <a:pt x="1190788" y="241147"/>
                      </a:moveTo>
                      <a:lnTo>
                        <a:pt x="1191185" y="241566"/>
                      </a:lnTo>
                      <a:lnTo>
                        <a:pt x="1194166" y="251170"/>
                      </a:lnTo>
                      <a:lnTo>
                        <a:pt x="1190788" y="255038"/>
                      </a:lnTo>
                      <a:cubicBezTo>
                        <a:pt x="1187392" y="255038"/>
                        <a:pt x="1184965" y="251704"/>
                        <a:pt x="1184965" y="247815"/>
                      </a:cubicBezTo>
                      <a:cubicBezTo>
                        <a:pt x="1184965" y="243925"/>
                        <a:pt x="1187392" y="241147"/>
                        <a:pt x="1190788" y="241147"/>
                      </a:cubicBezTo>
                      <a:close/>
                      <a:moveTo>
                        <a:pt x="1171864" y="241147"/>
                      </a:moveTo>
                      <a:cubicBezTo>
                        <a:pt x="1175260" y="241147"/>
                        <a:pt x="1178172" y="243925"/>
                        <a:pt x="1178172" y="247815"/>
                      </a:cubicBezTo>
                      <a:cubicBezTo>
                        <a:pt x="1178172" y="251704"/>
                        <a:pt x="1175260" y="255038"/>
                        <a:pt x="1171864" y="255038"/>
                      </a:cubicBezTo>
                      <a:cubicBezTo>
                        <a:pt x="1168467" y="255038"/>
                        <a:pt x="1165556" y="251704"/>
                        <a:pt x="1165556" y="247815"/>
                      </a:cubicBezTo>
                      <a:cubicBezTo>
                        <a:pt x="1165556" y="243925"/>
                        <a:pt x="1168467" y="241147"/>
                        <a:pt x="1171864" y="241147"/>
                      </a:cubicBezTo>
                      <a:close/>
                      <a:moveTo>
                        <a:pt x="1152939" y="241147"/>
                      </a:moveTo>
                      <a:cubicBezTo>
                        <a:pt x="1156336" y="241147"/>
                        <a:pt x="1158762" y="243925"/>
                        <a:pt x="1158762" y="247815"/>
                      </a:cubicBezTo>
                      <a:cubicBezTo>
                        <a:pt x="1158762" y="251704"/>
                        <a:pt x="1156336" y="255038"/>
                        <a:pt x="1152939" y="255038"/>
                      </a:cubicBezTo>
                      <a:cubicBezTo>
                        <a:pt x="1149543" y="255038"/>
                        <a:pt x="1146631" y="251704"/>
                        <a:pt x="1146631" y="247815"/>
                      </a:cubicBezTo>
                      <a:cubicBezTo>
                        <a:pt x="1146631" y="243925"/>
                        <a:pt x="1149543" y="241147"/>
                        <a:pt x="1152939" y="241147"/>
                      </a:cubicBezTo>
                      <a:close/>
                      <a:moveTo>
                        <a:pt x="1133529" y="241147"/>
                      </a:moveTo>
                      <a:cubicBezTo>
                        <a:pt x="1136926" y="241147"/>
                        <a:pt x="1139838" y="243925"/>
                        <a:pt x="1139838" y="247815"/>
                      </a:cubicBezTo>
                      <a:cubicBezTo>
                        <a:pt x="1139838" y="251704"/>
                        <a:pt x="1136926" y="255038"/>
                        <a:pt x="1133529" y="255038"/>
                      </a:cubicBezTo>
                      <a:cubicBezTo>
                        <a:pt x="1130133" y="255038"/>
                        <a:pt x="1127221" y="251704"/>
                        <a:pt x="1127221" y="247815"/>
                      </a:cubicBezTo>
                      <a:cubicBezTo>
                        <a:pt x="1127221" y="243925"/>
                        <a:pt x="1130133" y="241147"/>
                        <a:pt x="1133529" y="241147"/>
                      </a:cubicBezTo>
                      <a:close/>
                      <a:moveTo>
                        <a:pt x="1114605" y="241147"/>
                      </a:moveTo>
                      <a:cubicBezTo>
                        <a:pt x="1118002" y="241147"/>
                        <a:pt x="1120913" y="243925"/>
                        <a:pt x="1120913" y="247815"/>
                      </a:cubicBezTo>
                      <a:cubicBezTo>
                        <a:pt x="1120913" y="251704"/>
                        <a:pt x="1118002" y="255038"/>
                        <a:pt x="1114605" y="255038"/>
                      </a:cubicBezTo>
                      <a:cubicBezTo>
                        <a:pt x="1111208" y="255038"/>
                        <a:pt x="1108297" y="251704"/>
                        <a:pt x="1108297" y="247815"/>
                      </a:cubicBezTo>
                      <a:cubicBezTo>
                        <a:pt x="1108297" y="243925"/>
                        <a:pt x="1111208" y="241147"/>
                        <a:pt x="1114605" y="241147"/>
                      </a:cubicBezTo>
                      <a:close/>
                      <a:moveTo>
                        <a:pt x="1095195" y="241147"/>
                      </a:moveTo>
                      <a:cubicBezTo>
                        <a:pt x="1098592" y="241147"/>
                        <a:pt x="1101503" y="243925"/>
                        <a:pt x="1101503" y="247815"/>
                      </a:cubicBezTo>
                      <a:cubicBezTo>
                        <a:pt x="1101503" y="251704"/>
                        <a:pt x="1098592" y="255038"/>
                        <a:pt x="1095195" y="255038"/>
                      </a:cubicBezTo>
                      <a:cubicBezTo>
                        <a:pt x="1091799" y="255038"/>
                        <a:pt x="1089372" y="251704"/>
                        <a:pt x="1089372" y="247815"/>
                      </a:cubicBezTo>
                      <a:cubicBezTo>
                        <a:pt x="1089372" y="243925"/>
                        <a:pt x="1091799" y="241147"/>
                        <a:pt x="1095195" y="241147"/>
                      </a:cubicBezTo>
                      <a:close/>
                      <a:moveTo>
                        <a:pt x="1076271" y="241147"/>
                      </a:moveTo>
                      <a:cubicBezTo>
                        <a:pt x="1079667" y="241147"/>
                        <a:pt x="1082579" y="243925"/>
                        <a:pt x="1082579" y="247815"/>
                      </a:cubicBezTo>
                      <a:cubicBezTo>
                        <a:pt x="1082579" y="251704"/>
                        <a:pt x="1079667" y="255038"/>
                        <a:pt x="1076271" y="255038"/>
                      </a:cubicBezTo>
                      <a:cubicBezTo>
                        <a:pt x="1072874" y="255038"/>
                        <a:pt x="1069963" y="251704"/>
                        <a:pt x="1069963" y="247815"/>
                      </a:cubicBezTo>
                      <a:cubicBezTo>
                        <a:pt x="1069963" y="243925"/>
                        <a:pt x="1072874" y="241147"/>
                        <a:pt x="1076271" y="241147"/>
                      </a:cubicBezTo>
                      <a:close/>
                      <a:moveTo>
                        <a:pt x="1057346" y="241147"/>
                      </a:moveTo>
                      <a:cubicBezTo>
                        <a:pt x="1060743" y="241147"/>
                        <a:pt x="1063169" y="243925"/>
                        <a:pt x="1063169" y="247815"/>
                      </a:cubicBezTo>
                      <a:cubicBezTo>
                        <a:pt x="1063169" y="251704"/>
                        <a:pt x="1060743" y="255038"/>
                        <a:pt x="1057346" y="255038"/>
                      </a:cubicBezTo>
                      <a:cubicBezTo>
                        <a:pt x="1053464" y="255038"/>
                        <a:pt x="1051038" y="251704"/>
                        <a:pt x="1051038" y="247815"/>
                      </a:cubicBezTo>
                      <a:cubicBezTo>
                        <a:pt x="1051038" y="243925"/>
                        <a:pt x="1053464" y="241147"/>
                        <a:pt x="1057346" y="241147"/>
                      </a:cubicBezTo>
                      <a:close/>
                      <a:moveTo>
                        <a:pt x="1037936" y="241147"/>
                      </a:moveTo>
                      <a:cubicBezTo>
                        <a:pt x="1041333" y="241147"/>
                        <a:pt x="1044245" y="243925"/>
                        <a:pt x="1044245" y="247815"/>
                      </a:cubicBezTo>
                      <a:cubicBezTo>
                        <a:pt x="1044245" y="251704"/>
                        <a:pt x="1041333" y="255038"/>
                        <a:pt x="1037936" y="255038"/>
                      </a:cubicBezTo>
                      <a:cubicBezTo>
                        <a:pt x="1034540" y="255038"/>
                        <a:pt x="1031628" y="251704"/>
                        <a:pt x="1031628" y="247815"/>
                      </a:cubicBezTo>
                      <a:cubicBezTo>
                        <a:pt x="1031628" y="243925"/>
                        <a:pt x="1034540" y="241147"/>
                        <a:pt x="1037936" y="241147"/>
                      </a:cubicBezTo>
                      <a:close/>
                      <a:moveTo>
                        <a:pt x="1019012" y="241147"/>
                      </a:moveTo>
                      <a:cubicBezTo>
                        <a:pt x="1022409" y="241147"/>
                        <a:pt x="1024835" y="243925"/>
                        <a:pt x="1024835" y="247815"/>
                      </a:cubicBezTo>
                      <a:cubicBezTo>
                        <a:pt x="1024835" y="251704"/>
                        <a:pt x="1022409" y="255038"/>
                        <a:pt x="1019012" y="255038"/>
                      </a:cubicBezTo>
                      <a:cubicBezTo>
                        <a:pt x="1015615" y="255038"/>
                        <a:pt x="1012704" y="251704"/>
                        <a:pt x="1012704" y="247815"/>
                      </a:cubicBezTo>
                      <a:cubicBezTo>
                        <a:pt x="1012704" y="243925"/>
                        <a:pt x="1015615" y="241147"/>
                        <a:pt x="1019012" y="241147"/>
                      </a:cubicBezTo>
                      <a:close/>
                      <a:moveTo>
                        <a:pt x="999602" y="241147"/>
                      </a:moveTo>
                      <a:cubicBezTo>
                        <a:pt x="1002999" y="241147"/>
                        <a:pt x="1005910" y="243925"/>
                        <a:pt x="1005910" y="247815"/>
                      </a:cubicBezTo>
                      <a:cubicBezTo>
                        <a:pt x="1005910" y="251704"/>
                        <a:pt x="1002999" y="255038"/>
                        <a:pt x="999602" y="255038"/>
                      </a:cubicBezTo>
                      <a:cubicBezTo>
                        <a:pt x="996206" y="255038"/>
                        <a:pt x="993779" y="251704"/>
                        <a:pt x="993779" y="247815"/>
                      </a:cubicBezTo>
                      <a:cubicBezTo>
                        <a:pt x="993779" y="243925"/>
                        <a:pt x="996206" y="241147"/>
                        <a:pt x="999602" y="241147"/>
                      </a:cubicBezTo>
                      <a:close/>
                      <a:moveTo>
                        <a:pt x="980678" y="241147"/>
                      </a:moveTo>
                      <a:cubicBezTo>
                        <a:pt x="984074" y="241147"/>
                        <a:pt x="986986" y="243925"/>
                        <a:pt x="986986" y="247815"/>
                      </a:cubicBezTo>
                      <a:cubicBezTo>
                        <a:pt x="986986" y="251704"/>
                        <a:pt x="984074" y="255038"/>
                        <a:pt x="980678" y="255038"/>
                      </a:cubicBezTo>
                      <a:cubicBezTo>
                        <a:pt x="977281" y="255038"/>
                        <a:pt x="974370" y="251704"/>
                        <a:pt x="974370" y="247815"/>
                      </a:cubicBezTo>
                      <a:cubicBezTo>
                        <a:pt x="974370" y="243925"/>
                        <a:pt x="977281" y="241147"/>
                        <a:pt x="980678" y="241147"/>
                      </a:cubicBezTo>
                      <a:close/>
                      <a:moveTo>
                        <a:pt x="961268" y="241147"/>
                      </a:moveTo>
                      <a:cubicBezTo>
                        <a:pt x="964665" y="241147"/>
                        <a:pt x="967576" y="243925"/>
                        <a:pt x="967576" y="247815"/>
                      </a:cubicBezTo>
                      <a:cubicBezTo>
                        <a:pt x="967576" y="251704"/>
                        <a:pt x="964665" y="255038"/>
                        <a:pt x="961268" y="255038"/>
                      </a:cubicBezTo>
                      <a:cubicBezTo>
                        <a:pt x="957871" y="255038"/>
                        <a:pt x="955445" y="251704"/>
                        <a:pt x="955445" y="247815"/>
                      </a:cubicBezTo>
                      <a:cubicBezTo>
                        <a:pt x="955445" y="243925"/>
                        <a:pt x="957871" y="241147"/>
                        <a:pt x="961268" y="241147"/>
                      </a:cubicBezTo>
                      <a:close/>
                      <a:moveTo>
                        <a:pt x="942343" y="241147"/>
                      </a:moveTo>
                      <a:cubicBezTo>
                        <a:pt x="945740" y="241147"/>
                        <a:pt x="948652" y="243925"/>
                        <a:pt x="948652" y="247815"/>
                      </a:cubicBezTo>
                      <a:cubicBezTo>
                        <a:pt x="948652" y="251704"/>
                        <a:pt x="945740" y="255038"/>
                        <a:pt x="942343" y="255038"/>
                      </a:cubicBezTo>
                      <a:cubicBezTo>
                        <a:pt x="938947" y="255038"/>
                        <a:pt x="936035" y="251704"/>
                        <a:pt x="936035" y="247815"/>
                      </a:cubicBezTo>
                      <a:cubicBezTo>
                        <a:pt x="936035" y="243925"/>
                        <a:pt x="938947" y="241147"/>
                        <a:pt x="942343" y="241147"/>
                      </a:cubicBezTo>
                      <a:close/>
                      <a:moveTo>
                        <a:pt x="904009" y="241147"/>
                      </a:moveTo>
                      <a:cubicBezTo>
                        <a:pt x="907406" y="241147"/>
                        <a:pt x="910317" y="243925"/>
                        <a:pt x="910317" y="247815"/>
                      </a:cubicBezTo>
                      <a:cubicBezTo>
                        <a:pt x="910317" y="251704"/>
                        <a:pt x="907406" y="255038"/>
                        <a:pt x="904009" y="255038"/>
                      </a:cubicBezTo>
                      <a:cubicBezTo>
                        <a:pt x="900613" y="255038"/>
                        <a:pt x="897701" y="251704"/>
                        <a:pt x="897701" y="247815"/>
                      </a:cubicBezTo>
                      <a:cubicBezTo>
                        <a:pt x="897701" y="243925"/>
                        <a:pt x="900613" y="241147"/>
                        <a:pt x="904009" y="241147"/>
                      </a:cubicBezTo>
                      <a:close/>
                      <a:moveTo>
                        <a:pt x="885085" y="241147"/>
                      </a:moveTo>
                      <a:cubicBezTo>
                        <a:pt x="888481" y="241147"/>
                        <a:pt x="890908" y="243925"/>
                        <a:pt x="890908" y="247815"/>
                      </a:cubicBezTo>
                      <a:cubicBezTo>
                        <a:pt x="890908" y="251704"/>
                        <a:pt x="888481" y="255038"/>
                        <a:pt x="885085" y="255038"/>
                      </a:cubicBezTo>
                      <a:cubicBezTo>
                        <a:pt x="881688" y="255038"/>
                        <a:pt x="878777" y="251704"/>
                        <a:pt x="878777" y="247815"/>
                      </a:cubicBezTo>
                      <a:cubicBezTo>
                        <a:pt x="878777" y="243925"/>
                        <a:pt x="881688" y="241147"/>
                        <a:pt x="885085" y="241147"/>
                      </a:cubicBezTo>
                      <a:close/>
                      <a:moveTo>
                        <a:pt x="865675" y="241147"/>
                      </a:moveTo>
                      <a:cubicBezTo>
                        <a:pt x="869072" y="241147"/>
                        <a:pt x="871983" y="243925"/>
                        <a:pt x="871983" y="247815"/>
                      </a:cubicBezTo>
                      <a:cubicBezTo>
                        <a:pt x="871983" y="251704"/>
                        <a:pt x="869072" y="255038"/>
                        <a:pt x="865675" y="255038"/>
                      </a:cubicBezTo>
                      <a:cubicBezTo>
                        <a:pt x="862278" y="255038"/>
                        <a:pt x="859852" y="251704"/>
                        <a:pt x="859852" y="247815"/>
                      </a:cubicBezTo>
                      <a:cubicBezTo>
                        <a:pt x="859852" y="243925"/>
                        <a:pt x="862278" y="241147"/>
                        <a:pt x="865675" y="241147"/>
                      </a:cubicBezTo>
                      <a:close/>
                      <a:moveTo>
                        <a:pt x="502227" y="241147"/>
                      </a:moveTo>
                      <a:cubicBezTo>
                        <a:pt x="505624" y="241147"/>
                        <a:pt x="508536" y="243925"/>
                        <a:pt x="508536" y="247815"/>
                      </a:cubicBezTo>
                      <a:cubicBezTo>
                        <a:pt x="508536" y="251704"/>
                        <a:pt x="505624" y="255038"/>
                        <a:pt x="502227" y="255038"/>
                      </a:cubicBezTo>
                      <a:cubicBezTo>
                        <a:pt x="498831" y="255038"/>
                        <a:pt x="495919" y="251704"/>
                        <a:pt x="495919" y="247815"/>
                      </a:cubicBezTo>
                      <a:cubicBezTo>
                        <a:pt x="495919" y="243925"/>
                        <a:pt x="498831" y="241147"/>
                        <a:pt x="502227" y="241147"/>
                      </a:cubicBezTo>
                      <a:close/>
                      <a:moveTo>
                        <a:pt x="463893" y="241147"/>
                      </a:moveTo>
                      <a:cubicBezTo>
                        <a:pt x="467290" y="241147"/>
                        <a:pt x="470201" y="243925"/>
                        <a:pt x="470201" y="247815"/>
                      </a:cubicBezTo>
                      <a:cubicBezTo>
                        <a:pt x="470201" y="251704"/>
                        <a:pt x="467290" y="255038"/>
                        <a:pt x="463893" y="255038"/>
                      </a:cubicBezTo>
                      <a:cubicBezTo>
                        <a:pt x="460497" y="255038"/>
                        <a:pt x="458070" y="251704"/>
                        <a:pt x="458070" y="247815"/>
                      </a:cubicBezTo>
                      <a:cubicBezTo>
                        <a:pt x="458070" y="243925"/>
                        <a:pt x="460497" y="241147"/>
                        <a:pt x="463893" y="241147"/>
                      </a:cubicBezTo>
                      <a:close/>
                      <a:moveTo>
                        <a:pt x="444969" y="241147"/>
                      </a:moveTo>
                      <a:cubicBezTo>
                        <a:pt x="448365" y="241147"/>
                        <a:pt x="451277" y="243925"/>
                        <a:pt x="451277" y="247815"/>
                      </a:cubicBezTo>
                      <a:cubicBezTo>
                        <a:pt x="451277" y="251704"/>
                        <a:pt x="448365" y="255038"/>
                        <a:pt x="444969" y="255038"/>
                      </a:cubicBezTo>
                      <a:cubicBezTo>
                        <a:pt x="441572" y="255038"/>
                        <a:pt x="438661" y="251704"/>
                        <a:pt x="438661" y="247815"/>
                      </a:cubicBezTo>
                      <a:cubicBezTo>
                        <a:pt x="438661" y="243925"/>
                        <a:pt x="441572" y="241147"/>
                        <a:pt x="444969" y="241147"/>
                      </a:cubicBezTo>
                      <a:close/>
                      <a:moveTo>
                        <a:pt x="349376" y="241147"/>
                      </a:moveTo>
                      <a:cubicBezTo>
                        <a:pt x="352772" y="241147"/>
                        <a:pt x="355684" y="243925"/>
                        <a:pt x="355684" y="247815"/>
                      </a:cubicBezTo>
                      <a:cubicBezTo>
                        <a:pt x="355684" y="251704"/>
                        <a:pt x="352772" y="255038"/>
                        <a:pt x="349376" y="255038"/>
                      </a:cubicBezTo>
                      <a:cubicBezTo>
                        <a:pt x="345979" y="255038"/>
                        <a:pt x="343068" y="251704"/>
                        <a:pt x="343068" y="247815"/>
                      </a:cubicBezTo>
                      <a:cubicBezTo>
                        <a:pt x="343068" y="243925"/>
                        <a:pt x="345979" y="241147"/>
                        <a:pt x="349376" y="241147"/>
                      </a:cubicBezTo>
                      <a:close/>
                      <a:moveTo>
                        <a:pt x="329966" y="241147"/>
                      </a:moveTo>
                      <a:cubicBezTo>
                        <a:pt x="333363" y="241147"/>
                        <a:pt x="336274" y="243925"/>
                        <a:pt x="336274" y="247815"/>
                      </a:cubicBezTo>
                      <a:cubicBezTo>
                        <a:pt x="336274" y="251704"/>
                        <a:pt x="333363" y="255038"/>
                        <a:pt x="329966" y="255038"/>
                      </a:cubicBezTo>
                      <a:cubicBezTo>
                        <a:pt x="326569" y="255038"/>
                        <a:pt x="324143" y="251704"/>
                        <a:pt x="324143" y="247815"/>
                      </a:cubicBezTo>
                      <a:cubicBezTo>
                        <a:pt x="324143" y="243925"/>
                        <a:pt x="326569" y="241147"/>
                        <a:pt x="329966" y="241147"/>
                      </a:cubicBezTo>
                      <a:close/>
                      <a:moveTo>
                        <a:pt x="311041" y="241147"/>
                      </a:moveTo>
                      <a:cubicBezTo>
                        <a:pt x="314438" y="241147"/>
                        <a:pt x="317350" y="243925"/>
                        <a:pt x="317350" y="247815"/>
                      </a:cubicBezTo>
                      <a:cubicBezTo>
                        <a:pt x="317350" y="251704"/>
                        <a:pt x="314438" y="255038"/>
                        <a:pt x="311041" y="255038"/>
                      </a:cubicBezTo>
                      <a:cubicBezTo>
                        <a:pt x="307645" y="255038"/>
                        <a:pt x="304733" y="251704"/>
                        <a:pt x="304733" y="247815"/>
                      </a:cubicBezTo>
                      <a:cubicBezTo>
                        <a:pt x="304733" y="243925"/>
                        <a:pt x="307645" y="241147"/>
                        <a:pt x="311041" y="241147"/>
                      </a:cubicBezTo>
                      <a:close/>
                      <a:moveTo>
                        <a:pt x="292117" y="241147"/>
                      </a:moveTo>
                      <a:cubicBezTo>
                        <a:pt x="295514" y="241147"/>
                        <a:pt x="297940" y="243925"/>
                        <a:pt x="297940" y="247815"/>
                      </a:cubicBezTo>
                      <a:cubicBezTo>
                        <a:pt x="297940" y="251704"/>
                        <a:pt x="295514" y="255038"/>
                        <a:pt x="292117" y="255038"/>
                      </a:cubicBezTo>
                      <a:cubicBezTo>
                        <a:pt x="288720" y="255038"/>
                        <a:pt x="285809" y="251704"/>
                        <a:pt x="285809" y="247815"/>
                      </a:cubicBezTo>
                      <a:cubicBezTo>
                        <a:pt x="285809" y="243925"/>
                        <a:pt x="288720" y="241147"/>
                        <a:pt x="292117" y="241147"/>
                      </a:cubicBezTo>
                      <a:close/>
                      <a:moveTo>
                        <a:pt x="272707" y="241147"/>
                      </a:moveTo>
                      <a:cubicBezTo>
                        <a:pt x="276104" y="241147"/>
                        <a:pt x="279015" y="243925"/>
                        <a:pt x="279015" y="247815"/>
                      </a:cubicBezTo>
                      <a:cubicBezTo>
                        <a:pt x="279015" y="251704"/>
                        <a:pt x="276104" y="255038"/>
                        <a:pt x="272707" y="255038"/>
                      </a:cubicBezTo>
                      <a:cubicBezTo>
                        <a:pt x="269310" y="255038"/>
                        <a:pt x="266399" y="251704"/>
                        <a:pt x="266399" y="247815"/>
                      </a:cubicBezTo>
                      <a:cubicBezTo>
                        <a:pt x="266399" y="243925"/>
                        <a:pt x="269310" y="241147"/>
                        <a:pt x="272707" y="241147"/>
                      </a:cubicBezTo>
                      <a:close/>
                      <a:moveTo>
                        <a:pt x="253783" y="241147"/>
                      </a:moveTo>
                      <a:cubicBezTo>
                        <a:pt x="257179" y="241147"/>
                        <a:pt x="259606" y="243925"/>
                        <a:pt x="259606" y="247815"/>
                      </a:cubicBezTo>
                      <a:cubicBezTo>
                        <a:pt x="259606" y="251704"/>
                        <a:pt x="257179" y="255038"/>
                        <a:pt x="253783" y="255038"/>
                      </a:cubicBezTo>
                      <a:cubicBezTo>
                        <a:pt x="250386" y="255038"/>
                        <a:pt x="247475" y="251704"/>
                        <a:pt x="247475" y="247815"/>
                      </a:cubicBezTo>
                      <a:cubicBezTo>
                        <a:pt x="247475" y="243925"/>
                        <a:pt x="250386" y="241147"/>
                        <a:pt x="253783" y="241147"/>
                      </a:cubicBezTo>
                      <a:close/>
                      <a:moveTo>
                        <a:pt x="234373" y="241147"/>
                      </a:moveTo>
                      <a:cubicBezTo>
                        <a:pt x="237770" y="241147"/>
                        <a:pt x="240681" y="243925"/>
                        <a:pt x="240681" y="247815"/>
                      </a:cubicBezTo>
                      <a:cubicBezTo>
                        <a:pt x="240681" y="251704"/>
                        <a:pt x="237770" y="255038"/>
                        <a:pt x="234373" y="255038"/>
                      </a:cubicBezTo>
                      <a:cubicBezTo>
                        <a:pt x="230976" y="255038"/>
                        <a:pt x="228550" y="251704"/>
                        <a:pt x="228550" y="247815"/>
                      </a:cubicBezTo>
                      <a:cubicBezTo>
                        <a:pt x="228550" y="243925"/>
                        <a:pt x="230976" y="241147"/>
                        <a:pt x="234373" y="241147"/>
                      </a:cubicBezTo>
                      <a:close/>
                      <a:moveTo>
                        <a:pt x="215448" y="241147"/>
                      </a:moveTo>
                      <a:cubicBezTo>
                        <a:pt x="218845" y="241147"/>
                        <a:pt x="221757" y="243925"/>
                        <a:pt x="221757" y="247815"/>
                      </a:cubicBezTo>
                      <a:cubicBezTo>
                        <a:pt x="221757" y="251704"/>
                        <a:pt x="218845" y="255038"/>
                        <a:pt x="215448" y="255038"/>
                      </a:cubicBezTo>
                      <a:cubicBezTo>
                        <a:pt x="212052" y="255038"/>
                        <a:pt x="209140" y="251704"/>
                        <a:pt x="209140" y="247815"/>
                      </a:cubicBezTo>
                      <a:cubicBezTo>
                        <a:pt x="209140" y="243925"/>
                        <a:pt x="212052" y="241147"/>
                        <a:pt x="215448" y="241147"/>
                      </a:cubicBezTo>
                      <a:close/>
                      <a:moveTo>
                        <a:pt x="196039" y="241147"/>
                      </a:moveTo>
                      <a:cubicBezTo>
                        <a:pt x="199435" y="241147"/>
                        <a:pt x="202347" y="243925"/>
                        <a:pt x="202347" y="247815"/>
                      </a:cubicBezTo>
                      <a:cubicBezTo>
                        <a:pt x="202347" y="251704"/>
                        <a:pt x="199435" y="255038"/>
                        <a:pt x="196039" y="255038"/>
                      </a:cubicBezTo>
                      <a:cubicBezTo>
                        <a:pt x="192642" y="255038"/>
                        <a:pt x="190216" y="251704"/>
                        <a:pt x="190216" y="247815"/>
                      </a:cubicBezTo>
                      <a:cubicBezTo>
                        <a:pt x="190216" y="243925"/>
                        <a:pt x="192642" y="241147"/>
                        <a:pt x="196039" y="241147"/>
                      </a:cubicBezTo>
                      <a:close/>
                      <a:moveTo>
                        <a:pt x="177114" y="241147"/>
                      </a:moveTo>
                      <a:cubicBezTo>
                        <a:pt x="180511" y="241147"/>
                        <a:pt x="183422" y="243925"/>
                        <a:pt x="183422" y="247815"/>
                      </a:cubicBezTo>
                      <a:cubicBezTo>
                        <a:pt x="183422" y="251704"/>
                        <a:pt x="180511" y="255038"/>
                        <a:pt x="177114" y="255038"/>
                      </a:cubicBezTo>
                      <a:cubicBezTo>
                        <a:pt x="173717" y="255038"/>
                        <a:pt x="170806" y="251704"/>
                        <a:pt x="170806" y="247815"/>
                      </a:cubicBezTo>
                      <a:cubicBezTo>
                        <a:pt x="170806" y="243925"/>
                        <a:pt x="173717" y="241147"/>
                        <a:pt x="177114" y="241147"/>
                      </a:cubicBezTo>
                      <a:close/>
                      <a:moveTo>
                        <a:pt x="158190" y="241147"/>
                      </a:moveTo>
                      <a:cubicBezTo>
                        <a:pt x="161586" y="241147"/>
                        <a:pt x="164013" y="243925"/>
                        <a:pt x="164013" y="247815"/>
                      </a:cubicBezTo>
                      <a:cubicBezTo>
                        <a:pt x="164013" y="251704"/>
                        <a:pt x="161586" y="255038"/>
                        <a:pt x="158190" y="255038"/>
                      </a:cubicBezTo>
                      <a:cubicBezTo>
                        <a:pt x="154793" y="255038"/>
                        <a:pt x="151882" y="251704"/>
                        <a:pt x="151882" y="247815"/>
                      </a:cubicBezTo>
                      <a:cubicBezTo>
                        <a:pt x="151882" y="243925"/>
                        <a:pt x="154793" y="241147"/>
                        <a:pt x="158190" y="241147"/>
                      </a:cubicBezTo>
                      <a:close/>
                      <a:moveTo>
                        <a:pt x="62111" y="241147"/>
                      </a:moveTo>
                      <a:cubicBezTo>
                        <a:pt x="65993" y="241147"/>
                        <a:pt x="68420" y="243925"/>
                        <a:pt x="68420" y="247815"/>
                      </a:cubicBezTo>
                      <a:cubicBezTo>
                        <a:pt x="68420" y="251704"/>
                        <a:pt x="65993" y="255038"/>
                        <a:pt x="62111" y="255038"/>
                      </a:cubicBezTo>
                      <a:cubicBezTo>
                        <a:pt x="58715" y="255038"/>
                        <a:pt x="56289" y="251704"/>
                        <a:pt x="56289" y="247815"/>
                      </a:cubicBezTo>
                      <a:cubicBezTo>
                        <a:pt x="56289" y="243925"/>
                        <a:pt x="58715" y="241147"/>
                        <a:pt x="62111" y="241147"/>
                      </a:cubicBezTo>
                      <a:close/>
                      <a:moveTo>
                        <a:pt x="43187" y="241147"/>
                      </a:moveTo>
                      <a:cubicBezTo>
                        <a:pt x="46584" y="241147"/>
                        <a:pt x="49495" y="243925"/>
                        <a:pt x="49495" y="247815"/>
                      </a:cubicBezTo>
                      <a:cubicBezTo>
                        <a:pt x="49495" y="251704"/>
                        <a:pt x="46584" y="255038"/>
                        <a:pt x="43187" y="255038"/>
                      </a:cubicBezTo>
                      <a:cubicBezTo>
                        <a:pt x="39790" y="255038"/>
                        <a:pt x="36879" y="251704"/>
                        <a:pt x="36879" y="247815"/>
                      </a:cubicBezTo>
                      <a:cubicBezTo>
                        <a:pt x="36879" y="243925"/>
                        <a:pt x="39790" y="241147"/>
                        <a:pt x="43187" y="241147"/>
                      </a:cubicBezTo>
                      <a:close/>
                      <a:moveTo>
                        <a:pt x="1185999" y="224862"/>
                      </a:moveTo>
                      <a:lnTo>
                        <a:pt x="1187294" y="229034"/>
                      </a:lnTo>
                      <a:lnTo>
                        <a:pt x="1184965" y="226145"/>
                      </a:lnTo>
                      <a:close/>
                      <a:moveTo>
                        <a:pt x="253783" y="220033"/>
                      </a:moveTo>
                      <a:cubicBezTo>
                        <a:pt x="256694" y="220033"/>
                        <a:pt x="258635" y="222811"/>
                        <a:pt x="258635" y="226145"/>
                      </a:cubicBezTo>
                      <a:cubicBezTo>
                        <a:pt x="258635" y="229479"/>
                        <a:pt x="256694" y="232257"/>
                        <a:pt x="253783" y="232257"/>
                      </a:cubicBezTo>
                      <a:cubicBezTo>
                        <a:pt x="250871" y="232257"/>
                        <a:pt x="248445" y="229479"/>
                        <a:pt x="248445" y="226145"/>
                      </a:cubicBezTo>
                      <a:cubicBezTo>
                        <a:pt x="248445" y="222811"/>
                        <a:pt x="250871" y="220033"/>
                        <a:pt x="253783" y="220033"/>
                      </a:cubicBezTo>
                      <a:close/>
                      <a:moveTo>
                        <a:pt x="1171864" y="218922"/>
                      </a:moveTo>
                      <a:cubicBezTo>
                        <a:pt x="1175260" y="218922"/>
                        <a:pt x="1178172" y="222255"/>
                        <a:pt x="1178172" y="226145"/>
                      </a:cubicBezTo>
                      <a:cubicBezTo>
                        <a:pt x="1178172" y="230034"/>
                        <a:pt x="1175260" y="233368"/>
                        <a:pt x="1171864" y="233368"/>
                      </a:cubicBezTo>
                      <a:cubicBezTo>
                        <a:pt x="1168467" y="233368"/>
                        <a:pt x="1165556" y="230034"/>
                        <a:pt x="1165556" y="226145"/>
                      </a:cubicBezTo>
                      <a:cubicBezTo>
                        <a:pt x="1165556" y="222255"/>
                        <a:pt x="1168467" y="218922"/>
                        <a:pt x="1171864" y="218922"/>
                      </a:cubicBezTo>
                      <a:close/>
                      <a:moveTo>
                        <a:pt x="1152939" y="218922"/>
                      </a:moveTo>
                      <a:cubicBezTo>
                        <a:pt x="1156336" y="218922"/>
                        <a:pt x="1158762" y="222255"/>
                        <a:pt x="1158762" y="226145"/>
                      </a:cubicBezTo>
                      <a:cubicBezTo>
                        <a:pt x="1158762" y="230034"/>
                        <a:pt x="1156336" y="233368"/>
                        <a:pt x="1152939" y="233368"/>
                      </a:cubicBezTo>
                      <a:cubicBezTo>
                        <a:pt x="1149543" y="233368"/>
                        <a:pt x="1146631" y="230034"/>
                        <a:pt x="1146631" y="226145"/>
                      </a:cubicBezTo>
                      <a:cubicBezTo>
                        <a:pt x="1146631" y="222255"/>
                        <a:pt x="1149543" y="218922"/>
                        <a:pt x="1152939" y="218922"/>
                      </a:cubicBezTo>
                      <a:close/>
                      <a:moveTo>
                        <a:pt x="1133529" y="218922"/>
                      </a:moveTo>
                      <a:cubicBezTo>
                        <a:pt x="1136926" y="218922"/>
                        <a:pt x="1139838" y="222255"/>
                        <a:pt x="1139838" y="226145"/>
                      </a:cubicBezTo>
                      <a:cubicBezTo>
                        <a:pt x="1139838" y="230034"/>
                        <a:pt x="1136926" y="233368"/>
                        <a:pt x="1133529" y="233368"/>
                      </a:cubicBezTo>
                      <a:cubicBezTo>
                        <a:pt x="1130133" y="233368"/>
                        <a:pt x="1127221" y="230034"/>
                        <a:pt x="1127221" y="226145"/>
                      </a:cubicBezTo>
                      <a:cubicBezTo>
                        <a:pt x="1127221" y="222255"/>
                        <a:pt x="1130133" y="218922"/>
                        <a:pt x="1133529" y="218922"/>
                      </a:cubicBezTo>
                      <a:close/>
                      <a:moveTo>
                        <a:pt x="1114605" y="218922"/>
                      </a:moveTo>
                      <a:cubicBezTo>
                        <a:pt x="1118002" y="218922"/>
                        <a:pt x="1120913" y="222255"/>
                        <a:pt x="1120913" y="226145"/>
                      </a:cubicBezTo>
                      <a:cubicBezTo>
                        <a:pt x="1120913" y="230034"/>
                        <a:pt x="1118002" y="233368"/>
                        <a:pt x="1114605" y="233368"/>
                      </a:cubicBezTo>
                      <a:cubicBezTo>
                        <a:pt x="1111208" y="233368"/>
                        <a:pt x="1108297" y="230034"/>
                        <a:pt x="1108297" y="226145"/>
                      </a:cubicBezTo>
                      <a:cubicBezTo>
                        <a:pt x="1108297" y="222255"/>
                        <a:pt x="1111208" y="218922"/>
                        <a:pt x="1114605" y="218922"/>
                      </a:cubicBezTo>
                      <a:close/>
                      <a:moveTo>
                        <a:pt x="1095195" y="218922"/>
                      </a:moveTo>
                      <a:cubicBezTo>
                        <a:pt x="1098592" y="218922"/>
                        <a:pt x="1101503" y="222255"/>
                        <a:pt x="1101503" y="226145"/>
                      </a:cubicBezTo>
                      <a:cubicBezTo>
                        <a:pt x="1101503" y="230034"/>
                        <a:pt x="1098592" y="233368"/>
                        <a:pt x="1095195" y="233368"/>
                      </a:cubicBezTo>
                      <a:cubicBezTo>
                        <a:pt x="1091799" y="233368"/>
                        <a:pt x="1089372" y="230034"/>
                        <a:pt x="1089372" y="226145"/>
                      </a:cubicBezTo>
                      <a:cubicBezTo>
                        <a:pt x="1089372" y="222255"/>
                        <a:pt x="1091799" y="218922"/>
                        <a:pt x="1095195" y="218922"/>
                      </a:cubicBezTo>
                      <a:close/>
                      <a:moveTo>
                        <a:pt x="1076271" y="218922"/>
                      </a:moveTo>
                      <a:cubicBezTo>
                        <a:pt x="1079667" y="218922"/>
                        <a:pt x="1082579" y="222255"/>
                        <a:pt x="1082579" y="226145"/>
                      </a:cubicBezTo>
                      <a:cubicBezTo>
                        <a:pt x="1082579" y="230034"/>
                        <a:pt x="1079667" y="233368"/>
                        <a:pt x="1076271" y="233368"/>
                      </a:cubicBezTo>
                      <a:cubicBezTo>
                        <a:pt x="1072874" y="233368"/>
                        <a:pt x="1069963" y="230034"/>
                        <a:pt x="1069963" y="226145"/>
                      </a:cubicBezTo>
                      <a:cubicBezTo>
                        <a:pt x="1069963" y="222255"/>
                        <a:pt x="1072874" y="218922"/>
                        <a:pt x="1076271" y="218922"/>
                      </a:cubicBezTo>
                      <a:close/>
                      <a:moveTo>
                        <a:pt x="1057346" y="218922"/>
                      </a:moveTo>
                      <a:cubicBezTo>
                        <a:pt x="1060743" y="218922"/>
                        <a:pt x="1063169" y="222255"/>
                        <a:pt x="1063169" y="226145"/>
                      </a:cubicBezTo>
                      <a:cubicBezTo>
                        <a:pt x="1063169" y="230034"/>
                        <a:pt x="1060743" y="233368"/>
                        <a:pt x="1057346" y="233368"/>
                      </a:cubicBezTo>
                      <a:cubicBezTo>
                        <a:pt x="1053464" y="233368"/>
                        <a:pt x="1051038" y="230034"/>
                        <a:pt x="1051038" y="226145"/>
                      </a:cubicBezTo>
                      <a:cubicBezTo>
                        <a:pt x="1051038" y="222255"/>
                        <a:pt x="1053464" y="218922"/>
                        <a:pt x="1057346" y="218922"/>
                      </a:cubicBezTo>
                      <a:close/>
                      <a:moveTo>
                        <a:pt x="1037936" y="218922"/>
                      </a:moveTo>
                      <a:cubicBezTo>
                        <a:pt x="1041333" y="218922"/>
                        <a:pt x="1044245" y="222255"/>
                        <a:pt x="1044245" y="226145"/>
                      </a:cubicBezTo>
                      <a:cubicBezTo>
                        <a:pt x="1044245" y="230034"/>
                        <a:pt x="1041333" y="233368"/>
                        <a:pt x="1037936" y="233368"/>
                      </a:cubicBezTo>
                      <a:cubicBezTo>
                        <a:pt x="1034540" y="233368"/>
                        <a:pt x="1031628" y="230034"/>
                        <a:pt x="1031628" y="226145"/>
                      </a:cubicBezTo>
                      <a:cubicBezTo>
                        <a:pt x="1031628" y="222255"/>
                        <a:pt x="1034540" y="218922"/>
                        <a:pt x="1037936" y="218922"/>
                      </a:cubicBezTo>
                      <a:close/>
                      <a:moveTo>
                        <a:pt x="1019012" y="218922"/>
                      </a:moveTo>
                      <a:cubicBezTo>
                        <a:pt x="1022409" y="218922"/>
                        <a:pt x="1024835" y="222255"/>
                        <a:pt x="1024835" y="226145"/>
                      </a:cubicBezTo>
                      <a:cubicBezTo>
                        <a:pt x="1024835" y="230034"/>
                        <a:pt x="1022409" y="233368"/>
                        <a:pt x="1019012" y="233368"/>
                      </a:cubicBezTo>
                      <a:cubicBezTo>
                        <a:pt x="1015615" y="233368"/>
                        <a:pt x="1012704" y="230034"/>
                        <a:pt x="1012704" y="226145"/>
                      </a:cubicBezTo>
                      <a:cubicBezTo>
                        <a:pt x="1012704" y="222255"/>
                        <a:pt x="1015615" y="218922"/>
                        <a:pt x="1019012" y="218922"/>
                      </a:cubicBezTo>
                      <a:close/>
                      <a:moveTo>
                        <a:pt x="999602" y="218922"/>
                      </a:moveTo>
                      <a:cubicBezTo>
                        <a:pt x="1002999" y="218922"/>
                        <a:pt x="1005910" y="222255"/>
                        <a:pt x="1005910" y="226145"/>
                      </a:cubicBezTo>
                      <a:cubicBezTo>
                        <a:pt x="1005910" y="230034"/>
                        <a:pt x="1002999" y="233368"/>
                        <a:pt x="999602" y="233368"/>
                      </a:cubicBezTo>
                      <a:cubicBezTo>
                        <a:pt x="996206" y="233368"/>
                        <a:pt x="993779" y="230034"/>
                        <a:pt x="993779" y="226145"/>
                      </a:cubicBezTo>
                      <a:cubicBezTo>
                        <a:pt x="993779" y="222255"/>
                        <a:pt x="996206" y="218922"/>
                        <a:pt x="999602" y="218922"/>
                      </a:cubicBezTo>
                      <a:close/>
                      <a:moveTo>
                        <a:pt x="980678" y="218922"/>
                      </a:moveTo>
                      <a:cubicBezTo>
                        <a:pt x="984074" y="218922"/>
                        <a:pt x="986986" y="222255"/>
                        <a:pt x="986986" y="226145"/>
                      </a:cubicBezTo>
                      <a:cubicBezTo>
                        <a:pt x="986986" y="230034"/>
                        <a:pt x="984074" y="233368"/>
                        <a:pt x="980678" y="233368"/>
                      </a:cubicBezTo>
                      <a:cubicBezTo>
                        <a:pt x="977281" y="233368"/>
                        <a:pt x="974370" y="230034"/>
                        <a:pt x="974370" y="226145"/>
                      </a:cubicBezTo>
                      <a:cubicBezTo>
                        <a:pt x="974370" y="222255"/>
                        <a:pt x="977281" y="218922"/>
                        <a:pt x="980678" y="218922"/>
                      </a:cubicBezTo>
                      <a:close/>
                      <a:moveTo>
                        <a:pt x="961268" y="218922"/>
                      </a:moveTo>
                      <a:cubicBezTo>
                        <a:pt x="964665" y="218922"/>
                        <a:pt x="967576" y="222255"/>
                        <a:pt x="967576" y="226145"/>
                      </a:cubicBezTo>
                      <a:cubicBezTo>
                        <a:pt x="967576" y="230034"/>
                        <a:pt x="964665" y="233368"/>
                        <a:pt x="961268" y="233368"/>
                      </a:cubicBezTo>
                      <a:cubicBezTo>
                        <a:pt x="957871" y="233368"/>
                        <a:pt x="955445" y="230034"/>
                        <a:pt x="955445" y="226145"/>
                      </a:cubicBezTo>
                      <a:cubicBezTo>
                        <a:pt x="955445" y="222255"/>
                        <a:pt x="957871" y="218922"/>
                        <a:pt x="961268" y="218922"/>
                      </a:cubicBezTo>
                      <a:close/>
                      <a:moveTo>
                        <a:pt x="942343" y="218922"/>
                      </a:moveTo>
                      <a:cubicBezTo>
                        <a:pt x="945740" y="218922"/>
                        <a:pt x="948652" y="222255"/>
                        <a:pt x="948652" y="226145"/>
                      </a:cubicBezTo>
                      <a:cubicBezTo>
                        <a:pt x="948652" y="230034"/>
                        <a:pt x="945740" y="233368"/>
                        <a:pt x="942343" y="233368"/>
                      </a:cubicBezTo>
                      <a:cubicBezTo>
                        <a:pt x="938947" y="233368"/>
                        <a:pt x="936035" y="230034"/>
                        <a:pt x="936035" y="226145"/>
                      </a:cubicBezTo>
                      <a:cubicBezTo>
                        <a:pt x="936035" y="222255"/>
                        <a:pt x="938947" y="218922"/>
                        <a:pt x="942343" y="218922"/>
                      </a:cubicBezTo>
                      <a:close/>
                      <a:moveTo>
                        <a:pt x="904009" y="218922"/>
                      </a:moveTo>
                      <a:cubicBezTo>
                        <a:pt x="907406" y="218922"/>
                        <a:pt x="910317" y="222255"/>
                        <a:pt x="910317" y="226145"/>
                      </a:cubicBezTo>
                      <a:cubicBezTo>
                        <a:pt x="910317" y="230034"/>
                        <a:pt x="907406" y="233368"/>
                        <a:pt x="904009" y="233368"/>
                      </a:cubicBezTo>
                      <a:cubicBezTo>
                        <a:pt x="900613" y="233368"/>
                        <a:pt x="897701" y="230034"/>
                        <a:pt x="897701" y="226145"/>
                      </a:cubicBezTo>
                      <a:cubicBezTo>
                        <a:pt x="897701" y="222255"/>
                        <a:pt x="900613" y="218922"/>
                        <a:pt x="904009" y="218922"/>
                      </a:cubicBezTo>
                      <a:close/>
                      <a:moveTo>
                        <a:pt x="885085" y="218922"/>
                      </a:moveTo>
                      <a:cubicBezTo>
                        <a:pt x="888481" y="218922"/>
                        <a:pt x="890908" y="222255"/>
                        <a:pt x="890908" y="226145"/>
                      </a:cubicBezTo>
                      <a:cubicBezTo>
                        <a:pt x="890908" y="230034"/>
                        <a:pt x="888481" y="233368"/>
                        <a:pt x="885085" y="233368"/>
                      </a:cubicBezTo>
                      <a:cubicBezTo>
                        <a:pt x="881688" y="233368"/>
                        <a:pt x="878777" y="230034"/>
                        <a:pt x="878777" y="226145"/>
                      </a:cubicBezTo>
                      <a:cubicBezTo>
                        <a:pt x="878777" y="222255"/>
                        <a:pt x="881688" y="218922"/>
                        <a:pt x="885085" y="218922"/>
                      </a:cubicBezTo>
                      <a:close/>
                      <a:moveTo>
                        <a:pt x="865675" y="218922"/>
                      </a:moveTo>
                      <a:cubicBezTo>
                        <a:pt x="869072" y="218922"/>
                        <a:pt x="871983" y="222255"/>
                        <a:pt x="871983" y="226145"/>
                      </a:cubicBezTo>
                      <a:cubicBezTo>
                        <a:pt x="871983" y="230034"/>
                        <a:pt x="869072" y="233368"/>
                        <a:pt x="865675" y="233368"/>
                      </a:cubicBezTo>
                      <a:cubicBezTo>
                        <a:pt x="862278" y="233368"/>
                        <a:pt x="859852" y="230034"/>
                        <a:pt x="859852" y="226145"/>
                      </a:cubicBezTo>
                      <a:cubicBezTo>
                        <a:pt x="859852" y="222255"/>
                        <a:pt x="862278" y="218922"/>
                        <a:pt x="865675" y="218922"/>
                      </a:cubicBezTo>
                      <a:close/>
                      <a:moveTo>
                        <a:pt x="597820" y="218922"/>
                      </a:moveTo>
                      <a:cubicBezTo>
                        <a:pt x="601217" y="218922"/>
                        <a:pt x="604129" y="222255"/>
                        <a:pt x="604129" y="226145"/>
                      </a:cubicBezTo>
                      <a:cubicBezTo>
                        <a:pt x="604129" y="230034"/>
                        <a:pt x="601217" y="233368"/>
                        <a:pt x="597820" y="233368"/>
                      </a:cubicBezTo>
                      <a:cubicBezTo>
                        <a:pt x="594424" y="233368"/>
                        <a:pt x="591998" y="230034"/>
                        <a:pt x="591998" y="226145"/>
                      </a:cubicBezTo>
                      <a:cubicBezTo>
                        <a:pt x="591998" y="222255"/>
                        <a:pt x="594424" y="218922"/>
                        <a:pt x="597820" y="218922"/>
                      </a:cubicBezTo>
                      <a:close/>
                      <a:moveTo>
                        <a:pt x="463893" y="218922"/>
                      </a:moveTo>
                      <a:cubicBezTo>
                        <a:pt x="467290" y="218922"/>
                        <a:pt x="470201" y="222255"/>
                        <a:pt x="470201" y="226145"/>
                      </a:cubicBezTo>
                      <a:cubicBezTo>
                        <a:pt x="470201" y="230034"/>
                        <a:pt x="467290" y="233368"/>
                        <a:pt x="463893" y="233368"/>
                      </a:cubicBezTo>
                      <a:cubicBezTo>
                        <a:pt x="460497" y="233368"/>
                        <a:pt x="458070" y="230034"/>
                        <a:pt x="458070" y="226145"/>
                      </a:cubicBezTo>
                      <a:cubicBezTo>
                        <a:pt x="458070" y="222255"/>
                        <a:pt x="460497" y="218922"/>
                        <a:pt x="463893" y="218922"/>
                      </a:cubicBezTo>
                      <a:close/>
                      <a:moveTo>
                        <a:pt x="444969" y="218922"/>
                      </a:moveTo>
                      <a:cubicBezTo>
                        <a:pt x="448365" y="218922"/>
                        <a:pt x="451277" y="222255"/>
                        <a:pt x="451277" y="226145"/>
                      </a:cubicBezTo>
                      <a:cubicBezTo>
                        <a:pt x="451277" y="230034"/>
                        <a:pt x="448365" y="233368"/>
                        <a:pt x="444969" y="233368"/>
                      </a:cubicBezTo>
                      <a:cubicBezTo>
                        <a:pt x="441572" y="233368"/>
                        <a:pt x="438661" y="230034"/>
                        <a:pt x="438661" y="226145"/>
                      </a:cubicBezTo>
                      <a:cubicBezTo>
                        <a:pt x="438661" y="222255"/>
                        <a:pt x="441572" y="218922"/>
                        <a:pt x="444969" y="218922"/>
                      </a:cubicBezTo>
                      <a:close/>
                      <a:moveTo>
                        <a:pt x="349376" y="218922"/>
                      </a:moveTo>
                      <a:cubicBezTo>
                        <a:pt x="352772" y="218922"/>
                        <a:pt x="355684" y="222255"/>
                        <a:pt x="355684" y="226145"/>
                      </a:cubicBezTo>
                      <a:cubicBezTo>
                        <a:pt x="355684" y="230034"/>
                        <a:pt x="352772" y="233368"/>
                        <a:pt x="349376" y="233368"/>
                      </a:cubicBezTo>
                      <a:cubicBezTo>
                        <a:pt x="345979" y="233368"/>
                        <a:pt x="343068" y="230034"/>
                        <a:pt x="343068" y="226145"/>
                      </a:cubicBezTo>
                      <a:cubicBezTo>
                        <a:pt x="343068" y="222255"/>
                        <a:pt x="345979" y="218922"/>
                        <a:pt x="349376" y="218922"/>
                      </a:cubicBezTo>
                      <a:close/>
                      <a:moveTo>
                        <a:pt x="329966" y="218922"/>
                      </a:moveTo>
                      <a:cubicBezTo>
                        <a:pt x="333363" y="218922"/>
                        <a:pt x="336274" y="222255"/>
                        <a:pt x="336274" y="226145"/>
                      </a:cubicBezTo>
                      <a:cubicBezTo>
                        <a:pt x="336274" y="230034"/>
                        <a:pt x="333363" y="233368"/>
                        <a:pt x="329966" y="233368"/>
                      </a:cubicBezTo>
                      <a:cubicBezTo>
                        <a:pt x="326569" y="233368"/>
                        <a:pt x="324143" y="230034"/>
                        <a:pt x="324143" y="226145"/>
                      </a:cubicBezTo>
                      <a:cubicBezTo>
                        <a:pt x="324143" y="222255"/>
                        <a:pt x="326569" y="218922"/>
                        <a:pt x="329966" y="218922"/>
                      </a:cubicBezTo>
                      <a:close/>
                      <a:moveTo>
                        <a:pt x="311041" y="218922"/>
                      </a:moveTo>
                      <a:cubicBezTo>
                        <a:pt x="314438" y="218922"/>
                        <a:pt x="317350" y="222255"/>
                        <a:pt x="317350" y="226145"/>
                      </a:cubicBezTo>
                      <a:cubicBezTo>
                        <a:pt x="317350" y="230034"/>
                        <a:pt x="314438" y="233368"/>
                        <a:pt x="311041" y="233368"/>
                      </a:cubicBezTo>
                      <a:cubicBezTo>
                        <a:pt x="307645" y="233368"/>
                        <a:pt x="304733" y="230034"/>
                        <a:pt x="304733" y="226145"/>
                      </a:cubicBezTo>
                      <a:cubicBezTo>
                        <a:pt x="304733" y="222255"/>
                        <a:pt x="307645" y="218922"/>
                        <a:pt x="311041" y="218922"/>
                      </a:cubicBezTo>
                      <a:close/>
                      <a:moveTo>
                        <a:pt x="292117" y="218922"/>
                      </a:moveTo>
                      <a:cubicBezTo>
                        <a:pt x="295514" y="218922"/>
                        <a:pt x="297940" y="222255"/>
                        <a:pt x="297940" y="226145"/>
                      </a:cubicBezTo>
                      <a:cubicBezTo>
                        <a:pt x="297940" y="230034"/>
                        <a:pt x="295514" y="233368"/>
                        <a:pt x="292117" y="233368"/>
                      </a:cubicBezTo>
                      <a:cubicBezTo>
                        <a:pt x="288720" y="233368"/>
                        <a:pt x="285809" y="230034"/>
                        <a:pt x="285809" y="226145"/>
                      </a:cubicBezTo>
                      <a:cubicBezTo>
                        <a:pt x="285809" y="222255"/>
                        <a:pt x="288720" y="218922"/>
                        <a:pt x="292117" y="218922"/>
                      </a:cubicBezTo>
                      <a:close/>
                      <a:moveTo>
                        <a:pt x="272707" y="218922"/>
                      </a:moveTo>
                      <a:cubicBezTo>
                        <a:pt x="276104" y="218922"/>
                        <a:pt x="279015" y="222255"/>
                        <a:pt x="279015" y="226145"/>
                      </a:cubicBezTo>
                      <a:cubicBezTo>
                        <a:pt x="279015" y="230034"/>
                        <a:pt x="276104" y="233368"/>
                        <a:pt x="272707" y="233368"/>
                      </a:cubicBezTo>
                      <a:cubicBezTo>
                        <a:pt x="269310" y="233368"/>
                        <a:pt x="266399" y="230034"/>
                        <a:pt x="266399" y="226145"/>
                      </a:cubicBezTo>
                      <a:cubicBezTo>
                        <a:pt x="266399" y="222255"/>
                        <a:pt x="269310" y="218922"/>
                        <a:pt x="272707" y="218922"/>
                      </a:cubicBezTo>
                      <a:close/>
                      <a:moveTo>
                        <a:pt x="234373" y="218922"/>
                      </a:moveTo>
                      <a:cubicBezTo>
                        <a:pt x="237770" y="218922"/>
                        <a:pt x="240681" y="222255"/>
                        <a:pt x="240681" y="226145"/>
                      </a:cubicBezTo>
                      <a:cubicBezTo>
                        <a:pt x="240681" y="230034"/>
                        <a:pt x="237770" y="233368"/>
                        <a:pt x="234373" y="233368"/>
                      </a:cubicBezTo>
                      <a:cubicBezTo>
                        <a:pt x="230976" y="233368"/>
                        <a:pt x="228550" y="230034"/>
                        <a:pt x="228550" y="226145"/>
                      </a:cubicBezTo>
                      <a:cubicBezTo>
                        <a:pt x="228550" y="222255"/>
                        <a:pt x="230976" y="218922"/>
                        <a:pt x="234373" y="218922"/>
                      </a:cubicBezTo>
                      <a:close/>
                      <a:moveTo>
                        <a:pt x="215448" y="218922"/>
                      </a:moveTo>
                      <a:cubicBezTo>
                        <a:pt x="218845" y="218922"/>
                        <a:pt x="221757" y="222255"/>
                        <a:pt x="221757" y="226145"/>
                      </a:cubicBezTo>
                      <a:cubicBezTo>
                        <a:pt x="221757" y="230034"/>
                        <a:pt x="218845" y="233368"/>
                        <a:pt x="215448" y="233368"/>
                      </a:cubicBezTo>
                      <a:cubicBezTo>
                        <a:pt x="212052" y="233368"/>
                        <a:pt x="209140" y="230034"/>
                        <a:pt x="209140" y="226145"/>
                      </a:cubicBezTo>
                      <a:cubicBezTo>
                        <a:pt x="209140" y="222255"/>
                        <a:pt x="212052" y="218922"/>
                        <a:pt x="215448" y="218922"/>
                      </a:cubicBezTo>
                      <a:close/>
                      <a:moveTo>
                        <a:pt x="196039" y="218922"/>
                      </a:moveTo>
                      <a:cubicBezTo>
                        <a:pt x="199435" y="218922"/>
                        <a:pt x="202347" y="222255"/>
                        <a:pt x="202347" y="226145"/>
                      </a:cubicBezTo>
                      <a:cubicBezTo>
                        <a:pt x="202347" y="230034"/>
                        <a:pt x="199435" y="233368"/>
                        <a:pt x="196039" y="233368"/>
                      </a:cubicBezTo>
                      <a:cubicBezTo>
                        <a:pt x="192642" y="233368"/>
                        <a:pt x="190216" y="230034"/>
                        <a:pt x="190216" y="226145"/>
                      </a:cubicBezTo>
                      <a:cubicBezTo>
                        <a:pt x="190216" y="222255"/>
                        <a:pt x="192642" y="218922"/>
                        <a:pt x="196039" y="218922"/>
                      </a:cubicBezTo>
                      <a:close/>
                      <a:moveTo>
                        <a:pt x="177114" y="218922"/>
                      </a:moveTo>
                      <a:cubicBezTo>
                        <a:pt x="180511" y="218922"/>
                        <a:pt x="183422" y="222255"/>
                        <a:pt x="183422" y="226145"/>
                      </a:cubicBezTo>
                      <a:cubicBezTo>
                        <a:pt x="183422" y="230034"/>
                        <a:pt x="180511" y="233368"/>
                        <a:pt x="177114" y="233368"/>
                      </a:cubicBezTo>
                      <a:cubicBezTo>
                        <a:pt x="173717" y="233368"/>
                        <a:pt x="170806" y="230034"/>
                        <a:pt x="170806" y="226145"/>
                      </a:cubicBezTo>
                      <a:cubicBezTo>
                        <a:pt x="170806" y="222255"/>
                        <a:pt x="173717" y="218922"/>
                        <a:pt x="177114" y="218922"/>
                      </a:cubicBezTo>
                      <a:close/>
                      <a:moveTo>
                        <a:pt x="158190" y="218922"/>
                      </a:moveTo>
                      <a:cubicBezTo>
                        <a:pt x="161586" y="218922"/>
                        <a:pt x="164013" y="222255"/>
                        <a:pt x="164013" y="226145"/>
                      </a:cubicBezTo>
                      <a:cubicBezTo>
                        <a:pt x="164013" y="230034"/>
                        <a:pt x="161586" y="233368"/>
                        <a:pt x="158190" y="233368"/>
                      </a:cubicBezTo>
                      <a:cubicBezTo>
                        <a:pt x="154793" y="233368"/>
                        <a:pt x="151882" y="230034"/>
                        <a:pt x="151882" y="226145"/>
                      </a:cubicBezTo>
                      <a:cubicBezTo>
                        <a:pt x="151882" y="222255"/>
                        <a:pt x="154793" y="218922"/>
                        <a:pt x="158190" y="218922"/>
                      </a:cubicBezTo>
                      <a:close/>
                      <a:moveTo>
                        <a:pt x="138780" y="218922"/>
                      </a:moveTo>
                      <a:cubicBezTo>
                        <a:pt x="142177" y="218922"/>
                        <a:pt x="145088" y="222255"/>
                        <a:pt x="145088" y="226145"/>
                      </a:cubicBezTo>
                      <a:cubicBezTo>
                        <a:pt x="145088" y="230034"/>
                        <a:pt x="142177" y="233368"/>
                        <a:pt x="138780" y="233368"/>
                      </a:cubicBezTo>
                      <a:cubicBezTo>
                        <a:pt x="135383" y="233368"/>
                        <a:pt x="132472" y="230034"/>
                        <a:pt x="132472" y="226145"/>
                      </a:cubicBezTo>
                      <a:cubicBezTo>
                        <a:pt x="132472" y="222255"/>
                        <a:pt x="135383" y="218922"/>
                        <a:pt x="138780" y="218922"/>
                      </a:cubicBezTo>
                      <a:close/>
                      <a:moveTo>
                        <a:pt x="119855" y="218922"/>
                      </a:moveTo>
                      <a:cubicBezTo>
                        <a:pt x="123252" y="218922"/>
                        <a:pt x="126164" y="222255"/>
                        <a:pt x="126164" y="226145"/>
                      </a:cubicBezTo>
                      <a:cubicBezTo>
                        <a:pt x="126164" y="230034"/>
                        <a:pt x="123252" y="233368"/>
                        <a:pt x="119855" y="233368"/>
                      </a:cubicBezTo>
                      <a:cubicBezTo>
                        <a:pt x="116459" y="233368"/>
                        <a:pt x="113547" y="230034"/>
                        <a:pt x="113547" y="226145"/>
                      </a:cubicBezTo>
                      <a:cubicBezTo>
                        <a:pt x="113547" y="222255"/>
                        <a:pt x="116459" y="218922"/>
                        <a:pt x="119855" y="218922"/>
                      </a:cubicBezTo>
                      <a:close/>
                      <a:moveTo>
                        <a:pt x="100446" y="218922"/>
                      </a:moveTo>
                      <a:cubicBezTo>
                        <a:pt x="103842" y="218922"/>
                        <a:pt x="106754" y="222255"/>
                        <a:pt x="106754" y="226145"/>
                      </a:cubicBezTo>
                      <a:cubicBezTo>
                        <a:pt x="106754" y="230034"/>
                        <a:pt x="103842" y="233368"/>
                        <a:pt x="100446" y="233368"/>
                      </a:cubicBezTo>
                      <a:cubicBezTo>
                        <a:pt x="97049" y="233368"/>
                        <a:pt x="94623" y="230034"/>
                        <a:pt x="94623" y="226145"/>
                      </a:cubicBezTo>
                      <a:cubicBezTo>
                        <a:pt x="94623" y="222255"/>
                        <a:pt x="97049" y="218922"/>
                        <a:pt x="100446" y="218922"/>
                      </a:cubicBezTo>
                      <a:close/>
                      <a:moveTo>
                        <a:pt x="81521" y="218922"/>
                      </a:moveTo>
                      <a:cubicBezTo>
                        <a:pt x="84918" y="218922"/>
                        <a:pt x="87829" y="222255"/>
                        <a:pt x="87829" y="226145"/>
                      </a:cubicBezTo>
                      <a:cubicBezTo>
                        <a:pt x="87829" y="230034"/>
                        <a:pt x="84918" y="233368"/>
                        <a:pt x="81521" y="233368"/>
                      </a:cubicBezTo>
                      <a:cubicBezTo>
                        <a:pt x="78124" y="233368"/>
                        <a:pt x="75213" y="230034"/>
                        <a:pt x="75213" y="226145"/>
                      </a:cubicBezTo>
                      <a:cubicBezTo>
                        <a:pt x="75213" y="222255"/>
                        <a:pt x="78124" y="218922"/>
                        <a:pt x="81521" y="218922"/>
                      </a:cubicBezTo>
                      <a:close/>
                      <a:moveTo>
                        <a:pt x="62111" y="218922"/>
                      </a:moveTo>
                      <a:cubicBezTo>
                        <a:pt x="65993" y="218922"/>
                        <a:pt x="68420" y="222255"/>
                        <a:pt x="68420" y="226145"/>
                      </a:cubicBezTo>
                      <a:cubicBezTo>
                        <a:pt x="68420" y="230034"/>
                        <a:pt x="65993" y="233368"/>
                        <a:pt x="62111" y="233368"/>
                      </a:cubicBezTo>
                      <a:cubicBezTo>
                        <a:pt x="58715" y="233368"/>
                        <a:pt x="56289" y="230034"/>
                        <a:pt x="56289" y="226145"/>
                      </a:cubicBezTo>
                      <a:cubicBezTo>
                        <a:pt x="56289" y="222255"/>
                        <a:pt x="58715" y="218922"/>
                        <a:pt x="62111" y="218922"/>
                      </a:cubicBezTo>
                      <a:close/>
                      <a:moveTo>
                        <a:pt x="43187" y="218922"/>
                      </a:moveTo>
                      <a:cubicBezTo>
                        <a:pt x="46584" y="218922"/>
                        <a:pt x="49495" y="222255"/>
                        <a:pt x="49495" y="226145"/>
                      </a:cubicBezTo>
                      <a:cubicBezTo>
                        <a:pt x="49495" y="230034"/>
                        <a:pt x="46584" y="233368"/>
                        <a:pt x="43187" y="233368"/>
                      </a:cubicBezTo>
                      <a:cubicBezTo>
                        <a:pt x="39790" y="233368"/>
                        <a:pt x="36879" y="230034"/>
                        <a:pt x="36879" y="226145"/>
                      </a:cubicBezTo>
                      <a:cubicBezTo>
                        <a:pt x="36879" y="222255"/>
                        <a:pt x="39790" y="218922"/>
                        <a:pt x="43187" y="218922"/>
                      </a:cubicBezTo>
                      <a:close/>
                      <a:moveTo>
                        <a:pt x="24262" y="218922"/>
                      </a:moveTo>
                      <a:cubicBezTo>
                        <a:pt x="27659" y="218922"/>
                        <a:pt x="30085" y="222255"/>
                        <a:pt x="30085" y="226145"/>
                      </a:cubicBezTo>
                      <a:cubicBezTo>
                        <a:pt x="30085" y="230034"/>
                        <a:pt x="27659" y="233368"/>
                        <a:pt x="24262" y="233368"/>
                      </a:cubicBezTo>
                      <a:cubicBezTo>
                        <a:pt x="20866" y="233368"/>
                        <a:pt x="17954" y="230034"/>
                        <a:pt x="17954" y="226145"/>
                      </a:cubicBezTo>
                      <a:cubicBezTo>
                        <a:pt x="17954" y="222255"/>
                        <a:pt x="20866" y="218922"/>
                        <a:pt x="24262" y="218922"/>
                      </a:cubicBezTo>
                      <a:close/>
                      <a:moveTo>
                        <a:pt x="1171864" y="197252"/>
                      </a:moveTo>
                      <a:cubicBezTo>
                        <a:pt x="1175260" y="197252"/>
                        <a:pt x="1178172" y="200030"/>
                        <a:pt x="1178172" y="203919"/>
                      </a:cubicBezTo>
                      <a:cubicBezTo>
                        <a:pt x="1178172" y="208364"/>
                        <a:pt x="1175260" y="211143"/>
                        <a:pt x="1171864" y="211143"/>
                      </a:cubicBezTo>
                      <a:cubicBezTo>
                        <a:pt x="1168467" y="211143"/>
                        <a:pt x="1165556" y="208364"/>
                        <a:pt x="1165556" y="203919"/>
                      </a:cubicBezTo>
                      <a:cubicBezTo>
                        <a:pt x="1165556" y="200030"/>
                        <a:pt x="1168467" y="197252"/>
                        <a:pt x="1171864" y="197252"/>
                      </a:cubicBezTo>
                      <a:close/>
                      <a:moveTo>
                        <a:pt x="1152939" y="197252"/>
                      </a:moveTo>
                      <a:cubicBezTo>
                        <a:pt x="1156336" y="197252"/>
                        <a:pt x="1158762" y="200030"/>
                        <a:pt x="1158762" y="203919"/>
                      </a:cubicBezTo>
                      <a:cubicBezTo>
                        <a:pt x="1158762" y="208364"/>
                        <a:pt x="1156336" y="211143"/>
                        <a:pt x="1152939" y="211143"/>
                      </a:cubicBezTo>
                      <a:cubicBezTo>
                        <a:pt x="1149543" y="211143"/>
                        <a:pt x="1146631" y="208364"/>
                        <a:pt x="1146631" y="203919"/>
                      </a:cubicBezTo>
                      <a:cubicBezTo>
                        <a:pt x="1146631" y="200030"/>
                        <a:pt x="1149543" y="197252"/>
                        <a:pt x="1152939" y="197252"/>
                      </a:cubicBezTo>
                      <a:close/>
                      <a:moveTo>
                        <a:pt x="1133529" y="197252"/>
                      </a:moveTo>
                      <a:cubicBezTo>
                        <a:pt x="1136926" y="197252"/>
                        <a:pt x="1139838" y="200030"/>
                        <a:pt x="1139838" y="203919"/>
                      </a:cubicBezTo>
                      <a:cubicBezTo>
                        <a:pt x="1139838" y="208364"/>
                        <a:pt x="1136926" y="211143"/>
                        <a:pt x="1133529" y="211143"/>
                      </a:cubicBezTo>
                      <a:cubicBezTo>
                        <a:pt x="1130133" y="211143"/>
                        <a:pt x="1127221" y="208364"/>
                        <a:pt x="1127221" y="203919"/>
                      </a:cubicBezTo>
                      <a:cubicBezTo>
                        <a:pt x="1127221" y="200030"/>
                        <a:pt x="1130133" y="197252"/>
                        <a:pt x="1133529" y="197252"/>
                      </a:cubicBezTo>
                      <a:close/>
                      <a:moveTo>
                        <a:pt x="1114605" y="197252"/>
                      </a:moveTo>
                      <a:cubicBezTo>
                        <a:pt x="1118002" y="197252"/>
                        <a:pt x="1120913" y="200030"/>
                        <a:pt x="1120913" y="203919"/>
                      </a:cubicBezTo>
                      <a:cubicBezTo>
                        <a:pt x="1120913" y="208364"/>
                        <a:pt x="1118002" y="211143"/>
                        <a:pt x="1114605" y="211143"/>
                      </a:cubicBezTo>
                      <a:cubicBezTo>
                        <a:pt x="1111208" y="211143"/>
                        <a:pt x="1108297" y="208364"/>
                        <a:pt x="1108297" y="203919"/>
                      </a:cubicBezTo>
                      <a:cubicBezTo>
                        <a:pt x="1108297" y="200030"/>
                        <a:pt x="1111208" y="197252"/>
                        <a:pt x="1114605" y="197252"/>
                      </a:cubicBezTo>
                      <a:close/>
                      <a:moveTo>
                        <a:pt x="1095195" y="197252"/>
                      </a:moveTo>
                      <a:cubicBezTo>
                        <a:pt x="1098592" y="197252"/>
                        <a:pt x="1101503" y="200030"/>
                        <a:pt x="1101503" y="203919"/>
                      </a:cubicBezTo>
                      <a:cubicBezTo>
                        <a:pt x="1101503" y="208364"/>
                        <a:pt x="1098592" y="211143"/>
                        <a:pt x="1095195" y="211143"/>
                      </a:cubicBezTo>
                      <a:cubicBezTo>
                        <a:pt x="1091799" y="211143"/>
                        <a:pt x="1089372" y="208364"/>
                        <a:pt x="1089372" y="203919"/>
                      </a:cubicBezTo>
                      <a:cubicBezTo>
                        <a:pt x="1089372" y="200030"/>
                        <a:pt x="1091799" y="197252"/>
                        <a:pt x="1095195" y="197252"/>
                      </a:cubicBezTo>
                      <a:close/>
                      <a:moveTo>
                        <a:pt x="1076271" y="197252"/>
                      </a:moveTo>
                      <a:cubicBezTo>
                        <a:pt x="1079667" y="197252"/>
                        <a:pt x="1082579" y="200030"/>
                        <a:pt x="1082579" y="203919"/>
                      </a:cubicBezTo>
                      <a:cubicBezTo>
                        <a:pt x="1082579" y="208364"/>
                        <a:pt x="1079667" y="211143"/>
                        <a:pt x="1076271" y="211143"/>
                      </a:cubicBezTo>
                      <a:cubicBezTo>
                        <a:pt x="1072874" y="211143"/>
                        <a:pt x="1069963" y="208364"/>
                        <a:pt x="1069963" y="203919"/>
                      </a:cubicBezTo>
                      <a:cubicBezTo>
                        <a:pt x="1069963" y="200030"/>
                        <a:pt x="1072874" y="197252"/>
                        <a:pt x="1076271" y="197252"/>
                      </a:cubicBezTo>
                      <a:close/>
                      <a:moveTo>
                        <a:pt x="1057346" y="197252"/>
                      </a:moveTo>
                      <a:cubicBezTo>
                        <a:pt x="1060743" y="197252"/>
                        <a:pt x="1063169" y="200030"/>
                        <a:pt x="1063169" y="203919"/>
                      </a:cubicBezTo>
                      <a:cubicBezTo>
                        <a:pt x="1063169" y="208364"/>
                        <a:pt x="1060743" y="211143"/>
                        <a:pt x="1057346" y="211143"/>
                      </a:cubicBezTo>
                      <a:cubicBezTo>
                        <a:pt x="1053464" y="211143"/>
                        <a:pt x="1051038" y="208364"/>
                        <a:pt x="1051038" y="203919"/>
                      </a:cubicBezTo>
                      <a:cubicBezTo>
                        <a:pt x="1051038" y="200030"/>
                        <a:pt x="1053464" y="197252"/>
                        <a:pt x="1057346" y="197252"/>
                      </a:cubicBezTo>
                      <a:close/>
                      <a:moveTo>
                        <a:pt x="1037936" y="197252"/>
                      </a:moveTo>
                      <a:cubicBezTo>
                        <a:pt x="1041333" y="197252"/>
                        <a:pt x="1044245" y="200030"/>
                        <a:pt x="1044245" y="203919"/>
                      </a:cubicBezTo>
                      <a:cubicBezTo>
                        <a:pt x="1044245" y="208364"/>
                        <a:pt x="1041333" y="211143"/>
                        <a:pt x="1037936" y="211143"/>
                      </a:cubicBezTo>
                      <a:cubicBezTo>
                        <a:pt x="1034540" y="211143"/>
                        <a:pt x="1031628" y="208364"/>
                        <a:pt x="1031628" y="203919"/>
                      </a:cubicBezTo>
                      <a:cubicBezTo>
                        <a:pt x="1031628" y="200030"/>
                        <a:pt x="1034540" y="197252"/>
                        <a:pt x="1037936" y="197252"/>
                      </a:cubicBezTo>
                      <a:close/>
                      <a:moveTo>
                        <a:pt x="1019012" y="197252"/>
                      </a:moveTo>
                      <a:cubicBezTo>
                        <a:pt x="1022409" y="197252"/>
                        <a:pt x="1024835" y="200030"/>
                        <a:pt x="1024835" y="203919"/>
                      </a:cubicBezTo>
                      <a:cubicBezTo>
                        <a:pt x="1024835" y="208364"/>
                        <a:pt x="1022409" y="211143"/>
                        <a:pt x="1019012" y="211143"/>
                      </a:cubicBezTo>
                      <a:cubicBezTo>
                        <a:pt x="1015615" y="211143"/>
                        <a:pt x="1012704" y="208364"/>
                        <a:pt x="1012704" y="203919"/>
                      </a:cubicBezTo>
                      <a:cubicBezTo>
                        <a:pt x="1012704" y="200030"/>
                        <a:pt x="1015615" y="197252"/>
                        <a:pt x="1019012" y="197252"/>
                      </a:cubicBezTo>
                      <a:close/>
                      <a:moveTo>
                        <a:pt x="999602" y="197252"/>
                      </a:moveTo>
                      <a:cubicBezTo>
                        <a:pt x="1002999" y="197252"/>
                        <a:pt x="1005910" y="200030"/>
                        <a:pt x="1005910" y="203919"/>
                      </a:cubicBezTo>
                      <a:cubicBezTo>
                        <a:pt x="1005910" y="208364"/>
                        <a:pt x="1002999" y="211143"/>
                        <a:pt x="999602" y="211143"/>
                      </a:cubicBezTo>
                      <a:cubicBezTo>
                        <a:pt x="996206" y="211143"/>
                        <a:pt x="993779" y="208364"/>
                        <a:pt x="993779" y="203919"/>
                      </a:cubicBezTo>
                      <a:cubicBezTo>
                        <a:pt x="993779" y="200030"/>
                        <a:pt x="996206" y="197252"/>
                        <a:pt x="999602" y="197252"/>
                      </a:cubicBezTo>
                      <a:close/>
                      <a:moveTo>
                        <a:pt x="980678" y="197252"/>
                      </a:moveTo>
                      <a:cubicBezTo>
                        <a:pt x="984074" y="197252"/>
                        <a:pt x="986986" y="200030"/>
                        <a:pt x="986986" y="203919"/>
                      </a:cubicBezTo>
                      <a:cubicBezTo>
                        <a:pt x="986986" y="208364"/>
                        <a:pt x="984074" y="211143"/>
                        <a:pt x="980678" y="211143"/>
                      </a:cubicBezTo>
                      <a:cubicBezTo>
                        <a:pt x="977281" y="211143"/>
                        <a:pt x="974370" y="208364"/>
                        <a:pt x="974370" y="203919"/>
                      </a:cubicBezTo>
                      <a:cubicBezTo>
                        <a:pt x="974370" y="200030"/>
                        <a:pt x="977281" y="197252"/>
                        <a:pt x="980678" y="197252"/>
                      </a:cubicBezTo>
                      <a:close/>
                      <a:moveTo>
                        <a:pt x="961268" y="197252"/>
                      </a:moveTo>
                      <a:cubicBezTo>
                        <a:pt x="964665" y="197252"/>
                        <a:pt x="967576" y="200030"/>
                        <a:pt x="967576" y="203919"/>
                      </a:cubicBezTo>
                      <a:cubicBezTo>
                        <a:pt x="967576" y="208364"/>
                        <a:pt x="964665" y="211143"/>
                        <a:pt x="961268" y="211143"/>
                      </a:cubicBezTo>
                      <a:cubicBezTo>
                        <a:pt x="957871" y="211143"/>
                        <a:pt x="955445" y="208364"/>
                        <a:pt x="955445" y="203919"/>
                      </a:cubicBezTo>
                      <a:cubicBezTo>
                        <a:pt x="955445" y="200030"/>
                        <a:pt x="957871" y="197252"/>
                        <a:pt x="961268" y="197252"/>
                      </a:cubicBezTo>
                      <a:close/>
                      <a:moveTo>
                        <a:pt x="942343" y="197252"/>
                      </a:moveTo>
                      <a:cubicBezTo>
                        <a:pt x="945740" y="197252"/>
                        <a:pt x="948652" y="200030"/>
                        <a:pt x="948652" y="203919"/>
                      </a:cubicBezTo>
                      <a:cubicBezTo>
                        <a:pt x="948652" y="208364"/>
                        <a:pt x="945740" y="211143"/>
                        <a:pt x="942343" y="211143"/>
                      </a:cubicBezTo>
                      <a:cubicBezTo>
                        <a:pt x="938947" y="211143"/>
                        <a:pt x="936035" y="208364"/>
                        <a:pt x="936035" y="203919"/>
                      </a:cubicBezTo>
                      <a:cubicBezTo>
                        <a:pt x="936035" y="200030"/>
                        <a:pt x="938947" y="197252"/>
                        <a:pt x="942343" y="197252"/>
                      </a:cubicBezTo>
                      <a:close/>
                      <a:moveTo>
                        <a:pt x="923419" y="197252"/>
                      </a:moveTo>
                      <a:cubicBezTo>
                        <a:pt x="926816" y="197252"/>
                        <a:pt x="929242" y="200030"/>
                        <a:pt x="929242" y="203919"/>
                      </a:cubicBezTo>
                      <a:cubicBezTo>
                        <a:pt x="929242" y="208364"/>
                        <a:pt x="926816" y="211143"/>
                        <a:pt x="923419" y="211143"/>
                      </a:cubicBezTo>
                      <a:cubicBezTo>
                        <a:pt x="920022" y="211143"/>
                        <a:pt x="917111" y="208364"/>
                        <a:pt x="917111" y="203919"/>
                      </a:cubicBezTo>
                      <a:cubicBezTo>
                        <a:pt x="917111" y="200030"/>
                        <a:pt x="920022" y="197252"/>
                        <a:pt x="923419" y="197252"/>
                      </a:cubicBezTo>
                      <a:close/>
                      <a:moveTo>
                        <a:pt x="904009" y="197252"/>
                      </a:moveTo>
                      <a:cubicBezTo>
                        <a:pt x="907406" y="197252"/>
                        <a:pt x="910317" y="200030"/>
                        <a:pt x="910317" y="203919"/>
                      </a:cubicBezTo>
                      <a:cubicBezTo>
                        <a:pt x="910317" y="208364"/>
                        <a:pt x="907406" y="211143"/>
                        <a:pt x="904009" y="211143"/>
                      </a:cubicBezTo>
                      <a:cubicBezTo>
                        <a:pt x="900613" y="211143"/>
                        <a:pt x="897701" y="208364"/>
                        <a:pt x="897701" y="203919"/>
                      </a:cubicBezTo>
                      <a:cubicBezTo>
                        <a:pt x="897701" y="200030"/>
                        <a:pt x="900613" y="197252"/>
                        <a:pt x="904009" y="197252"/>
                      </a:cubicBezTo>
                      <a:close/>
                      <a:moveTo>
                        <a:pt x="885085" y="197252"/>
                      </a:moveTo>
                      <a:cubicBezTo>
                        <a:pt x="888481" y="197252"/>
                        <a:pt x="890908" y="200030"/>
                        <a:pt x="890908" y="203919"/>
                      </a:cubicBezTo>
                      <a:cubicBezTo>
                        <a:pt x="890908" y="208364"/>
                        <a:pt x="888481" y="211143"/>
                        <a:pt x="885085" y="211143"/>
                      </a:cubicBezTo>
                      <a:cubicBezTo>
                        <a:pt x="881688" y="211143"/>
                        <a:pt x="878777" y="208364"/>
                        <a:pt x="878777" y="203919"/>
                      </a:cubicBezTo>
                      <a:cubicBezTo>
                        <a:pt x="878777" y="200030"/>
                        <a:pt x="881688" y="197252"/>
                        <a:pt x="885085" y="197252"/>
                      </a:cubicBezTo>
                      <a:close/>
                      <a:moveTo>
                        <a:pt x="731748" y="197252"/>
                      </a:moveTo>
                      <a:cubicBezTo>
                        <a:pt x="735144" y="197252"/>
                        <a:pt x="738056" y="200030"/>
                        <a:pt x="738056" y="203919"/>
                      </a:cubicBezTo>
                      <a:cubicBezTo>
                        <a:pt x="738056" y="208364"/>
                        <a:pt x="735144" y="211143"/>
                        <a:pt x="731748" y="211143"/>
                      </a:cubicBezTo>
                      <a:cubicBezTo>
                        <a:pt x="728351" y="211143"/>
                        <a:pt x="725925" y="208364"/>
                        <a:pt x="725925" y="203919"/>
                      </a:cubicBezTo>
                      <a:cubicBezTo>
                        <a:pt x="725925" y="200030"/>
                        <a:pt x="728351" y="197252"/>
                        <a:pt x="731748" y="197252"/>
                      </a:cubicBezTo>
                      <a:close/>
                      <a:moveTo>
                        <a:pt x="617230" y="197252"/>
                      </a:moveTo>
                      <a:cubicBezTo>
                        <a:pt x="620627" y="197252"/>
                        <a:pt x="623538" y="200030"/>
                        <a:pt x="623538" y="203919"/>
                      </a:cubicBezTo>
                      <a:cubicBezTo>
                        <a:pt x="623538" y="208364"/>
                        <a:pt x="620627" y="211143"/>
                        <a:pt x="617230" y="211143"/>
                      </a:cubicBezTo>
                      <a:cubicBezTo>
                        <a:pt x="613833" y="211143"/>
                        <a:pt x="610922" y="208364"/>
                        <a:pt x="610922" y="203919"/>
                      </a:cubicBezTo>
                      <a:cubicBezTo>
                        <a:pt x="610922" y="200030"/>
                        <a:pt x="613833" y="197252"/>
                        <a:pt x="617230" y="197252"/>
                      </a:cubicBezTo>
                      <a:close/>
                      <a:moveTo>
                        <a:pt x="597820" y="197252"/>
                      </a:moveTo>
                      <a:cubicBezTo>
                        <a:pt x="601217" y="197252"/>
                        <a:pt x="604129" y="200030"/>
                        <a:pt x="604129" y="203919"/>
                      </a:cubicBezTo>
                      <a:cubicBezTo>
                        <a:pt x="604129" y="208364"/>
                        <a:pt x="601217" y="211143"/>
                        <a:pt x="597820" y="211143"/>
                      </a:cubicBezTo>
                      <a:cubicBezTo>
                        <a:pt x="594424" y="211143"/>
                        <a:pt x="591998" y="208364"/>
                        <a:pt x="591998" y="203919"/>
                      </a:cubicBezTo>
                      <a:cubicBezTo>
                        <a:pt x="591998" y="200030"/>
                        <a:pt x="594424" y="197252"/>
                        <a:pt x="597820" y="197252"/>
                      </a:cubicBezTo>
                      <a:close/>
                      <a:moveTo>
                        <a:pt x="578896" y="197252"/>
                      </a:moveTo>
                      <a:cubicBezTo>
                        <a:pt x="582293" y="197252"/>
                        <a:pt x="585204" y="200030"/>
                        <a:pt x="585204" y="203919"/>
                      </a:cubicBezTo>
                      <a:cubicBezTo>
                        <a:pt x="585204" y="208364"/>
                        <a:pt x="582293" y="211143"/>
                        <a:pt x="578896" y="211143"/>
                      </a:cubicBezTo>
                      <a:cubicBezTo>
                        <a:pt x="575499" y="211143"/>
                        <a:pt x="572588" y="208364"/>
                        <a:pt x="572588" y="203919"/>
                      </a:cubicBezTo>
                      <a:cubicBezTo>
                        <a:pt x="572588" y="200030"/>
                        <a:pt x="575499" y="197252"/>
                        <a:pt x="578896" y="197252"/>
                      </a:cubicBezTo>
                      <a:close/>
                      <a:moveTo>
                        <a:pt x="483303" y="197252"/>
                      </a:moveTo>
                      <a:cubicBezTo>
                        <a:pt x="486700" y="197252"/>
                        <a:pt x="489611" y="200030"/>
                        <a:pt x="489611" y="203919"/>
                      </a:cubicBezTo>
                      <a:cubicBezTo>
                        <a:pt x="489611" y="208364"/>
                        <a:pt x="486700" y="211143"/>
                        <a:pt x="483303" y="211143"/>
                      </a:cubicBezTo>
                      <a:cubicBezTo>
                        <a:pt x="479906" y="211143"/>
                        <a:pt x="476995" y="208364"/>
                        <a:pt x="476995" y="203919"/>
                      </a:cubicBezTo>
                      <a:cubicBezTo>
                        <a:pt x="476995" y="200030"/>
                        <a:pt x="479906" y="197252"/>
                        <a:pt x="483303" y="197252"/>
                      </a:cubicBezTo>
                      <a:close/>
                      <a:moveTo>
                        <a:pt x="463893" y="197252"/>
                      </a:moveTo>
                      <a:cubicBezTo>
                        <a:pt x="467290" y="197252"/>
                        <a:pt x="470201" y="200030"/>
                        <a:pt x="470201" y="203919"/>
                      </a:cubicBezTo>
                      <a:cubicBezTo>
                        <a:pt x="470201" y="208364"/>
                        <a:pt x="467290" y="211143"/>
                        <a:pt x="463893" y="211143"/>
                      </a:cubicBezTo>
                      <a:cubicBezTo>
                        <a:pt x="460497" y="211143"/>
                        <a:pt x="458070" y="208364"/>
                        <a:pt x="458070" y="203919"/>
                      </a:cubicBezTo>
                      <a:cubicBezTo>
                        <a:pt x="458070" y="200030"/>
                        <a:pt x="460497" y="197252"/>
                        <a:pt x="463893" y="197252"/>
                      </a:cubicBezTo>
                      <a:close/>
                      <a:moveTo>
                        <a:pt x="406634" y="197252"/>
                      </a:moveTo>
                      <a:cubicBezTo>
                        <a:pt x="410031" y="197252"/>
                        <a:pt x="412943" y="200030"/>
                        <a:pt x="412943" y="203919"/>
                      </a:cubicBezTo>
                      <a:cubicBezTo>
                        <a:pt x="412943" y="208364"/>
                        <a:pt x="410031" y="211143"/>
                        <a:pt x="406634" y="211143"/>
                      </a:cubicBezTo>
                      <a:cubicBezTo>
                        <a:pt x="403238" y="211143"/>
                        <a:pt x="400326" y="208364"/>
                        <a:pt x="400326" y="203919"/>
                      </a:cubicBezTo>
                      <a:cubicBezTo>
                        <a:pt x="400326" y="200030"/>
                        <a:pt x="403238" y="197252"/>
                        <a:pt x="406634" y="197252"/>
                      </a:cubicBezTo>
                      <a:close/>
                      <a:moveTo>
                        <a:pt x="387710" y="197252"/>
                      </a:moveTo>
                      <a:cubicBezTo>
                        <a:pt x="391107" y="197252"/>
                        <a:pt x="393533" y="200030"/>
                        <a:pt x="393533" y="203919"/>
                      </a:cubicBezTo>
                      <a:cubicBezTo>
                        <a:pt x="393533" y="208364"/>
                        <a:pt x="391107" y="211143"/>
                        <a:pt x="387710" y="211143"/>
                      </a:cubicBezTo>
                      <a:cubicBezTo>
                        <a:pt x="384313" y="211143"/>
                        <a:pt x="381402" y="208364"/>
                        <a:pt x="381402" y="203919"/>
                      </a:cubicBezTo>
                      <a:cubicBezTo>
                        <a:pt x="381402" y="200030"/>
                        <a:pt x="384313" y="197252"/>
                        <a:pt x="387710" y="197252"/>
                      </a:cubicBezTo>
                      <a:close/>
                      <a:moveTo>
                        <a:pt x="368300" y="197252"/>
                      </a:moveTo>
                      <a:cubicBezTo>
                        <a:pt x="371697" y="197252"/>
                        <a:pt x="374608" y="200030"/>
                        <a:pt x="374608" y="203919"/>
                      </a:cubicBezTo>
                      <a:cubicBezTo>
                        <a:pt x="374608" y="208364"/>
                        <a:pt x="371697" y="211143"/>
                        <a:pt x="368300" y="211143"/>
                      </a:cubicBezTo>
                      <a:cubicBezTo>
                        <a:pt x="364903" y="211143"/>
                        <a:pt x="362477" y="208364"/>
                        <a:pt x="362477" y="203919"/>
                      </a:cubicBezTo>
                      <a:cubicBezTo>
                        <a:pt x="362477" y="200030"/>
                        <a:pt x="364903" y="197252"/>
                        <a:pt x="368300" y="197252"/>
                      </a:cubicBezTo>
                      <a:close/>
                      <a:moveTo>
                        <a:pt x="349376" y="197252"/>
                      </a:moveTo>
                      <a:cubicBezTo>
                        <a:pt x="352772" y="197252"/>
                        <a:pt x="355684" y="200030"/>
                        <a:pt x="355684" y="203919"/>
                      </a:cubicBezTo>
                      <a:cubicBezTo>
                        <a:pt x="355684" y="208364"/>
                        <a:pt x="352772" y="211143"/>
                        <a:pt x="349376" y="211143"/>
                      </a:cubicBezTo>
                      <a:cubicBezTo>
                        <a:pt x="345979" y="211143"/>
                        <a:pt x="343068" y="208364"/>
                        <a:pt x="343068" y="203919"/>
                      </a:cubicBezTo>
                      <a:cubicBezTo>
                        <a:pt x="343068" y="200030"/>
                        <a:pt x="345979" y="197252"/>
                        <a:pt x="349376" y="197252"/>
                      </a:cubicBezTo>
                      <a:close/>
                      <a:moveTo>
                        <a:pt x="329966" y="197252"/>
                      </a:moveTo>
                      <a:cubicBezTo>
                        <a:pt x="333363" y="197252"/>
                        <a:pt x="336274" y="200030"/>
                        <a:pt x="336274" y="203919"/>
                      </a:cubicBezTo>
                      <a:cubicBezTo>
                        <a:pt x="336274" y="208364"/>
                        <a:pt x="333363" y="211143"/>
                        <a:pt x="329966" y="211143"/>
                      </a:cubicBezTo>
                      <a:cubicBezTo>
                        <a:pt x="326569" y="211143"/>
                        <a:pt x="324143" y="208364"/>
                        <a:pt x="324143" y="203919"/>
                      </a:cubicBezTo>
                      <a:cubicBezTo>
                        <a:pt x="324143" y="200030"/>
                        <a:pt x="326569" y="197252"/>
                        <a:pt x="329966" y="197252"/>
                      </a:cubicBezTo>
                      <a:close/>
                      <a:moveTo>
                        <a:pt x="311041" y="197252"/>
                      </a:moveTo>
                      <a:cubicBezTo>
                        <a:pt x="314438" y="197252"/>
                        <a:pt x="317350" y="200030"/>
                        <a:pt x="317350" y="203919"/>
                      </a:cubicBezTo>
                      <a:cubicBezTo>
                        <a:pt x="317350" y="208364"/>
                        <a:pt x="314438" y="211143"/>
                        <a:pt x="311041" y="211143"/>
                      </a:cubicBezTo>
                      <a:cubicBezTo>
                        <a:pt x="307645" y="211143"/>
                        <a:pt x="304733" y="208364"/>
                        <a:pt x="304733" y="203919"/>
                      </a:cubicBezTo>
                      <a:cubicBezTo>
                        <a:pt x="304733" y="200030"/>
                        <a:pt x="307645" y="197252"/>
                        <a:pt x="311041" y="197252"/>
                      </a:cubicBezTo>
                      <a:close/>
                      <a:moveTo>
                        <a:pt x="292117" y="197252"/>
                      </a:moveTo>
                      <a:cubicBezTo>
                        <a:pt x="295514" y="197252"/>
                        <a:pt x="297940" y="200030"/>
                        <a:pt x="297940" y="203919"/>
                      </a:cubicBezTo>
                      <a:cubicBezTo>
                        <a:pt x="297940" y="208364"/>
                        <a:pt x="295514" y="211143"/>
                        <a:pt x="292117" y="211143"/>
                      </a:cubicBezTo>
                      <a:cubicBezTo>
                        <a:pt x="288720" y="211143"/>
                        <a:pt x="285809" y="208364"/>
                        <a:pt x="285809" y="203919"/>
                      </a:cubicBezTo>
                      <a:cubicBezTo>
                        <a:pt x="285809" y="200030"/>
                        <a:pt x="288720" y="197252"/>
                        <a:pt x="292117" y="197252"/>
                      </a:cubicBezTo>
                      <a:close/>
                      <a:moveTo>
                        <a:pt x="272707" y="197252"/>
                      </a:moveTo>
                      <a:cubicBezTo>
                        <a:pt x="276104" y="197252"/>
                        <a:pt x="279015" y="200030"/>
                        <a:pt x="279015" y="203919"/>
                      </a:cubicBezTo>
                      <a:cubicBezTo>
                        <a:pt x="279015" y="208364"/>
                        <a:pt x="276104" y="211143"/>
                        <a:pt x="272707" y="211143"/>
                      </a:cubicBezTo>
                      <a:cubicBezTo>
                        <a:pt x="269310" y="211143"/>
                        <a:pt x="266399" y="208364"/>
                        <a:pt x="266399" y="203919"/>
                      </a:cubicBezTo>
                      <a:cubicBezTo>
                        <a:pt x="266399" y="200030"/>
                        <a:pt x="269310" y="197252"/>
                        <a:pt x="272707" y="197252"/>
                      </a:cubicBezTo>
                      <a:close/>
                      <a:moveTo>
                        <a:pt x="253783" y="197252"/>
                      </a:moveTo>
                      <a:cubicBezTo>
                        <a:pt x="257179" y="197252"/>
                        <a:pt x="259606" y="200030"/>
                        <a:pt x="259606" y="203919"/>
                      </a:cubicBezTo>
                      <a:cubicBezTo>
                        <a:pt x="259606" y="208364"/>
                        <a:pt x="257179" y="211143"/>
                        <a:pt x="253783" y="211143"/>
                      </a:cubicBezTo>
                      <a:cubicBezTo>
                        <a:pt x="250386" y="211143"/>
                        <a:pt x="247475" y="208364"/>
                        <a:pt x="247475" y="203919"/>
                      </a:cubicBezTo>
                      <a:cubicBezTo>
                        <a:pt x="247475" y="200030"/>
                        <a:pt x="250386" y="197252"/>
                        <a:pt x="253783" y="197252"/>
                      </a:cubicBezTo>
                      <a:close/>
                      <a:moveTo>
                        <a:pt x="234373" y="197252"/>
                      </a:moveTo>
                      <a:cubicBezTo>
                        <a:pt x="237770" y="197252"/>
                        <a:pt x="240681" y="200030"/>
                        <a:pt x="240681" y="203919"/>
                      </a:cubicBezTo>
                      <a:cubicBezTo>
                        <a:pt x="240681" y="208364"/>
                        <a:pt x="237770" y="211143"/>
                        <a:pt x="234373" y="211143"/>
                      </a:cubicBezTo>
                      <a:cubicBezTo>
                        <a:pt x="230976" y="211143"/>
                        <a:pt x="228550" y="208364"/>
                        <a:pt x="228550" y="203919"/>
                      </a:cubicBezTo>
                      <a:cubicBezTo>
                        <a:pt x="228550" y="200030"/>
                        <a:pt x="230976" y="197252"/>
                        <a:pt x="234373" y="197252"/>
                      </a:cubicBezTo>
                      <a:close/>
                      <a:moveTo>
                        <a:pt x="215448" y="197252"/>
                      </a:moveTo>
                      <a:cubicBezTo>
                        <a:pt x="218845" y="197252"/>
                        <a:pt x="221757" y="200030"/>
                        <a:pt x="221757" y="203919"/>
                      </a:cubicBezTo>
                      <a:cubicBezTo>
                        <a:pt x="221757" y="208364"/>
                        <a:pt x="218845" y="211143"/>
                        <a:pt x="215448" y="211143"/>
                      </a:cubicBezTo>
                      <a:cubicBezTo>
                        <a:pt x="212052" y="211143"/>
                        <a:pt x="209140" y="208364"/>
                        <a:pt x="209140" y="203919"/>
                      </a:cubicBezTo>
                      <a:cubicBezTo>
                        <a:pt x="209140" y="200030"/>
                        <a:pt x="212052" y="197252"/>
                        <a:pt x="215448" y="197252"/>
                      </a:cubicBezTo>
                      <a:close/>
                      <a:moveTo>
                        <a:pt x="196039" y="197252"/>
                      </a:moveTo>
                      <a:cubicBezTo>
                        <a:pt x="199435" y="197252"/>
                        <a:pt x="202347" y="200030"/>
                        <a:pt x="202347" y="203919"/>
                      </a:cubicBezTo>
                      <a:cubicBezTo>
                        <a:pt x="202347" y="208364"/>
                        <a:pt x="199435" y="211143"/>
                        <a:pt x="196039" y="211143"/>
                      </a:cubicBezTo>
                      <a:cubicBezTo>
                        <a:pt x="192642" y="211143"/>
                        <a:pt x="190216" y="208364"/>
                        <a:pt x="190216" y="203919"/>
                      </a:cubicBezTo>
                      <a:cubicBezTo>
                        <a:pt x="190216" y="200030"/>
                        <a:pt x="192642" y="197252"/>
                        <a:pt x="196039" y="197252"/>
                      </a:cubicBezTo>
                      <a:close/>
                      <a:moveTo>
                        <a:pt x="177114" y="197252"/>
                      </a:moveTo>
                      <a:cubicBezTo>
                        <a:pt x="180511" y="197252"/>
                        <a:pt x="183422" y="200030"/>
                        <a:pt x="183422" y="203919"/>
                      </a:cubicBezTo>
                      <a:cubicBezTo>
                        <a:pt x="183422" y="208364"/>
                        <a:pt x="180511" y="211143"/>
                        <a:pt x="177114" y="211143"/>
                      </a:cubicBezTo>
                      <a:cubicBezTo>
                        <a:pt x="173717" y="211143"/>
                        <a:pt x="170806" y="208364"/>
                        <a:pt x="170806" y="203919"/>
                      </a:cubicBezTo>
                      <a:cubicBezTo>
                        <a:pt x="170806" y="200030"/>
                        <a:pt x="173717" y="197252"/>
                        <a:pt x="177114" y="197252"/>
                      </a:cubicBezTo>
                      <a:close/>
                      <a:moveTo>
                        <a:pt x="158190" y="197252"/>
                      </a:moveTo>
                      <a:cubicBezTo>
                        <a:pt x="161586" y="197252"/>
                        <a:pt x="164013" y="200030"/>
                        <a:pt x="164013" y="203919"/>
                      </a:cubicBezTo>
                      <a:cubicBezTo>
                        <a:pt x="164013" y="208364"/>
                        <a:pt x="161586" y="211143"/>
                        <a:pt x="158190" y="211143"/>
                      </a:cubicBezTo>
                      <a:cubicBezTo>
                        <a:pt x="154793" y="211143"/>
                        <a:pt x="151882" y="208364"/>
                        <a:pt x="151882" y="203919"/>
                      </a:cubicBezTo>
                      <a:cubicBezTo>
                        <a:pt x="151882" y="200030"/>
                        <a:pt x="154793" y="197252"/>
                        <a:pt x="158190" y="197252"/>
                      </a:cubicBezTo>
                      <a:close/>
                      <a:moveTo>
                        <a:pt x="138780" y="197252"/>
                      </a:moveTo>
                      <a:cubicBezTo>
                        <a:pt x="142177" y="197252"/>
                        <a:pt x="145088" y="200030"/>
                        <a:pt x="145088" y="203919"/>
                      </a:cubicBezTo>
                      <a:cubicBezTo>
                        <a:pt x="145088" y="208364"/>
                        <a:pt x="142177" y="211143"/>
                        <a:pt x="138780" y="211143"/>
                      </a:cubicBezTo>
                      <a:cubicBezTo>
                        <a:pt x="135383" y="211143"/>
                        <a:pt x="132472" y="208364"/>
                        <a:pt x="132472" y="203919"/>
                      </a:cubicBezTo>
                      <a:cubicBezTo>
                        <a:pt x="132472" y="200030"/>
                        <a:pt x="135383" y="197252"/>
                        <a:pt x="138780" y="197252"/>
                      </a:cubicBezTo>
                      <a:close/>
                      <a:moveTo>
                        <a:pt x="119855" y="197252"/>
                      </a:moveTo>
                      <a:cubicBezTo>
                        <a:pt x="123252" y="197252"/>
                        <a:pt x="125678" y="200030"/>
                        <a:pt x="125678" y="203919"/>
                      </a:cubicBezTo>
                      <a:cubicBezTo>
                        <a:pt x="125678" y="208364"/>
                        <a:pt x="123252" y="211143"/>
                        <a:pt x="119855" y="211143"/>
                      </a:cubicBezTo>
                      <a:cubicBezTo>
                        <a:pt x="116459" y="211143"/>
                        <a:pt x="113547" y="208364"/>
                        <a:pt x="113547" y="203919"/>
                      </a:cubicBezTo>
                      <a:cubicBezTo>
                        <a:pt x="113547" y="200030"/>
                        <a:pt x="116459" y="197252"/>
                        <a:pt x="119855" y="197252"/>
                      </a:cubicBezTo>
                      <a:close/>
                      <a:moveTo>
                        <a:pt x="100446" y="197252"/>
                      </a:moveTo>
                      <a:cubicBezTo>
                        <a:pt x="103842" y="197252"/>
                        <a:pt x="106754" y="200030"/>
                        <a:pt x="106754" y="203919"/>
                      </a:cubicBezTo>
                      <a:cubicBezTo>
                        <a:pt x="106754" y="208364"/>
                        <a:pt x="103842" y="211143"/>
                        <a:pt x="100446" y="211143"/>
                      </a:cubicBezTo>
                      <a:cubicBezTo>
                        <a:pt x="97049" y="211143"/>
                        <a:pt x="94623" y="208364"/>
                        <a:pt x="94623" y="203919"/>
                      </a:cubicBezTo>
                      <a:cubicBezTo>
                        <a:pt x="94623" y="200030"/>
                        <a:pt x="97049" y="197252"/>
                        <a:pt x="100446" y="197252"/>
                      </a:cubicBezTo>
                      <a:close/>
                      <a:moveTo>
                        <a:pt x="81521" y="197252"/>
                      </a:moveTo>
                      <a:cubicBezTo>
                        <a:pt x="84918" y="197252"/>
                        <a:pt x="87829" y="200030"/>
                        <a:pt x="87829" y="203919"/>
                      </a:cubicBezTo>
                      <a:cubicBezTo>
                        <a:pt x="87829" y="208364"/>
                        <a:pt x="84918" y="211143"/>
                        <a:pt x="81521" y="211143"/>
                      </a:cubicBezTo>
                      <a:cubicBezTo>
                        <a:pt x="78124" y="211143"/>
                        <a:pt x="75213" y="208364"/>
                        <a:pt x="75213" y="203919"/>
                      </a:cubicBezTo>
                      <a:cubicBezTo>
                        <a:pt x="75213" y="200030"/>
                        <a:pt x="78124" y="197252"/>
                        <a:pt x="81521" y="197252"/>
                      </a:cubicBezTo>
                      <a:close/>
                      <a:moveTo>
                        <a:pt x="62111" y="197252"/>
                      </a:moveTo>
                      <a:cubicBezTo>
                        <a:pt x="65993" y="197252"/>
                        <a:pt x="68420" y="200030"/>
                        <a:pt x="68420" y="203919"/>
                      </a:cubicBezTo>
                      <a:cubicBezTo>
                        <a:pt x="68420" y="208364"/>
                        <a:pt x="65993" y="211143"/>
                        <a:pt x="62111" y="211143"/>
                      </a:cubicBezTo>
                      <a:cubicBezTo>
                        <a:pt x="58715" y="211143"/>
                        <a:pt x="56289" y="208364"/>
                        <a:pt x="56289" y="203919"/>
                      </a:cubicBezTo>
                      <a:cubicBezTo>
                        <a:pt x="56289" y="200030"/>
                        <a:pt x="58715" y="197252"/>
                        <a:pt x="62111" y="197252"/>
                      </a:cubicBezTo>
                      <a:close/>
                      <a:moveTo>
                        <a:pt x="43187" y="197252"/>
                      </a:moveTo>
                      <a:cubicBezTo>
                        <a:pt x="46584" y="197252"/>
                        <a:pt x="49495" y="200030"/>
                        <a:pt x="49495" y="203919"/>
                      </a:cubicBezTo>
                      <a:cubicBezTo>
                        <a:pt x="49495" y="208364"/>
                        <a:pt x="46584" y="211143"/>
                        <a:pt x="43187" y="211143"/>
                      </a:cubicBezTo>
                      <a:cubicBezTo>
                        <a:pt x="39790" y="211143"/>
                        <a:pt x="36879" y="208364"/>
                        <a:pt x="36879" y="203919"/>
                      </a:cubicBezTo>
                      <a:cubicBezTo>
                        <a:pt x="36879" y="200030"/>
                        <a:pt x="39790" y="197252"/>
                        <a:pt x="43187" y="197252"/>
                      </a:cubicBezTo>
                      <a:close/>
                      <a:moveTo>
                        <a:pt x="559486" y="177249"/>
                      </a:moveTo>
                      <a:cubicBezTo>
                        <a:pt x="562398" y="177249"/>
                        <a:pt x="564339" y="179471"/>
                        <a:pt x="564339" y="182249"/>
                      </a:cubicBezTo>
                      <a:cubicBezTo>
                        <a:pt x="564339" y="185028"/>
                        <a:pt x="562398" y="187250"/>
                        <a:pt x="559486" y="187250"/>
                      </a:cubicBezTo>
                      <a:cubicBezTo>
                        <a:pt x="557060" y="187250"/>
                        <a:pt x="555119" y="185028"/>
                        <a:pt x="555119" y="182249"/>
                      </a:cubicBezTo>
                      <a:cubicBezTo>
                        <a:pt x="555119" y="179471"/>
                        <a:pt x="557060" y="177249"/>
                        <a:pt x="559486" y="177249"/>
                      </a:cubicBezTo>
                      <a:close/>
                      <a:moveTo>
                        <a:pt x="1171007" y="176563"/>
                      </a:moveTo>
                      <a:lnTo>
                        <a:pt x="1174061" y="186402"/>
                      </a:lnTo>
                      <a:lnTo>
                        <a:pt x="1171864" y="188917"/>
                      </a:lnTo>
                      <a:cubicBezTo>
                        <a:pt x="1168467" y="188917"/>
                        <a:pt x="1166041" y="186139"/>
                        <a:pt x="1166041" y="182249"/>
                      </a:cubicBezTo>
                      <a:close/>
                      <a:moveTo>
                        <a:pt x="292117" y="175582"/>
                      </a:moveTo>
                      <a:cubicBezTo>
                        <a:pt x="295028" y="175582"/>
                        <a:pt x="297940" y="178360"/>
                        <a:pt x="297940" y="182249"/>
                      </a:cubicBezTo>
                      <a:cubicBezTo>
                        <a:pt x="297940" y="186139"/>
                        <a:pt x="295028" y="188917"/>
                        <a:pt x="292117" y="188917"/>
                      </a:cubicBezTo>
                      <a:cubicBezTo>
                        <a:pt x="288720" y="188917"/>
                        <a:pt x="285809" y="186139"/>
                        <a:pt x="285809" y="182249"/>
                      </a:cubicBezTo>
                      <a:cubicBezTo>
                        <a:pt x="285809" y="178360"/>
                        <a:pt x="288720" y="175582"/>
                        <a:pt x="292117" y="175582"/>
                      </a:cubicBezTo>
                      <a:close/>
                      <a:moveTo>
                        <a:pt x="1152939" y="175026"/>
                      </a:moveTo>
                      <a:cubicBezTo>
                        <a:pt x="1156336" y="175026"/>
                        <a:pt x="1158762" y="178360"/>
                        <a:pt x="1158762" y="182249"/>
                      </a:cubicBezTo>
                      <a:cubicBezTo>
                        <a:pt x="1158762" y="186139"/>
                        <a:pt x="1156336" y="189473"/>
                        <a:pt x="1152939" y="189473"/>
                      </a:cubicBezTo>
                      <a:cubicBezTo>
                        <a:pt x="1149543" y="189473"/>
                        <a:pt x="1146631" y="186139"/>
                        <a:pt x="1146631" y="182249"/>
                      </a:cubicBezTo>
                      <a:cubicBezTo>
                        <a:pt x="1146631" y="178360"/>
                        <a:pt x="1149543" y="175026"/>
                        <a:pt x="1152939" y="175026"/>
                      </a:cubicBezTo>
                      <a:close/>
                      <a:moveTo>
                        <a:pt x="1133529" y="175026"/>
                      </a:moveTo>
                      <a:cubicBezTo>
                        <a:pt x="1136926" y="175026"/>
                        <a:pt x="1139838" y="178360"/>
                        <a:pt x="1139838" y="182249"/>
                      </a:cubicBezTo>
                      <a:cubicBezTo>
                        <a:pt x="1139838" y="186139"/>
                        <a:pt x="1136926" y="189473"/>
                        <a:pt x="1133529" y="189473"/>
                      </a:cubicBezTo>
                      <a:cubicBezTo>
                        <a:pt x="1130133" y="189473"/>
                        <a:pt x="1127221" y="186139"/>
                        <a:pt x="1127221" y="182249"/>
                      </a:cubicBezTo>
                      <a:cubicBezTo>
                        <a:pt x="1127221" y="178360"/>
                        <a:pt x="1130133" y="175026"/>
                        <a:pt x="1133529" y="175026"/>
                      </a:cubicBezTo>
                      <a:close/>
                      <a:moveTo>
                        <a:pt x="1114605" y="175026"/>
                      </a:moveTo>
                      <a:cubicBezTo>
                        <a:pt x="1118002" y="175026"/>
                        <a:pt x="1120913" y="178360"/>
                        <a:pt x="1120913" y="182249"/>
                      </a:cubicBezTo>
                      <a:cubicBezTo>
                        <a:pt x="1120913" y="186139"/>
                        <a:pt x="1118002" y="189473"/>
                        <a:pt x="1114605" y="189473"/>
                      </a:cubicBezTo>
                      <a:cubicBezTo>
                        <a:pt x="1111208" y="189473"/>
                        <a:pt x="1108297" y="186139"/>
                        <a:pt x="1108297" y="182249"/>
                      </a:cubicBezTo>
                      <a:cubicBezTo>
                        <a:pt x="1108297" y="178360"/>
                        <a:pt x="1111208" y="175026"/>
                        <a:pt x="1114605" y="175026"/>
                      </a:cubicBezTo>
                      <a:close/>
                      <a:moveTo>
                        <a:pt x="1095195" y="175026"/>
                      </a:moveTo>
                      <a:cubicBezTo>
                        <a:pt x="1098592" y="175026"/>
                        <a:pt x="1101503" y="178360"/>
                        <a:pt x="1101503" y="182249"/>
                      </a:cubicBezTo>
                      <a:cubicBezTo>
                        <a:pt x="1101503" y="186139"/>
                        <a:pt x="1098592" y="189473"/>
                        <a:pt x="1095195" y="189473"/>
                      </a:cubicBezTo>
                      <a:cubicBezTo>
                        <a:pt x="1091799" y="189473"/>
                        <a:pt x="1089372" y="186139"/>
                        <a:pt x="1089372" y="182249"/>
                      </a:cubicBezTo>
                      <a:cubicBezTo>
                        <a:pt x="1089372" y="178360"/>
                        <a:pt x="1091799" y="175026"/>
                        <a:pt x="1095195" y="175026"/>
                      </a:cubicBezTo>
                      <a:close/>
                      <a:moveTo>
                        <a:pt x="1076271" y="175026"/>
                      </a:moveTo>
                      <a:cubicBezTo>
                        <a:pt x="1079667" y="175026"/>
                        <a:pt x="1082579" y="178360"/>
                        <a:pt x="1082579" y="182249"/>
                      </a:cubicBezTo>
                      <a:cubicBezTo>
                        <a:pt x="1082579" y="186139"/>
                        <a:pt x="1079667" y="189473"/>
                        <a:pt x="1076271" y="189473"/>
                      </a:cubicBezTo>
                      <a:cubicBezTo>
                        <a:pt x="1072874" y="189473"/>
                        <a:pt x="1069963" y="186139"/>
                        <a:pt x="1069963" y="182249"/>
                      </a:cubicBezTo>
                      <a:cubicBezTo>
                        <a:pt x="1069963" y="178360"/>
                        <a:pt x="1072874" y="175026"/>
                        <a:pt x="1076271" y="175026"/>
                      </a:cubicBezTo>
                      <a:close/>
                      <a:moveTo>
                        <a:pt x="1057346" y="175026"/>
                      </a:moveTo>
                      <a:cubicBezTo>
                        <a:pt x="1060743" y="175026"/>
                        <a:pt x="1063169" y="178360"/>
                        <a:pt x="1063169" y="182249"/>
                      </a:cubicBezTo>
                      <a:cubicBezTo>
                        <a:pt x="1063169" y="186139"/>
                        <a:pt x="1060743" y="189473"/>
                        <a:pt x="1057346" y="189473"/>
                      </a:cubicBezTo>
                      <a:cubicBezTo>
                        <a:pt x="1053464" y="189473"/>
                        <a:pt x="1051038" y="186139"/>
                        <a:pt x="1051038" y="182249"/>
                      </a:cubicBezTo>
                      <a:cubicBezTo>
                        <a:pt x="1051038" y="178360"/>
                        <a:pt x="1053464" y="175026"/>
                        <a:pt x="1057346" y="175026"/>
                      </a:cubicBezTo>
                      <a:close/>
                      <a:moveTo>
                        <a:pt x="1019012" y="175026"/>
                      </a:moveTo>
                      <a:cubicBezTo>
                        <a:pt x="1022409" y="175026"/>
                        <a:pt x="1024835" y="178360"/>
                        <a:pt x="1024835" y="182249"/>
                      </a:cubicBezTo>
                      <a:cubicBezTo>
                        <a:pt x="1024835" y="186139"/>
                        <a:pt x="1022409" y="189473"/>
                        <a:pt x="1019012" y="189473"/>
                      </a:cubicBezTo>
                      <a:cubicBezTo>
                        <a:pt x="1015615" y="189473"/>
                        <a:pt x="1012704" y="186139"/>
                        <a:pt x="1012704" y="182249"/>
                      </a:cubicBezTo>
                      <a:cubicBezTo>
                        <a:pt x="1012704" y="178360"/>
                        <a:pt x="1015615" y="175026"/>
                        <a:pt x="1019012" y="175026"/>
                      </a:cubicBezTo>
                      <a:close/>
                      <a:moveTo>
                        <a:pt x="999602" y="175026"/>
                      </a:moveTo>
                      <a:cubicBezTo>
                        <a:pt x="1002999" y="175026"/>
                        <a:pt x="1005910" y="178360"/>
                        <a:pt x="1005910" y="182249"/>
                      </a:cubicBezTo>
                      <a:cubicBezTo>
                        <a:pt x="1005910" y="186139"/>
                        <a:pt x="1002999" y="189473"/>
                        <a:pt x="999602" y="189473"/>
                      </a:cubicBezTo>
                      <a:cubicBezTo>
                        <a:pt x="996206" y="189473"/>
                        <a:pt x="993779" y="186139"/>
                        <a:pt x="993779" y="182249"/>
                      </a:cubicBezTo>
                      <a:cubicBezTo>
                        <a:pt x="993779" y="178360"/>
                        <a:pt x="996206" y="175026"/>
                        <a:pt x="999602" y="175026"/>
                      </a:cubicBezTo>
                      <a:close/>
                      <a:moveTo>
                        <a:pt x="980678" y="175026"/>
                      </a:moveTo>
                      <a:cubicBezTo>
                        <a:pt x="984074" y="175026"/>
                        <a:pt x="986986" y="178360"/>
                        <a:pt x="986986" y="182249"/>
                      </a:cubicBezTo>
                      <a:cubicBezTo>
                        <a:pt x="986986" y="186139"/>
                        <a:pt x="984074" y="189473"/>
                        <a:pt x="980678" y="189473"/>
                      </a:cubicBezTo>
                      <a:cubicBezTo>
                        <a:pt x="977281" y="189473"/>
                        <a:pt x="974370" y="186139"/>
                        <a:pt x="974370" y="182249"/>
                      </a:cubicBezTo>
                      <a:cubicBezTo>
                        <a:pt x="974370" y="178360"/>
                        <a:pt x="977281" y="175026"/>
                        <a:pt x="980678" y="175026"/>
                      </a:cubicBezTo>
                      <a:close/>
                      <a:moveTo>
                        <a:pt x="961268" y="175026"/>
                      </a:moveTo>
                      <a:cubicBezTo>
                        <a:pt x="964665" y="175026"/>
                        <a:pt x="967576" y="178360"/>
                        <a:pt x="967576" y="182249"/>
                      </a:cubicBezTo>
                      <a:cubicBezTo>
                        <a:pt x="967576" y="186139"/>
                        <a:pt x="964665" y="189473"/>
                        <a:pt x="961268" y="189473"/>
                      </a:cubicBezTo>
                      <a:cubicBezTo>
                        <a:pt x="957871" y="189473"/>
                        <a:pt x="955445" y="186139"/>
                        <a:pt x="955445" y="182249"/>
                      </a:cubicBezTo>
                      <a:cubicBezTo>
                        <a:pt x="955445" y="178360"/>
                        <a:pt x="957871" y="175026"/>
                        <a:pt x="961268" y="175026"/>
                      </a:cubicBezTo>
                      <a:close/>
                      <a:moveTo>
                        <a:pt x="942343" y="175026"/>
                      </a:moveTo>
                      <a:cubicBezTo>
                        <a:pt x="945740" y="175026"/>
                        <a:pt x="948652" y="178360"/>
                        <a:pt x="948652" y="182249"/>
                      </a:cubicBezTo>
                      <a:cubicBezTo>
                        <a:pt x="948652" y="186139"/>
                        <a:pt x="945740" y="189473"/>
                        <a:pt x="942343" y="189473"/>
                      </a:cubicBezTo>
                      <a:cubicBezTo>
                        <a:pt x="938947" y="189473"/>
                        <a:pt x="936035" y="186139"/>
                        <a:pt x="936035" y="182249"/>
                      </a:cubicBezTo>
                      <a:cubicBezTo>
                        <a:pt x="936035" y="178360"/>
                        <a:pt x="938947" y="175026"/>
                        <a:pt x="942343" y="175026"/>
                      </a:cubicBezTo>
                      <a:close/>
                      <a:moveTo>
                        <a:pt x="923419" y="175026"/>
                      </a:moveTo>
                      <a:cubicBezTo>
                        <a:pt x="926816" y="175026"/>
                        <a:pt x="929242" y="178360"/>
                        <a:pt x="929242" y="182249"/>
                      </a:cubicBezTo>
                      <a:cubicBezTo>
                        <a:pt x="929242" y="186139"/>
                        <a:pt x="926816" y="189473"/>
                        <a:pt x="923419" y="189473"/>
                      </a:cubicBezTo>
                      <a:cubicBezTo>
                        <a:pt x="920022" y="189473"/>
                        <a:pt x="917111" y="186139"/>
                        <a:pt x="917111" y="182249"/>
                      </a:cubicBezTo>
                      <a:cubicBezTo>
                        <a:pt x="917111" y="178360"/>
                        <a:pt x="920022" y="175026"/>
                        <a:pt x="923419" y="175026"/>
                      </a:cubicBezTo>
                      <a:close/>
                      <a:moveTo>
                        <a:pt x="904009" y="175026"/>
                      </a:moveTo>
                      <a:cubicBezTo>
                        <a:pt x="907406" y="175026"/>
                        <a:pt x="910317" y="178360"/>
                        <a:pt x="910317" y="182249"/>
                      </a:cubicBezTo>
                      <a:cubicBezTo>
                        <a:pt x="910317" y="186139"/>
                        <a:pt x="907406" y="189473"/>
                        <a:pt x="904009" y="189473"/>
                      </a:cubicBezTo>
                      <a:cubicBezTo>
                        <a:pt x="900613" y="189473"/>
                        <a:pt x="897701" y="186139"/>
                        <a:pt x="897701" y="182249"/>
                      </a:cubicBezTo>
                      <a:cubicBezTo>
                        <a:pt x="897701" y="178360"/>
                        <a:pt x="900613" y="175026"/>
                        <a:pt x="904009" y="175026"/>
                      </a:cubicBezTo>
                      <a:close/>
                      <a:moveTo>
                        <a:pt x="636155" y="175026"/>
                      </a:moveTo>
                      <a:cubicBezTo>
                        <a:pt x="639551" y="175026"/>
                        <a:pt x="642463" y="178360"/>
                        <a:pt x="642463" y="182249"/>
                      </a:cubicBezTo>
                      <a:cubicBezTo>
                        <a:pt x="642463" y="186139"/>
                        <a:pt x="639551" y="189473"/>
                        <a:pt x="636155" y="189473"/>
                      </a:cubicBezTo>
                      <a:cubicBezTo>
                        <a:pt x="632758" y="189473"/>
                        <a:pt x="629847" y="186139"/>
                        <a:pt x="629847" y="182249"/>
                      </a:cubicBezTo>
                      <a:cubicBezTo>
                        <a:pt x="629847" y="178360"/>
                        <a:pt x="632758" y="175026"/>
                        <a:pt x="636155" y="175026"/>
                      </a:cubicBezTo>
                      <a:close/>
                      <a:moveTo>
                        <a:pt x="617230" y="175026"/>
                      </a:moveTo>
                      <a:cubicBezTo>
                        <a:pt x="620627" y="175026"/>
                        <a:pt x="623538" y="178360"/>
                        <a:pt x="623538" y="182249"/>
                      </a:cubicBezTo>
                      <a:cubicBezTo>
                        <a:pt x="623538" y="186139"/>
                        <a:pt x="620627" y="189473"/>
                        <a:pt x="617230" y="189473"/>
                      </a:cubicBezTo>
                      <a:cubicBezTo>
                        <a:pt x="613833" y="189473"/>
                        <a:pt x="610922" y="186139"/>
                        <a:pt x="610922" y="182249"/>
                      </a:cubicBezTo>
                      <a:cubicBezTo>
                        <a:pt x="610922" y="178360"/>
                        <a:pt x="613833" y="175026"/>
                        <a:pt x="617230" y="175026"/>
                      </a:cubicBezTo>
                      <a:close/>
                      <a:moveTo>
                        <a:pt x="597820" y="175026"/>
                      </a:moveTo>
                      <a:cubicBezTo>
                        <a:pt x="601217" y="175026"/>
                        <a:pt x="604129" y="178360"/>
                        <a:pt x="604129" y="182249"/>
                      </a:cubicBezTo>
                      <a:cubicBezTo>
                        <a:pt x="604129" y="186139"/>
                        <a:pt x="601217" y="189473"/>
                        <a:pt x="597820" y="189473"/>
                      </a:cubicBezTo>
                      <a:cubicBezTo>
                        <a:pt x="594424" y="189473"/>
                        <a:pt x="591998" y="186139"/>
                        <a:pt x="591998" y="182249"/>
                      </a:cubicBezTo>
                      <a:cubicBezTo>
                        <a:pt x="591998" y="178360"/>
                        <a:pt x="594424" y="175026"/>
                        <a:pt x="597820" y="175026"/>
                      </a:cubicBezTo>
                      <a:close/>
                      <a:moveTo>
                        <a:pt x="578896" y="175026"/>
                      </a:moveTo>
                      <a:cubicBezTo>
                        <a:pt x="582293" y="175026"/>
                        <a:pt x="585204" y="178360"/>
                        <a:pt x="585204" y="182249"/>
                      </a:cubicBezTo>
                      <a:cubicBezTo>
                        <a:pt x="585204" y="186139"/>
                        <a:pt x="582293" y="189473"/>
                        <a:pt x="578896" y="189473"/>
                      </a:cubicBezTo>
                      <a:cubicBezTo>
                        <a:pt x="575499" y="189473"/>
                        <a:pt x="572588" y="186139"/>
                        <a:pt x="572588" y="182249"/>
                      </a:cubicBezTo>
                      <a:cubicBezTo>
                        <a:pt x="572588" y="178360"/>
                        <a:pt x="575499" y="175026"/>
                        <a:pt x="578896" y="175026"/>
                      </a:cubicBezTo>
                      <a:close/>
                      <a:moveTo>
                        <a:pt x="502227" y="175026"/>
                      </a:moveTo>
                      <a:cubicBezTo>
                        <a:pt x="505624" y="175026"/>
                        <a:pt x="508536" y="178360"/>
                        <a:pt x="508536" y="182249"/>
                      </a:cubicBezTo>
                      <a:cubicBezTo>
                        <a:pt x="508536" y="186139"/>
                        <a:pt x="505624" y="189473"/>
                        <a:pt x="502227" y="189473"/>
                      </a:cubicBezTo>
                      <a:cubicBezTo>
                        <a:pt x="498831" y="189473"/>
                        <a:pt x="495919" y="186139"/>
                        <a:pt x="495919" y="182249"/>
                      </a:cubicBezTo>
                      <a:cubicBezTo>
                        <a:pt x="495919" y="178360"/>
                        <a:pt x="498831" y="175026"/>
                        <a:pt x="502227" y="175026"/>
                      </a:cubicBezTo>
                      <a:close/>
                      <a:moveTo>
                        <a:pt x="483303" y="175026"/>
                      </a:moveTo>
                      <a:cubicBezTo>
                        <a:pt x="486700" y="175026"/>
                        <a:pt x="489611" y="178360"/>
                        <a:pt x="489611" y="182249"/>
                      </a:cubicBezTo>
                      <a:cubicBezTo>
                        <a:pt x="489611" y="186139"/>
                        <a:pt x="486700" y="189473"/>
                        <a:pt x="483303" y="189473"/>
                      </a:cubicBezTo>
                      <a:cubicBezTo>
                        <a:pt x="479906" y="189473"/>
                        <a:pt x="476995" y="186139"/>
                        <a:pt x="476995" y="182249"/>
                      </a:cubicBezTo>
                      <a:cubicBezTo>
                        <a:pt x="476995" y="178360"/>
                        <a:pt x="479906" y="175026"/>
                        <a:pt x="483303" y="175026"/>
                      </a:cubicBezTo>
                      <a:close/>
                      <a:moveTo>
                        <a:pt x="463893" y="175026"/>
                      </a:moveTo>
                      <a:cubicBezTo>
                        <a:pt x="467290" y="175026"/>
                        <a:pt x="470201" y="178360"/>
                        <a:pt x="470201" y="182249"/>
                      </a:cubicBezTo>
                      <a:cubicBezTo>
                        <a:pt x="470201" y="186139"/>
                        <a:pt x="467290" y="189473"/>
                        <a:pt x="463893" y="189473"/>
                      </a:cubicBezTo>
                      <a:cubicBezTo>
                        <a:pt x="460497" y="189473"/>
                        <a:pt x="458070" y="186139"/>
                        <a:pt x="458070" y="182249"/>
                      </a:cubicBezTo>
                      <a:cubicBezTo>
                        <a:pt x="458070" y="178360"/>
                        <a:pt x="460497" y="175026"/>
                        <a:pt x="463893" y="175026"/>
                      </a:cubicBezTo>
                      <a:close/>
                      <a:moveTo>
                        <a:pt x="406634" y="175026"/>
                      </a:moveTo>
                      <a:cubicBezTo>
                        <a:pt x="410031" y="175026"/>
                        <a:pt x="412943" y="178360"/>
                        <a:pt x="412943" y="182249"/>
                      </a:cubicBezTo>
                      <a:cubicBezTo>
                        <a:pt x="412943" y="186139"/>
                        <a:pt x="410031" y="189473"/>
                        <a:pt x="406634" y="189473"/>
                      </a:cubicBezTo>
                      <a:cubicBezTo>
                        <a:pt x="403238" y="189473"/>
                        <a:pt x="400326" y="186139"/>
                        <a:pt x="400326" y="182249"/>
                      </a:cubicBezTo>
                      <a:cubicBezTo>
                        <a:pt x="400326" y="178360"/>
                        <a:pt x="403238" y="175026"/>
                        <a:pt x="406634" y="175026"/>
                      </a:cubicBezTo>
                      <a:close/>
                      <a:moveTo>
                        <a:pt x="387710" y="175026"/>
                      </a:moveTo>
                      <a:cubicBezTo>
                        <a:pt x="391107" y="175026"/>
                        <a:pt x="393533" y="178360"/>
                        <a:pt x="393533" y="182249"/>
                      </a:cubicBezTo>
                      <a:cubicBezTo>
                        <a:pt x="393533" y="186139"/>
                        <a:pt x="391107" y="189473"/>
                        <a:pt x="387710" y="189473"/>
                      </a:cubicBezTo>
                      <a:cubicBezTo>
                        <a:pt x="384313" y="189473"/>
                        <a:pt x="381402" y="186139"/>
                        <a:pt x="381402" y="182249"/>
                      </a:cubicBezTo>
                      <a:cubicBezTo>
                        <a:pt x="381402" y="178360"/>
                        <a:pt x="384313" y="175026"/>
                        <a:pt x="387710" y="175026"/>
                      </a:cubicBezTo>
                      <a:close/>
                      <a:moveTo>
                        <a:pt x="368300" y="175026"/>
                      </a:moveTo>
                      <a:cubicBezTo>
                        <a:pt x="371697" y="175026"/>
                        <a:pt x="374608" y="178360"/>
                        <a:pt x="374608" y="182249"/>
                      </a:cubicBezTo>
                      <a:cubicBezTo>
                        <a:pt x="374608" y="186139"/>
                        <a:pt x="371697" y="189473"/>
                        <a:pt x="368300" y="189473"/>
                      </a:cubicBezTo>
                      <a:cubicBezTo>
                        <a:pt x="364903" y="189473"/>
                        <a:pt x="362477" y="186139"/>
                        <a:pt x="362477" y="182249"/>
                      </a:cubicBezTo>
                      <a:cubicBezTo>
                        <a:pt x="362477" y="178360"/>
                        <a:pt x="364903" y="175026"/>
                        <a:pt x="368300" y="175026"/>
                      </a:cubicBezTo>
                      <a:close/>
                      <a:moveTo>
                        <a:pt x="349376" y="175026"/>
                      </a:moveTo>
                      <a:cubicBezTo>
                        <a:pt x="352772" y="175026"/>
                        <a:pt x="355684" y="178360"/>
                        <a:pt x="355684" y="182249"/>
                      </a:cubicBezTo>
                      <a:cubicBezTo>
                        <a:pt x="355684" y="186139"/>
                        <a:pt x="352772" y="189473"/>
                        <a:pt x="349376" y="189473"/>
                      </a:cubicBezTo>
                      <a:cubicBezTo>
                        <a:pt x="345979" y="189473"/>
                        <a:pt x="343068" y="186139"/>
                        <a:pt x="343068" y="182249"/>
                      </a:cubicBezTo>
                      <a:cubicBezTo>
                        <a:pt x="343068" y="178360"/>
                        <a:pt x="345979" y="175026"/>
                        <a:pt x="349376" y="175026"/>
                      </a:cubicBezTo>
                      <a:close/>
                      <a:moveTo>
                        <a:pt x="329966" y="175026"/>
                      </a:moveTo>
                      <a:cubicBezTo>
                        <a:pt x="333363" y="175026"/>
                        <a:pt x="336274" y="178360"/>
                        <a:pt x="336274" y="182249"/>
                      </a:cubicBezTo>
                      <a:cubicBezTo>
                        <a:pt x="336274" y="186139"/>
                        <a:pt x="333363" y="189473"/>
                        <a:pt x="329966" y="189473"/>
                      </a:cubicBezTo>
                      <a:cubicBezTo>
                        <a:pt x="326569" y="189473"/>
                        <a:pt x="324143" y="186139"/>
                        <a:pt x="324143" y="182249"/>
                      </a:cubicBezTo>
                      <a:cubicBezTo>
                        <a:pt x="324143" y="178360"/>
                        <a:pt x="326569" y="175026"/>
                        <a:pt x="329966" y="175026"/>
                      </a:cubicBezTo>
                      <a:close/>
                      <a:moveTo>
                        <a:pt x="311041" y="175026"/>
                      </a:moveTo>
                      <a:cubicBezTo>
                        <a:pt x="314438" y="175026"/>
                        <a:pt x="317350" y="178360"/>
                        <a:pt x="317350" y="182249"/>
                      </a:cubicBezTo>
                      <a:cubicBezTo>
                        <a:pt x="317350" y="186139"/>
                        <a:pt x="314438" y="189473"/>
                        <a:pt x="311041" y="189473"/>
                      </a:cubicBezTo>
                      <a:cubicBezTo>
                        <a:pt x="307645" y="189473"/>
                        <a:pt x="304733" y="186139"/>
                        <a:pt x="304733" y="182249"/>
                      </a:cubicBezTo>
                      <a:cubicBezTo>
                        <a:pt x="304733" y="178360"/>
                        <a:pt x="307645" y="175026"/>
                        <a:pt x="311041" y="175026"/>
                      </a:cubicBezTo>
                      <a:close/>
                      <a:moveTo>
                        <a:pt x="272707" y="175026"/>
                      </a:moveTo>
                      <a:cubicBezTo>
                        <a:pt x="276104" y="175026"/>
                        <a:pt x="279015" y="178360"/>
                        <a:pt x="279015" y="182249"/>
                      </a:cubicBezTo>
                      <a:cubicBezTo>
                        <a:pt x="279015" y="186139"/>
                        <a:pt x="276104" y="189473"/>
                        <a:pt x="272707" y="189473"/>
                      </a:cubicBezTo>
                      <a:cubicBezTo>
                        <a:pt x="269310" y="189473"/>
                        <a:pt x="266399" y="186139"/>
                        <a:pt x="266399" y="182249"/>
                      </a:cubicBezTo>
                      <a:cubicBezTo>
                        <a:pt x="266399" y="178360"/>
                        <a:pt x="269310" y="175026"/>
                        <a:pt x="272707" y="175026"/>
                      </a:cubicBezTo>
                      <a:close/>
                      <a:moveTo>
                        <a:pt x="253783" y="175026"/>
                      </a:moveTo>
                      <a:cubicBezTo>
                        <a:pt x="257179" y="175026"/>
                        <a:pt x="259606" y="178360"/>
                        <a:pt x="259606" y="182249"/>
                      </a:cubicBezTo>
                      <a:cubicBezTo>
                        <a:pt x="259606" y="186139"/>
                        <a:pt x="257179" y="189473"/>
                        <a:pt x="253783" y="189473"/>
                      </a:cubicBezTo>
                      <a:cubicBezTo>
                        <a:pt x="250386" y="189473"/>
                        <a:pt x="247475" y="186139"/>
                        <a:pt x="247475" y="182249"/>
                      </a:cubicBezTo>
                      <a:cubicBezTo>
                        <a:pt x="247475" y="178360"/>
                        <a:pt x="250386" y="175026"/>
                        <a:pt x="253783" y="175026"/>
                      </a:cubicBezTo>
                      <a:close/>
                      <a:moveTo>
                        <a:pt x="234373" y="175026"/>
                      </a:moveTo>
                      <a:cubicBezTo>
                        <a:pt x="237770" y="175026"/>
                        <a:pt x="240681" y="178360"/>
                        <a:pt x="240681" y="182249"/>
                      </a:cubicBezTo>
                      <a:cubicBezTo>
                        <a:pt x="240681" y="186139"/>
                        <a:pt x="237770" y="189473"/>
                        <a:pt x="234373" y="189473"/>
                      </a:cubicBezTo>
                      <a:cubicBezTo>
                        <a:pt x="230976" y="189473"/>
                        <a:pt x="228550" y="186139"/>
                        <a:pt x="228550" y="182249"/>
                      </a:cubicBezTo>
                      <a:cubicBezTo>
                        <a:pt x="228550" y="178360"/>
                        <a:pt x="230976" y="175026"/>
                        <a:pt x="234373" y="175026"/>
                      </a:cubicBezTo>
                      <a:close/>
                      <a:moveTo>
                        <a:pt x="215448" y="175026"/>
                      </a:moveTo>
                      <a:cubicBezTo>
                        <a:pt x="218845" y="175026"/>
                        <a:pt x="221757" y="178360"/>
                        <a:pt x="221757" y="182249"/>
                      </a:cubicBezTo>
                      <a:cubicBezTo>
                        <a:pt x="221757" y="186139"/>
                        <a:pt x="218845" y="189473"/>
                        <a:pt x="215448" y="189473"/>
                      </a:cubicBezTo>
                      <a:cubicBezTo>
                        <a:pt x="212052" y="189473"/>
                        <a:pt x="209140" y="186139"/>
                        <a:pt x="209140" y="182249"/>
                      </a:cubicBezTo>
                      <a:cubicBezTo>
                        <a:pt x="209140" y="178360"/>
                        <a:pt x="212052" y="175026"/>
                        <a:pt x="215448" y="175026"/>
                      </a:cubicBezTo>
                      <a:close/>
                      <a:moveTo>
                        <a:pt x="196039" y="175026"/>
                      </a:moveTo>
                      <a:cubicBezTo>
                        <a:pt x="199435" y="175026"/>
                        <a:pt x="202347" y="178360"/>
                        <a:pt x="202347" y="182249"/>
                      </a:cubicBezTo>
                      <a:cubicBezTo>
                        <a:pt x="202347" y="186139"/>
                        <a:pt x="199435" y="189473"/>
                        <a:pt x="196039" y="189473"/>
                      </a:cubicBezTo>
                      <a:cubicBezTo>
                        <a:pt x="192642" y="189473"/>
                        <a:pt x="190216" y="186139"/>
                        <a:pt x="190216" y="182249"/>
                      </a:cubicBezTo>
                      <a:cubicBezTo>
                        <a:pt x="190216" y="178360"/>
                        <a:pt x="192642" y="175026"/>
                        <a:pt x="196039" y="175026"/>
                      </a:cubicBezTo>
                      <a:close/>
                      <a:moveTo>
                        <a:pt x="177114" y="175026"/>
                      </a:moveTo>
                      <a:cubicBezTo>
                        <a:pt x="180511" y="175026"/>
                        <a:pt x="183422" y="178360"/>
                        <a:pt x="183422" y="182249"/>
                      </a:cubicBezTo>
                      <a:cubicBezTo>
                        <a:pt x="183422" y="186139"/>
                        <a:pt x="180511" y="189473"/>
                        <a:pt x="177114" y="189473"/>
                      </a:cubicBezTo>
                      <a:cubicBezTo>
                        <a:pt x="173717" y="189473"/>
                        <a:pt x="170806" y="186139"/>
                        <a:pt x="170806" y="182249"/>
                      </a:cubicBezTo>
                      <a:cubicBezTo>
                        <a:pt x="170806" y="178360"/>
                        <a:pt x="173717" y="175026"/>
                        <a:pt x="177114" y="175026"/>
                      </a:cubicBezTo>
                      <a:close/>
                      <a:moveTo>
                        <a:pt x="158190" y="175026"/>
                      </a:moveTo>
                      <a:cubicBezTo>
                        <a:pt x="161586" y="175026"/>
                        <a:pt x="164013" y="178360"/>
                        <a:pt x="164013" y="182249"/>
                      </a:cubicBezTo>
                      <a:cubicBezTo>
                        <a:pt x="164013" y="186139"/>
                        <a:pt x="161586" y="189473"/>
                        <a:pt x="158190" y="189473"/>
                      </a:cubicBezTo>
                      <a:cubicBezTo>
                        <a:pt x="154793" y="189473"/>
                        <a:pt x="151882" y="186139"/>
                        <a:pt x="151882" y="182249"/>
                      </a:cubicBezTo>
                      <a:cubicBezTo>
                        <a:pt x="151882" y="178360"/>
                        <a:pt x="154793" y="175026"/>
                        <a:pt x="158190" y="175026"/>
                      </a:cubicBezTo>
                      <a:close/>
                      <a:moveTo>
                        <a:pt x="138780" y="175026"/>
                      </a:moveTo>
                      <a:cubicBezTo>
                        <a:pt x="142177" y="175026"/>
                        <a:pt x="145088" y="178360"/>
                        <a:pt x="145088" y="182249"/>
                      </a:cubicBezTo>
                      <a:cubicBezTo>
                        <a:pt x="145088" y="186139"/>
                        <a:pt x="142177" y="189473"/>
                        <a:pt x="138780" y="189473"/>
                      </a:cubicBezTo>
                      <a:cubicBezTo>
                        <a:pt x="135383" y="189473"/>
                        <a:pt x="132472" y="186139"/>
                        <a:pt x="132472" y="182249"/>
                      </a:cubicBezTo>
                      <a:cubicBezTo>
                        <a:pt x="132472" y="178360"/>
                        <a:pt x="135383" y="175026"/>
                        <a:pt x="138780" y="175026"/>
                      </a:cubicBezTo>
                      <a:close/>
                      <a:moveTo>
                        <a:pt x="119855" y="175026"/>
                      </a:moveTo>
                      <a:cubicBezTo>
                        <a:pt x="123252" y="175026"/>
                        <a:pt x="125678" y="178360"/>
                        <a:pt x="125678" y="182249"/>
                      </a:cubicBezTo>
                      <a:cubicBezTo>
                        <a:pt x="125678" y="186139"/>
                        <a:pt x="123252" y="189473"/>
                        <a:pt x="119855" y="189473"/>
                      </a:cubicBezTo>
                      <a:cubicBezTo>
                        <a:pt x="116459" y="189473"/>
                        <a:pt x="113547" y="186139"/>
                        <a:pt x="113547" y="182249"/>
                      </a:cubicBezTo>
                      <a:cubicBezTo>
                        <a:pt x="113547" y="178360"/>
                        <a:pt x="116459" y="175026"/>
                        <a:pt x="119855" y="175026"/>
                      </a:cubicBezTo>
                      <a:close/>
                      <a:moveTo>
                        <a:pt x="100446" y="175026"/>
                      </a:moveTo>
                      <a:cubicBezTo>
                        <a:pt x="103842" y="175026"/>
                        <a:pt x="106754" y="178360"/>
                        <a:pt x="106754" y="182249"/>
                      </a:cubicBezTo>
                      <a:cubicBezTo>
                        <a:pt x="106754" y="186139"/>
                        <a:pt x="103842" y="189473"/>
                        <a:pt x="100446" y="189473"/>
                      </a:cubicBezTo>
                      <a:cubicBezTo>
                        <a:pt x="97049" y="189473"/>
                        <a:pt x="94623" y="186139"/>
                        <a:pt x="94623" y="182249"/>
                      </a:cubicBezTo>
                      <a:cubicBezTo>
                        <a:pt x="94623" y="178360"/>
                        <a:pt x="97049" y="175026"/>
                        <a:pt x="100446" y="175026"/>
                      </a:cubicBezTo>
                      <a:close/>
                      <a:moveTo>
                        <a:pt x="81521" y="175026"/>
                      </a:moveTo>
                      <a:cubicBezTo>
                        <a:pt x="84918" y="175026"/>
                        <a:pt x="87829" y="178360"/>
                        <a:pt x="87829" y="182249"/>
                      </a:cubicBezTo>
                      <a:cubicBezTo>
                        <a:pt x="87829" y="186139"/>
                        <a:pt x="84918" y="189473"/>
                        <a:pt x="81521" y="189473"/>
                      </a:cubicBezTo>
                      <a:cubicBezTo>
                        <a:pt x="78124" y="189473"/>
                        <a:pt x="75213" y="186139"/>
                        <a:pt x="75213" y="182249"/>
                      </a:cubicBezTo>
                      <a:cubicBezTo>
                        <a:pt x="75213" y="178360"/>
                        <a:pt x="78124" y="175026"/>
                        <a:pt x="81521" y="175026"/>
                      </a:cubicBezTo>
                      <a:close/>
                      <a:moveTo>
                        <a:pt x="62111" y="175026"/>
                      </a:moveTo>
                      <a:cubicBezTo>
                        <a:pt x="65993" y="175026"/>
                        <a:pt x="68420" y="178360"/>
                        <a:pt x="68420" y="182249"/>
                      </a:cubicBezTo>
                      <a:cubicBezTo>
                        <a:pt x="68420" y="186139"/>
                        <a:pt x="65993" y="189473"/>
                        <a:pt x="62111" y="189473"/>
                      </a:cubicBezTo>
                      <a:cubicBezTo>
                        <a:pt x="58715" y="189473"/>
                        <a:pt x="56289" y="186139"/>
                        <a:pt x="56289" y="182249"/>
                      </a:cubicBezTo>
                      <a:cubicBezTo>
                        <a:pt x="56289" y="178360"/>
                        <a:pt x="58715" y="175026"/>
                        <a:pt x="62111" y="175026"/>
                      </a:cubicBezTo>
                      <a:close/>
                      <a:moveTo>
                        <a:pt x="43187" y="175026"/>
                      </a:moveTo>
                      <a:cubicBezTo>
                        <a:pt x="46584" y="175026"/>
                        <a:pt x="49495" y="178360"/>
                        <a:pt x="49495" y="182249"/>
                      </a:cubicBezTo>
                      <a:cubicBezTo>
                        <a:pt x="49495" y="186139"/>
                        <a:pt x="46584" y="189473"/>
                        <a:pt x="43187" y="189473"/>
                      </a:cubicBezTo>
                      <a:cubicBezTo>
                        <a:pt x="39790" y="189473"/>
                        <a:pt x="36879" y="186139"/>
                        <a:pt x="36879" y="182249"/>
                      </a:cubicBezTo>
                      <a:cubicBezTo>
                        <a:pt x="36879" y="178360"/>
                        <a:pt x="39790" y="175026"/>
                        <a:pt x="43187" y="175026"/>
                      </a:cubicBezTo>
                      <a:close/>
                      <a:moveTo>
                        <a:pt x="1165917" y="160166"/>
                      </a:moveTo>
                      <a:lnTo>
                        <a:pt x="1166284" y="161349"/>
                      </a:lnTo>
                      <a:lnTo>
                        <a:pt x="1165556" y="160580"/>
                      </a:lnTo>
                      <a:close/>
                      <a:moveTo>
                        <a:pt x="904009" y="157801"/>
                      </a:moveTo>
                      <a:cubicBezTo>
                        <a:pt x="904980" y="157801"/>
                        <a:pt x="905950" y="158913"/>
                        <a:pt x="905950" y="160580"/>
                      </a:cubicBezTo>
                      <a:cubicBezTo>
                        <a:pt x="905950" y="161691"/>
                        <a:pt x="904980" y="162802"/>
                        <a:pt x="904009" y="162802"/>
                      </a:cubicBezTo>
                      <a:cubicBezTo>
                        <a:pt x="903039" y="162802"/>
                        <a:pt x="902068" y="161691"/>
                        <a:pt x="902068" y="160580"/>
                      </a:cubicBezTo>
                      <a:cubicBezTo>
                        <a:pt x="902068" y="158913"/>
                        <a:pt x="903039" y="157801"/>
                        <a:pt x="904009" y="157801"/>
                      </a:cubicBezTo>
                      <a:close/>
                      <a:moveTo>
                        <a:pt x="1114605" y="155579"/>
                      </a:moveTo>
                      <a:cubicBezTo>
                        <a:pt x="1117031" y="155579"/>
                        <a:pt x="1118487" y="157801"/>
                        <a:pt x="1118487" y="160580"/>
                      </a:cubicBezTo>
                      <a:cubicBezTo>
                        <a:pt x="1118487" y="162802"/>
                        <a:pt x="1117031" y="165025"/>
                        <a:pt x="1114605" y="165025"/>
                      </a:cubicBezTo>
                      <a:cubicBezTo>
                        <a:pt x="1112179" y="165025"/>
                        <a:pt x="1110238" y="162802"/>
                        <a:pt x="1110238" y="160580"/>
                      </a:cubicBezTo>
                      <a:cubicBezTo>
                        <a:pt x="1110238" y="157801"/>
                        <a:pt x="1112179" y="155579"/>
                        <a:pt x="1114605" y="155579"/>
                      </a:cubicBezTo>
                      <a:close/>
                      <a:moveTo>
                        <a:pt x="4853" y="154468"/>
                      </a:moveTo>
                      <a:cubicBezTo>
                        <a:pt x="7764" y="154468"/>
                        <a:pt x="10190" y="157246"/>
                        <a:pt x="10190" y="160580"/>
                      </a:cubicBezTo>
                      <a:cubicBezTo>
                        <a:pt x="10190" y="163913"/>
                        <a:pt x="7764" y="166136"/>
                        <a:pt x="4853" y="166136"/>
                      </a:cubicBezTo>
                      <a:cubicBezTo>
                        <a:pt x="1941" y="166136"/>
                        <a:pt x="0" y="163913"/>
                        <a:pt x="0" y="160580"/>
                      </a:cubicBezTo>
                      <a:cubicBezTo>
                        <a:pt x="0" y="157246"/>
                        <a:pt x="1941" y="154468"/>
                        <a:pt x="4853" y="154468"/>
                      </a:cubicBezTo>
                      <a:close/>
                      <a:moveTo>
                        <a:pt x="1133529" y="153356"/>
                      </a:moveTo>
                      <a:cubicBezTo>
                        <a:pt x="1136926" y="153356"/>
                        <a:pt x="1139838" y="156690"/>
                        <a:pt x="1139838" y="160580"/>
                      </a:cubicBezTo>
                      <a:cubicBezTo>
                        <a:pt x="1139838" y="164469"/>
                        <a:pt x="1136926" y="167247"/>
                        <a:pt x="1133529" y="167247"/>
                      </a:cubicBezTo>
                      <a:cubicBezTo>
                        <a:pt x="1130133" y="167247"/>
                        <a:pt x="1127221" y="164469"/>
                        <a:pt x="1127221" y="160580"/>
                      </a:cubicBezTo>
                      <a:cubicBezTo>
                        <a:pt x="1127221" y="156690"/>
                        <a:pt x="1130133" y="153356"/>
                        <a:pt x="1133529" y="153356"/>
                      </a:cubicBezTo>
                      <a:close/>
                      <a:moveTo>
                        <a:pt x="999602" y="153356"/>
                      </a:moveTo>
                      <a:cubicBezTo>
                        <a:pt x="1002999" y="153356"/>
                        <a:pt x="1005910" y="156690"/>
                        <a:pt x="1005910" y="160580"/>
                      </a:cubicBezTo>
                      <a:cubicBezTo>
                        <a:pt x="1005910" y="164469"/>
                        <a:pt x="1002999" y="167247"/>
                        <a:pt x="999602" y="167247"/>
                      </a:cubicBezTo>
                      <a:cubicBezTo>
                        <a:pt x="996206" y="167247"/>
                        <a:pt x="993779" y="164469"/>
                        <a:pt x="993779" y="160580"/>
                      </a:cubicBezTo>
                      <a:cubicBezTo>
                        <a:pt x="993779" y="156690"/>
                        <a:pt x="996206" y="153356"/>
                        <a:pt x="999602" y="153356"/>
                      </a:cubicBezTo>
                      <a:close/>
                      <a:moveTo>
                        <a:pt x="980678" y="153356"/>
                      </a:moveTo>
                      <a:cubicBezTo>
                        <a:pt x="984074" y="153356"/>
                        <a:pt x="986986" y="156690"/>
                        <a:pt x="986986" y="160580"/>
                      </a:cubicBezTo>
                      <a:cubicBezTo>
                        <a:pt x="986986" y="164469"/>
                        <a:pt x="984074" y="167247"/>
                        <a:pt x="980678" y="167247"/>
                      </a:cubicBezTo>
                      <a:cubicBezTo>
                        <a:pt x="977281" y="167247"/>
                        <a:pt x="974370" y="164469"/>
                        <a:pt x="974370" y="160580"/>
                      </a:cubicBezTo>
                      <a:cubicBezTo>
                        <a:pt x="974370" y="156690"/>
                        <a:pt x="977281" y="153356"/>
                        <a:pt x="980678" y="153356"/>
                      </a:cubicBezTo>
                      <a:close/>
                      <a:moveTo>
                        <a:pt x="961268" y="153356"/>
                      </a:moveTo>
                      <a:cubicBezTo>
                        <a:pt x="964665" y="153356"/>
                        <a:pt x="967576" y="156690"/>
                        <a:pt x="967576" y="160580"/>
                      </a:cubicBezTo>
                      <a:cubicBezTo>
                        <a:pt x="967576" y="164469"/>
                        <a:pt x="964665" y="167247"/>
                        <a:pt x="961268" y="167247"/>
                      </a:cubicBezTo>
                      <a:cubicBezTo>
                        <a:pt x="957871" y="167247"/>
                        <a:pt x="955445" y="164469"/>
                        <a:pt x="955445" y="160580"/>
                      </a:cubicBezTo>
                      <a:cubicBezTo>
                        <a:pt x="955445" y="156690"/>
                        <a:pt x="957871" y="153356"/>
                        <a:pt x="961268" y="153356"/>
                      </a:cubicBezTo>
                      <a:close/>
                      <a:moveTo>
                        <a:pt x="942343" y="153356"/>
                      </a:moveTo>
                      <a:cubicBezTo>
                        <a:pt x="945740" y="153356"/>
                        <a:pt x="948652" y="156690"/>
                        <a:pt x="948652" y="160580"/>
                      </a:cubicBezTo>
                      <a:cubicBezTo>
                        <a:pt x="948652" y="164469"/>
                        <a:pt x="945740" y="167247"/>
                        <a:pt x="942343" y="167247"/>
                      </a:cubicBezTo>
                      <a:cubicBezTo>
                        <a:pt x="938947" y="167247"/>
                        <a:pt x="936035" y="164469"/>
                        <a:pt x="936035" y="160580"/>
                      </a:cubicBezTo>
                      <a:cubicBezTo>
                        <a:pt x="936035" y="156690"/>
                        <a:pt x="938947" y="153356"/>
                        <a:pt x="942343" y="153356"/>
                      </a:cubicBezTo>
                      <a:close/>
                      <a:moveTo>
                        <a:pt x="923419" y="153356"/>
                      </a:moveTo>
                      <a:cubicBezTo>
                        <a:pt x="926816" y="153356"/>
                        <a:pt x="929242" y="156690"/>
                        <a:pt x="929242" y="160580"/>
                      </a:cubicBezTo>
                      <a:cubicBezTo>
                        <a:pt x="929242" y="164469"/>
                        <a:pt x="926816" y="167247"/>
                        <a:pt x="923419" y="167247"/>
                      </a:cubicBezTo>
                      <a:cubicBezTo>
                        <a:pt x="920022" y="167247"/>
                        <a:pt x="917111" y="164469"/>
                        <a:pt x="917111" y="160580"/>
                      </a:cubicBezTo>
                      <a:cubicBezTo>
                        <a:pt x="917111" y="156690"/>
                        <a:pt x="920022" y="153356"/>
                        <a:pt x="923419" y="153356"/>
                      </a:cubicBezTo>
                      <a:close/>
                      <a:moveTo>
                        <a:pt x="693413" y="153356"/>
                      </a:moveTo>
                      <a:cubicBezTo>
                        <a:pt x="697295" y="153356"/>
                        <a:pt x="699722" y="156690"/>
                        <a:pt x="699722" y="160580"/>
                      </a:cubicBezTo>
                      <a:cubicBezTo>
                        <a:pt x="699722" y="164469"/>
                        <a:pt x="697295" y="167247"/>
                        <a:pt x="693413" y="167247"/>
                      </a:cubicBezTo>
                      <a:cubicBezTo>
                        <a:pt x="690017" y="167247"/>
                        <a:pt x="687591" y="164469"/>
                        <a:pt x="687591" y="160580"/>
                      </a:cubicBezTo>
                      <a:cubicBezTo>
                        <a:pt x="687591" y="156690"/>
                        <a:pt x="690017" y="153356"/>
                        <a:pt x="693413" y="153356"/>
                      </a:cubicBezTo>
                      <a:close/>
                      <a:moveTo>
                        <a:pt x="674489" y="153356"/>
                      </a:moveTo>
                      <a:cubicBezTo>
                        <a:pt x="677886" y="153356"/>
                        <a:pt x="680797" y="156690"/>
                        <a:pt x="680797" y="160580"/>
                      </a:cubicBezTo>
                      <a:cubicBezTo>
                        <a:pt x="680797" y="164469"/>
                        <a:pt x="677886" y="167247"/>
                        <a:pt x="674489" y="167247"/>
                      </a:cubicBezTo>
                      <a:cubicBezTo>
                        <a:pt x="671092" y="167247"/>
                        <a:pt x="668181" y="164469"/>
                        <a:pt x="668181" y="160580"/>
                      </a:cubicBezTo>
                      <a:cubicBezTo>
                        <a:pt x="668181" y="156690"/>
                        <a:pt x="671092" y="153356"/>
                        <a:pt x="674489" y="153356"/>
                      </a:cubicBezTo>
                      <a:close/>
                      <a:moveTo>
                        <a:pt x="655564" y="153356"/>
                      </a:moveTo>
                      <a:cubicBezTo>
                        <a:pt x="658961" y="153356"/>
                        <a:pt x="661387" y="156690"/>
                        <a:pt x="661387" y="160580"/>
                      </a:cubicBezTo>
                      <a:cubicBezTo>
                        <a:pt x="661387" y="164469"/>
                        <a:pt x="658961" y="167247"/>
                        <a:pt x="655564" y="167247"/>
                      </a:cubicBezTo>
                      <a:cubicBezTo>
                        <a:pt x="652168" y="167247"/>
                        <a:pt x="649256" y="164469"/>
                        <a:pt x="649256" y="160580"/>
                      </a:cubicBezTo>
                      <a:cubicBezTo>
                        <a:pt x="649256" y="156690"/>
                        <a:pt x="652168" y="153356"/>
                        <a:pt x="655564" y="153356"/>
                      </a:cubicBezTo>
                      <a:close/>
                      <a:moveTo>
                        <a:pt x="636155" y="153356"/>
                      </a:moveTo>
                      <a:cubicBezTo>
                        <a:pt x="639551" y="153356"/>
                        <a:pt x="642463" y="156690"/>
                        <a:pt x="642463" y="160580"/>
                      </a:cubicBezTo>
                      <a:cubicBezTo>
                        <a:pt x="642463" y="164469"/>
                        <a:pt x="639551" y="167247"/>
                        <a:pt x="636155" y="167247"/>
                      </a:cubicBezTo>
                      <a:cubicBezTo>
                        <a:pt x="632758" y="167247"/>
                        <a:pt x="629847" y="164469"/>
                        <a:pt x="629847" y="160580"/>
                      </a:cubicBezTo>
                      <a:cubicBezTo>
                        <a:pt x="629847" y="156690"/>
                        <a:pt x="632758" y="153356"/>
                        <a:pt x="636155" y="153356"/>
                      </a:cubicBezTo>
                      <a:close/>
                      <a:moveTo>
                        <a:pt x="617230" y="153356"/>
                      </a:moveTo>
                      <a:cubicBezTo>
                        <a:pt x="620627" y="153356"/>
                        <a:pt x="623538" y="156690"/>
                        <a:pt x="623538" y="160580"/>
                      </a:cubicBezTo>
                      <a:cubicBezTo>
                        <a:pt x="623538" y="164469"/>
                        <a:pt x="620627" y="167247"/>
                        <a:pt x="617230" y="167247"/>
                      </a:cubicBezTo>
                      <a:cubicBezTo>
                        <a:pt x="613833" y="167247"/>
                        <a:pt x="610922" y="164469"/>
                        <a:pt x="610922" y="160580"/>
                      </a:cubicBezTo>
                      <a:cubicBezTo>
                        <a:pt x="610922" y="156690"/>
                        <a:pt x="613833" y="153356"/>
                        <a:pt x="617230" y="153356"/>
                      </a:cubicBezTo>
                      <a:close/>
                      <a:moveTo>
                        <a:pt x="597820" y="153356"/>
                      </a:moveTo>
                      <a:cubicBezTo>
                        <a:pt x="601217" y="153356"/>
                        <a:pt x="604129" y="156690"/>
                        <a:pt x="604129" y="160580"/>
                      </a:cubicBezTo>
                      <a:cubicBezTo>
                        <a:pt x="604129" y="164469"/>
                        <a:pt x="601217" y="167247"/>
                        <a:pt x="597820" y="167247"/>
                      </a:cubicBezTo>
                      <a:cubicBezTo>
                        <a:pt x="594424" y="167247"/>
                        <a:pt x="591998" y="164469"/>
                        <a:pt x="591998" y="160580"/>
                      </a:cubicBezTo>
                      <a:cubicBezTo>
                        <a:pt x="591998" y="156690"/>
                        <a:pt x="594424" y="153356"/>
                        <a:pt x="597820" y="153356"/>
                      </a:cubicBezTo>
                      <a:close/>
                      <a:moveTo>
                        <a:pt x="578896" y="153356"/>
                      </a:moveTo>
                      <a:cubicBezTo>
                        <a:pt x="582293" y="153356"/>
                        <a:pt x="585204" y="156690"/>
                        <a:pt x="585204" y="160580"/>
                      </a:cubicBezTo>
                      <a:cubicBezTo>
                        <a:pt x="585204" y="164469"/>
                        <a:pt x="582293" y="167247"/>
                        <a:pt x="578896" y="167247"/>
                      </a:cubicBezTo>
                      <a:cubicBezTo>
                        <a:pt x="575499" y="167247"/>
                        <a:pt x="572588" y="164469"/>
                        <a:pt x="572588" y="160580"/>
                      </a:cubicBezTo>
                      <a:cubicBezTo>
                        <a:pt x="572588" y="156690"/>
                        <a:pt x="575499" y="153356"/>
                        <a:pt x="578896" y="153356"/>
                      </a:cubicBezTo>
                      <a:close/>
                      <a:moveTo>
                        <a:pt x="483303" y="153356"/>
                      </a:moveTo>
                      <a:cubicBezTo>
                        <a:pt x="486700" y="153356"/>
                        <a:pt x="489611" y="156690"/>
                        <a:pt x="489611" y="160580"/>
                      </a:cubicBezTo>
                      <a:cubicBezTo>
                        <a:pt x="489611" y="164469"/>
                        <a:pt x="486700" y="167247"/>
                        <a:pt x="483303" y="167247"/>
                      </a:cubicBezTo>
                      <a:cubicBezTo>
                        <a:pt x="479906" y="167247"/>
                        <a:pt x="476995" y="164469"/>
                        <a:pt x="476995" y="160580"/>
                      </a:cubicBezTo>
                      <a:cubicBezTo>
                        <a:pt x="476995" y="156690"/>
                        <a:pt x="479906" y="153356"/>
                        <a:pt x="483303" y="153356"/>
                      </a:cubicBezTo>
                      <a:close/>
                      <a:moveTo>
                        <a:pt x="463893" y="153356"/>
                      </a:moveTo>
                      <a:cubicBezTo>
                        <a:pt x="467290" y="153356"/>
                        <a:pt x="470201" y="156690"/>
                        <a:pt x="470201" y="160580"/>
                      </a:cubicBezTo>
                      <a:cubicBezTo>
                        <a:pt x="470201" y="164469"/>
                        <a:pt x="467290" y="167247"/>
                        <a:pt x="463893" y="167247"/>
                      </a:cubicBezTo>
                      <a:cubicBezTo>
                        <a:pt x="460497" y="167247"/>
                        <a:pt x="458070" y="164469"/>
                        <a:pt x="458070" y="160580"/>
                      </a:cubicBezTo>
                      <a:cubicBezTo>
                        <a:pt x="458070" y="156690"/>
                        <a:pt x="460497" y="153356"/>
                        <a:pt x="463893" y="153356"/>
                      </a:cubicBezTo>
                      <a:close/>
                      <a:moveTo>
                        <a:pt x="406634" y="153356"/>
                      </a:moveTo>
                      <a:cubicBezTo>
                        <a:pt x="410031" y="153356"/>
                        <a:pt x="412943" y="156690"/>
                        <a:pt x="412943" y="160580"/>
                      </a:cubicBezTo>
                      <a:cubicBezTo>
                        <a:pt x="412943" y="164469"/>
                        <a:pt x="410031" y="167247"/>
                        <a:pt x="406634" y="167247"/>
                      </a:cubicBezTo>
                      <a:cubicBezTo>
                        <a:pt x="403238" y="167247"/>
                        <a:pt x="400326" y="164469"/>
                        <a:pt x="400326" y="160580"/>
                      </a:cubicBezTo>
                      <a:cubicBezTo>
                        <a:pt x="400326" y="156690"/>
                        <a:pt x="403238" y="153356"/>
                        <a:pt x="406634" y="153356"/>
                      </a:cubicBezTo>
                      <a:close/>
                      <a:moveTo>
                        <a:pt x="387710" y="153356"/>
                      </a:moveTo>
                      <a:cubicBezTo>
                        <a:pt x="391107" y="153356"/>
                        <a:pt x="393533" y="156690"/>
                        <a:pt x="393533" y="160580"/>
                      </a:cubicBezTo>
                      <a:cubicBezTo>
                        <a:pt x="393533" y="164469"/>
                        <a:pt x="391107" y="167247"/>
                        <a:pt x="387710" y="167247"/>
                      </a:cubicBezTo>
                      <a:cubicBezTo>
                        <a:pt x="384313" y="167247"/>
                        <a:pt x="381402" y="164469"/>
                        <a:pt x="381402" y="160580"/>
                      </a:cubicBezTo>
                      <a:cubicBezTo>
                        <a:pt x="381402" y="156690"/>
                        <a:pt x="384313" y="153356"/>
                        <a:pt x="387710" y="153356"/>
                      </a:cubicBezTo>
                      <a:close/>
                      <a:moveTo>
                        <a:pt x="368300" y="153356"/>
                      </a:moveTo>
                      <a:cubicBezTo>
                        <a:pt x="371697" y="153356"/>
                        <a:pt x="374608" y="156690"/>
                        <a:pt x="374608" y="160580"/>
                      </a:cubicBezTo>
                      <a:cubicBezTo>
                        <a:pt x="374608" y="164469"/>
                        <a:pt x="371697" y="167247"/>
                        <a:pt x="368300" y="167247"/>
                      </a:cubicBezTo>
                      <a:cubicBezTo>
                        <a:pt x="364903" y="167247"/>
                        <a:pt x="362477" y="164469"/>
                        <a:pt x="362477" y="160580"/>
                      </a:cubicBezTo>
                      <a:cubicBezTo>
                        <a:pt x="362477" y="156690"/>
                        <a:pt x="364903" y="153356"/>
                        <a:pt x="368300" y="153356"/>
                      </a:cubicBezTo>
                      <a:close/>
                      <a:moveTo>
                        <a:pt x="349376" y="153356"/>
                      </a:moveTo>
                      <a:cubicBezTo>
                        <a:pt x="352772" y="153356"/>
                        <a:pt x="355684" y="156690"/>
                        <a:pt x="355684" y="160580"/>
                      </a:cubicBezTo>
                      <a:cubicBezTo>
                        <a:pt x="355684" y="164469"/>
                        <a:pt x="352772" y="167247"/>
                        <a:pt x="349376" y="167247"/>
                      </a:cubicBezTo>
                      <a:cubicBezTo>
                        <a:pt x="345979" y="167247"/>
                        <a:pt x="343068" y="164469"/>
                        <a:pt x="343068" y="160580"/>
                      </a:cubicBezTo>
                      <a:cubicBezTo>
                        <a:pt x="343068" y="156690"/>
                        <a:pt x="345979" y="153356"/>
                        <a:pt x="349376" y="153356"/>
                      </a:cubicBezTo>
                      <a:close/>
                      <a:moveTo>
                        <a:pt x="311041" y="153356"/>
                      </a:moveTo>
                      <a:cubicBezTo>
                        <a:pt x="314438" y="153356"/>
                        <a:pt x="317350" y="156690"/>
                        <a:pt x="317350" y="160580"/>
                      </a:cubicBezTo>
                      <a:cubicBezTo>
                        <a:pt x="317350" y="164469"/>
                        <a:pt x="314438" y="167247"/>
                        <a:pt x="311041" y="167247"/>
                      </a:cubicBezTo>
                      <a:cubicBezTo>
                        <a:pt x="307645" y="167247"/>
                        <a:pt x="304733" y="164469"/>
                        <a:pt x="304733" y="160580"/>
                      </a:cubicBezTo>
                      <a:cubicBezTo>
                        <a:pt x="304733" y="156690"/>
                        <a:pt x="307645" y="153356"/>
                        <a:pt x="311041" y="153356"/>
                      </a:cubicBezTo>
                      <a:close/>
                      <a:moveTo>
                        <a:pt x="272707" y="153356"/>
                      </a:moveTo>
                      <a:cubicBezTo>
                        <a:pt x="276104" y="153356"/>
                        <a:pt x="279015" y="156690"/>
                        <a:pt x="279015" y="160580"/>
                      </a:cubicBezTo>
                      <a:cubicBezTo>
                        <a:pt x="279015" y="164469"/>
                        <a:pt x="276104" y="167247"/>
                        <a:pt x="272707" y="167247"/>
                      </a:cubicBezTo>
                      <a:cubicBezTo>
                        <a:pt x="269310" y="167247"/>
                        <a:pt x="266399" y="164469"/>
                        <a:pt x="266399" y="160580"/>
                      </a:cubicBezTo>
                      <a:cubicBezTo>
                        <a:pt x="266399" y="156690"/>
                        <a:pt x="269310" y="153356"/>
                        <a:pt x="272707" y="153356"/>
                      </a:cubicBezTo>
                      <a:close/>
                      <a:moveTo>
                        <a:pt x="253783" y="153356"/>
                      </a:moveTo>
                      <a:cubicBezTo>
                        <a:pt x="257179" y="153356"/>
                        <a:pt x="259606" y="156690"/>
                        <a:pt x="259606" y="160580"/>
                      </a:cubicBezTo>
                      <a:cubicBezTo>
                        <a:pt x="259606" y="164469"/>
                        <a:pt x="257179" y="167247"/>
                        <a:pt x="253783" y="167247"/>
                      </a:cubicBezTo>
                      <a:cubicBezTo>
                        <a:pt x="250386" y="167247"/>
                        <a:pt x="247475" y="164469"/>
                        <a:pt x="247475" y="160580"/>
                      </a:cubicBezTo>
                      <a:cubicBezTo>
                        <a:pt x="247475" y="156690"/>
                        <a:pt x="250386" y="153356"/>
                        <a:pt x="253783" y="153356"/>
                      </a:cubicBezTo>
                      <a:close/>
                      <a:moveTo>
                        <a:pt x="234373" y="153356"/>
                      </a:moveTo>
                      <a:cubicBezTo>
                        <a:pt x="237770" y="153356"/>
                        <a:pt x="240681" y="156690"/>
                        <a:pt x="240681" y="160580"/>
                      </a:cubicBezTo>
                      <a:cubicBezTo>
                        <a:pt x="240681" y="164469"/>
                        <a:pt x="237770" y="167247"/>
                        <a:pt x="234373" y="167247"/>
                      </a:cubicBezTo>
                      <a:cubicBezTo>
                        <a:pt x="230976" y="167247"/>
                        <a:pt x="228550" y="164469"/>
                        <a:pt x="228550" y="160580"/>
                      </a:cubicBezTo>
                      <a:cubicBezTo>
                        <a:pt x="228550" y="156690"/>
                        <a:pt x="230976" y="153356"/>
                        <a:pt x="234373" y="153356"/>
                      </a:cubicBezTo>
                      <a:close/>
                      <a:moveTo>
                        <a:pt x="215448" y="153356"/>
                      </a:moveTo>
                      <a:cubicBezTo>
                        <a:pt x="218845" y="153356"/>
                        <a:pt x="221757" y="156690"/>
                        <a:pt x="221757" y="160580"/>
                      </a:cubicBezTo>
                      <a:cubicBezTo>
                        <a:pt x="221757" y="164469"/>
                        <a:pt x="218845" y="167247"/>
                        <a:pt x="215448" y="167247"/>
                      </a:cubicBezTo>
                      <a:cubicBezTo>
                        <a:pt x="212052" y="167247"/>
                        <a:pt x="209140" y="164469"/>
                        <a:pt x="209140" y="160580"/>
                      </a:cubicBezTo>
                      <a:cubicBezTo>
                        <a:pt x="209140" y="156690"/>
                        <a:pt x="212052" y="153356"/>
                        <a:pt x="215448" y="153356"/>
                      </a:cubicBezTo>
                      <a:close/>
                      <a:moveTo>
                        <a:pt x="196039" y="153356"/>
                      </a:moveTo>
                      <a:cubicBezTo>
                        <a:pt x="199435" y="153356"/>
                        <a:pt x="202347" y="156690"/>
                        <a:pt x="202347" y="160580"/>
                      </a:cubicBezTo>
                      <a:cubicBezTo>
                        <a:pt x="202347" y="164469"/>
                        <a:pt x="199435" y="167247"/>
                        <a:pt x="196039" y="167247"/>
                      </a:cubicBezTo>
                      <a:cubicBezTo>
                        <a:pt x="192642" y="167247"/>
                        <a:pt x="190216" y="164469"/>
                        <a:pt x="190216" y="160580"/>
                      </a:cubicBezTo>
                      <a:cubicBezTo>
                        <a:pt x="190216" y="156690"/>
                        <a:pt x="192642" y="153356"/>
                        <a:pt x="196039" y="153356"/>
                      </a:cubicBezTo>
                      <a:close/>
                      <a:moveTo>
                        <a:pt x="177114" y="153356"/>
                      </a:moveTo>
                      <a:cubicBezTo>
                        <a:pt x="180511" y="153356"/>
                        <a:pt x="183422" y="156690"/>
                        <a:pt x="183422" y="160580"/>
                      </a:cubicBezTo>
                      <a:cubicBezTo>
                        <a:pt x="183422" y="164469"/>
                        <a:pt x="180511" y="167247"/>
                        <a:pt x="177114" y="167247"/>
                      </a:cubicBezTo>
                      <a:cubicBezTo>
                        <a:pt x="173717" y="167247"/>
                        <a:pt x="170806" y="164469"/>
                        <a:pt x="170806" y="160580"/>
                      </a:cubicBezTo>
                      <a:cubicBezTo>
                        <a:pt x="170806" y="156690"/>
                        <a:pt x="173717" y="153356"/>
                        <a:pt x="177114" y="153356"/>
                      </a:cubicBezTo>
                      <a:close/>
                      <a:moveTo>
                        <a:pt x="158190" y="153356"/>
                      </a:moveTo>
                      <a:cubicBezTo>
                        <a:pt x="161586" y="153356"/>
                        <a:pt x="164013" y="156690"/>
                        <a:pt x="164013" y="160580"/>
                      </a:cubicBezTo>
                      <a:cubicBezTo>
                        <a:pt x="164013" y="164469"/>
                        <a:pt x="161586" y="167247"/>
                        <a:pt x="158190" y="167247"/>
                      </a:cubicBezTo>
                      <a:cubicBezTo>
                        <a:pt x="154793" y="167247"/>
                        <a:pt x="151882" y="164469"/>
                        <a:pt x="151882" y="160580"/>
                      </a:cubicBezTo>
                      <a:cubicBezTo>
                        <a:pt x="151882" y="156690"/>
                        <a:pt x="154793" y="153356"/>
                        <a:pt x="158190" y="153356"/>
                      </a:cubicBezTo>
                      <a:close/>
                      <a:moveTo>
                        <a:pt x="138780" y="153356"/>
                      </a:moveTo>
                      <a:cubicBezTo>
                        <a:pt x="142177" y="153356"/>
                        <a:pt x="145088" y="156690"/>
                        <a:pt x="145088" y="160580"/>
                      </a:cubicBezTo>
                      <a:cubicBezTo>
                        <a:pt x="145088" y="164469"/>
                        <a:pt x="142177" y="167247"/>
                        <a:pt x="138780" y="167247"/>
                      </a:cubicBezTo>
                      <a:cubicBezTo>
                        <a:pt x="135383" y="167247"/>
                        <a:pt x="132472" y="164469"/>
                        <a:pt x="132472" y="160580"/>
                      </a:cubicBezTo>
                      <a:cubicBezTo>
                        <a:pt x="132472" y="156690"/>
                        <a:pt x="135383" y="153356"/>
                        <a:pt x="138780" y="153356"/>
                      </a:cubicBezTo>
                      <a:close/>
                      <a:moveTo>
                        <a:pt x="119855" y="153356"/>
                      </a:moveTo>
                      <a:cubicBezTo>
                        <a:pt x="123252" y="153356"/>
                        <a:pt x="125678" y="156690"/>
                        <a:pt x="125678" y="160580"/>
                      </a:cubicBezTo>
                      <a:cubicBezTo>
                        <a:pt x="125678" y="164469"/>
                        <a:pt x="123252" y="167247"/>
                        <a:pt x="119855" y="167247"/>
                      </a:cubicBezTo>
                      <a:cubicBezTo>
                        <a:pt x="116459" y="167247"/>
                        <a:pt x="113547" y="164469"/>
                        <a:pt x="113547" y="160580"/>
                      </a:cubicBezTo>
                      <a:cubicBezTo>
                        <a:pt x="113547" y="156690"/>
                        <a:pt x="116459" y="153356"/>
                        <a:pt x="119855" y="153356"/>
                      </a:cubicBezTo>
                      <a:close/>
                      <a:moveTo>
                        <a:pt x="100446" y="153356"/>
                      </a:moveTo>
                      <a:cubicBezTo>
                        <a:pt x="103842" y="153356"/>
                        <a:pt x="106754" y="156690"/>
                        <a:pt x="106754" y="160580"/>
                      </a:cubicBezTo>
                      <a:cubicBezTo>
                        <a:pt x="106754" y="164469"/>
                        <a:pt x="103842" y="167247"/>
                        <a:pt x="100446" y="167247"/>
                      </a:cubicBezTo>
                      <a:cubicBezTo>
                        <a:pt x="97049" y="167247"/>
                        <a:pt x="94623" y="164469"/>
                        <a:pt x="94623" y="160580"/>
                      </a:cubicBezTo>
                      <a:cubicBezTo>
                        <a:pt x="94623" y="156690"/>
                        <a:pt x="97049" y="153356"/>
                        <a:pt x="100446" y="153356"/>
                      </a:cubicBezTo>
                      <a:close/>
                      <a:moveTo>
                        <a:pt x="81521" y="153356"/>
                      </a:moveTo>
                      <a:cubicBezTo>
                        <a:pt x="84918" y="153356"/>
                        <a:pt x="87829" y="156690"/>
                        <a:pt x="87829" y="160580"/>
                      </a:cubicBezTo>
                      <a:cubicBezTo>
                        <a:pt x="87829" y="164469"/>
                        <a:pt x="84918" y="167247"/>
                        <a:pt x="81521" y="167247"/>
                      </a:cubicBezTo>
                      <a:cubicBezTo>
                        <a:pt x="78124" y="167247"/>
                        <a:pt x="75213" y="164469"/>
                        <a:pt x="75213" y="160580"/>
                      </a:cubicBezTo>
                      <a:cubicBezTo>
                        <a:pt x="75213" y="156690"/>
                        <a:pt x="78124" y="153356"/>
                        <a:pt x="81521" y="153356"/>
                      </a:cubicBezTo>
                      <a:close/>
                      <a:moveTo>
                        <a:pt x="62111" y="153356"/>
                      </a:moveTo>
                      <a:cubicBezTo>
                        <a:pt x="65993" y="153356"/>
                        <a:pt x="68420" y="156690"/>
                        <a:pt x="68420" y="160580"/>
                      </a:cubicBezTo>
                      <a:cubicBezTo>
                        <a:pt x="68420" y="164469"/>
                        <a:pt x="65993" y="167247"/>
                        <a:pt x="62111" y="167247"/>
                      </a:cubicBezTo>
                      <a:cubicBezTo>
                        <a:pt x="58715" y="167247"/>
                        <a:pt x="56289" y="164469"/>
                        <a:pt x="56289" y="160580"/>
                      </a:cubicBezTo>
                      <a:cubicBezTo>
                        <a:pt x="56289" y="156690"/>
                        <a:pt x="58715" y="153356"/>
                        <a:pt x="62111" y="153356"/>
                      </a:cubicBezTo>
                      <a:close/>
                      <a:moveTo>
                        <a:pt x="43187" y="153356"/>
                      </a:moveTo>
                      <a:cubicBezTo>
                        <a:pt x="46584" y="153356"/>
                        <a:pt x="49495" y="156690"/>
                        <a:pt x="49495" y="160580"/>
                      </a:cubicBezTo>
                      <a:cubicBezTo>
                        <a:pt x="49495" y="164469"/>
                        <a:pt x="46584" y="167247"/>
                        <a:pt x="43187" y="167247"/>
                      </a:cubicBezTo>
                      <a:cubicBezTo>
                        <a:pt x="39790" y="167247"/>
                        <a:pt x="36879" y="164469"/>
                        <a:pt x="36879" y="160580"/>
                      </a:cubicBezTo>
                      <a:cubicBezTo>
                        <a:pt x="36879" y="156690"/>
                        <a:pt x="39790" y="153356"/>
                        <a:pt x="43187" y="153356"/>
                      </a:cubicBezTo>
                      <a:close/>
                      <a:moveTo>
                        <a:pt x="24262" y="153356"/>
                      </a:moveTo>
                      <a:cubicBezTo>
                        <a:pt x="27659" y="153356"/>
                        <a:pt x="30085" y="156690"/>
                        <a:pt x="30085" y="160580"/>
                      </a:cubicBezTo>
                      <a:cubicBezTo>
                        <a:pt x="30085" y="164469"/>
                        <a:pt x="27659" y="167247"/>
                        <a:pt x="24262" y="167247"/>
                      </a:cubicBezTo>
                      <a:cubicBezTo>
                        <a:pt x="20866" y="167247"/>
                        <a:pt x="17954" y="164469"/>
                        <a:pt x="17954" y="160580"/>
                      </a:cubicBezTo>
                      <a:cubicBezTo>
                        <a:pt x="17954" y="156690"/>
                        <a:pt x="20866" y="153356"/>
                        <a:pt x="24262" y="153356"/>
                      </a:cubicBezTo>
                      <a:close/>
                      <a:moveTo>
                        <a:pt x="387710" y="136131"/>
                      </a:moveTo>
                      <a:cubicBezTo>
                        <a:pt x="388680" y="136131"/>
                        <a:pt x="389651" y="137243"/>
                        <a:pt x="389651" y="138354"/>
                      </a:cubicBezTo>
                      <a:cubicBezTo>
                        <a:pt x="389651" y="139465"/>
                        <a:pt x="388680" y="140577"/>
                        <a:pt x="387710" y="140577"/>
                      </a:cubicBezTo>
                      <a:cubicBezTo>
                        <a:pt x="386254" y="140577"/>
                        <a:pt x="385769" y="139465"/>
                        <a:pt x="385769" y="138354"/>
                      </a:cubicBezTo>
                      <a:cubicBezTo>
                        <a:pt x="385769" y="137243"/>
                        <a:pt x="386254" y="136131"/>
                        <a:pt x="387710" y="136131"/>
                      </a:cubicBezTo>
                      <a:close/>
                      <a:moveTo>
                        <a:pt x="961268" y="131686"/>
                      </a:moveTo>
                      <a:cubicBezTo>
                        <a:pt x="964665" y="131686"/>
                        <a:pt x="967576" y="134465"/>
                        <a:pt x="967576" y="138354"/>
                      </a:cubicBezTo>
                      <a:cubicBezTo>
                        <a:pt x="967576" y="142243"/>
                        <a:pt x="964665" y="145577"/>
                        <a:pt x="961268" y="145577"/>
                      </a:cubicBezTo>
                      <a:cubicBezTo>
                        <a:pt x="957871" y="145577"/>
                        <a:pt x="955445" y="142243"/>
                        <a:pt x="955445" y="138354"/>
                      </a:cubicBezTo>
                      <a:cubicBezTo>
                        <a:pt x="955445" y="134465"/>
                        <a:pt x="957871" y="131686"/>
                        <a:pt x="961268" y="131686"/>
                      </a:cubicBezTo>
                      <a:close/>
                      <a:moveTo>
                        <a:pt x="463893" y="131686"/>
                      </a:moveTo>
                      <a:cubicBezTo>
                        <a:pt x="467290" y="131686"/>
                        <a:pt x="470201" y="134465"/>
                        <a:pt x="470201" y="138354"/>
                      </a:cubicBezTo>
                      <a:cubicBezTo>
                        <a:pt x="470201" y="142243"/>
                        <a:pt x="467290" y="145577"/>
                        <a:pt x="463893" y="145577"/>
                      </a:cubicBezTo>
                      <a:cubicBezTo>
                        <a:pt x="460497" y="145577"/>
                        <a:pt x="458070" y="142243"/>
                        <a:pt x="458070" y="138354"/>
                      </a:cubicBezTo>
                      <a:cubicBezTo>
                        <a:pt x="458070" y="134465"/>
                        <a:pt x="460497" y="131686"/>
                        <a:pt x="463893" y="131686"/>
                      </a:cubicBezTo>
                      <a:close/>
                      <a:moveTo>
                        <a:pt x="349376" y="131686"/>
                      </a:moveTo>
                      <a:cubicBezTo>
                        <a:pt x="352772" y="131686"/>
                        <a:pt x="355684" y="134465"/>
                        <a:pt x="355684" y="138354"/>
                      </a:cubicBezTo>
                      <a:cubicBezTo>
                        <a:pt x="355684" y="142243"/>
                        <a:pt x="352772" y="145577"/>
                        <a:pt x="349376" y="145577"/>
                      </a:cubicBezTo>
                      <a:cubicBezTo>
                        <a:pt x="345979" y="145577"/>
                        <a:pt x="343068" y="142243"/>
                        <a:pt x="343068" y="138354"/>
                      </a:cubicBezTo>
                      <a:cubicBezTo>
                        <a:pt x="343068" y="134465"/>
                        <a:pt x="345979" y="131686"/>
                        <a:pt x="349376" y="131686"/>
                      </a:cubicBezTo>
                      <a:close/>
                      <a:moveTo>
                        <a:pt x="1152939" y="131131"/>
                      </a:moveTo>
                      <a:cubicBezTo>
                        <a:pt x="1156336" y="131131"/>
                        <a:pt x="1158762" y="134465"/>
                        <a:pt x="1158762" y="138354"/>
                      </a:cubicBezTo>
                      <a:cubicBezTo>
                        <a:pt x="1158762" y="142243"/>
                        <a:pt x="1156336" y="145577"/>
                        <a:pt x="1152939" y="145577"/>
                      </a:cubicBezTo>
                      <a:cubicBezTo>
                        <a:pt x="1149543" y="145577"/>
                        <a:pt x="1146631" y="142243"/>
                        <a:pt x="1146631" y="138354"/>
                      </a:cubicBezTo>
                      <a:cubicBezTo>
                        <a:pt x="1146631" y="134465"/>
                        <a:pt x="1149543" y="131131"/>
                        <a:pt x="1152939" y="131131"/>
                      </a:cubicBezTo>
                      <a:close/>
                      <a:moveTo>
                        <a:pt x="1095195" y="131131"/>
                      </a:moveTo>
                      <a:cubicBezTo>
                        <a:pt x="1098592" y="131131"/>
                        <a:pt x="1101503" y="134465"/>
                        <a:pt x="1101503" y="138354"/>
                      </a:cubicBezTo>
                      <a:cubicBezTo>
                        <a:pt x="1101503" y="142243"/>
                        <a:pt x="1098592" y="145577"/>
                        <a:pt x="1095195" y="145577"/>
                      </a:cubicBezTo>
                      <a:cubicBezTo>
                        <a:pt x="1091799" y="145577"/>
                        <a:pt x="1089372" y="142243"/>
                        <a:pt x="1089372" y="138354"/>
                      </a:cubicBezTo>
                      <a:cubicBezTo>
                        <a:pt x="1089372" y="134465"/>
                        <a:pt x="1091799" y="131131"/>
                        <a:pt x="1095195" y="131131"/>
                      </a:cubicBezTo>
                      <a:close/>
                      <a:moveTo>
                        <a:pt x="712823" y="131131"/>
                      </a:moveTo>
                      <a:cubicBezTo>
                        <a:pt x="716220" y="131131"/>
                        <a:pt x="719131" y="134465"/>
                        <a:pt x="719131" y="138354"/>
                      </a:cubicBezTo>
                      <a:cubicBezTo>
                        <a:pt x="719131" y="142243"/>
                        <a:pt x="716220" y="145577"/>
                        <a:pt x="712823" y="145577"/>
                      </a:cubicBezTo>
                      <a:cubicBezTo>
                        <a:pt x="709427" y="145577"/>
                        <a:pt x="706515" y="142243"/>
                        <a:pt x="706515" y="138354"/>
                      </a:cubicBezTo>
                      <a:cubicBezTo>
                        <a:pt x="706515" y="134465"/>
                        <a:pt x="709427" y="131131"/>
                        <a:pt x="712823" y="131131"/>
                      </a:cubicBezTo>
                      <a:close/>
                      <a:moveTo>
                        <a:pt x="693413" y="131131"/>
                      </a:moveTo>
                      <a:cubicBezTo>
                        <a:pt x="697295" y="131131"/>
                        <a:pt x="699722" y="134465"/>
                        <a:pt x="699722" y="138354"/>
                      </a:cubicBezTo>
                      <a:cubicBezTo>
                        <a:pt x="699722" y="142243"/>
                        <a:pt x="697295" y="145577"/>
                        <a:pt x="693413" y="145577"/>
                      </a:cubicBezTo>
                      <a:cubicBezTo>
                        <a:pt x="690017" y="145577"/>
                        <a:pt x="687591" y="142243"/>
                        <a:pt x="687591" y="138354"/>
                      </a:cubicBezTo>
                      <a:cubicBezTo>
                        <a:pt x="687591" y="134465"/>
                        <a:pt x="690017" y="131131"/>
                        <a:pt x="693413" y="131131"/>
                      </a:cubicBezTo>
                      <a:close/>
                      <a:moveTo>
                        <a:pt x="674489" y="131131"/>
                      </a:moveTo>
                      <a:cubicBezTo>
                        <a:pt x="677886" y="131131"/>
                        <a:pt x="680797" y="134465"/>
                        <a:pt x="680797" y="138354"/>
                      </a:cubicBezTo>
                      <a:cubicBezTo>
                        <a:pt x="680797" y="142243"/>
                        <a:pt x="677886" y="145577"/>
                        <a:pt x="674489" y="145577"/>
                      </a:cubicBezTo>
                      <a:cubicBezTo>
                        <a:pt x="671092" y="145577"/>
                        <a:pt x="668181" y="142243"/>
                        <a:pt x="668181" y="138354"/>
                      </a:cubicBezTo>
                      <a:cubicBezTo>
                        <a:pt x="668181" y="134465"/>
                        <a:pt x="671092" y="131131"/>
                        <a:pt x="674489" y="131131"/>
                      </a:cubicBezTo>
                      <a:close/>
                      <a:moveTo>
                        <a:pt x="655564" y="131131"/>
                      </a:moveTo>
                      <a:cubicBezTo>
                        <a:pt x="658961" y="131131"/>
                        <a:pt x="661387" y="134465"/>
                        <a:pt x="661387" y="138354"/>
                      </a:cubicBezTo>
                      <a:cubicBezTo>
                        <a:pt x="661387" y="142243"/>
                        <a:pt x="658961" y="145577"/>
                        <a:pt x="655564" y="145577"/>
                      </a:cubicBezTo>
                      <a:cubicBezTo>
                        <a:pt x="652168" y="145577"/>
                        <a:pt x="649256" y="142243"/>
                        <a:pt x="649256" y="138354"/>
                      </a:cubicBezTo>
                      <a:cubicBezTo>
                        <a:pt x="649256" y="134465"/>
                        <a:pt x="652168" y="131131"/>
                        <a:pt x="655564" y="131131"/>
                      </a:cubicBezTo>
                      <a:close/>
                      <a:moveTo>
                        <a:pt x="636155" y="131131"/>
                      </a:moveTo>
                      <a:cubicBezTo>
                        <a:pt x="639551" y="131131"/>
                        <a:pt x="642463" y="134465"/>
                        <a:pt x="642463" y="138354"/>
                      </a:cubicBezTo>
                      <a:cubicBezTo>
                        <a:pt x="642463" y="142243"/>
                        <a:pt x="639551" y="145577"/>
                        <a:pt x="636155" y="145577"/>
                      </a:cubicBezTo>
                      <a:cubicBezTo>
                        <a:pt x="632758" y="145577"/>
                        <a:pt x="629847" y="142243"/>
                        <a:pt x="629847" y="138354"/>
                      </a:cubicBezTo>
                      <a:cubicBezTo>
                        <a:pt x="629847" y="134465"/>
                        <a:pt x="632758" y="131131"/>
                        <a:pt x="636155" y="131131"/>
                      </a:cubicBezTo>
                      <a:close/>
                      <a:moveTo>
                        <a:pt x="617230" y="131131"/>
                      </a:moveTo>
                      <a:cubicBezTo>
                        <a:pt x="620627" y="131131"/>
                        <a:pt x="623538" y="134465"/>
                        <a:pt x="623538" y="138354"/>
                      </a:cubicBezTo>
                      <a:cubicBezTo>
                        <a:pt x="623538" y="142243"/>
                        <a:pt x="620627" y="145577"/>
                        <a:pt x="617230" y="145577"/>
                      </a:cubicBezTo>
                      <a:cubicBezTo>
                        <a:pt x="613833" y="145577"/>
                        <a:pt x="610922" y="142243"/>
                        <a:pt x="610922" y="138354"/>
                      </a:cubicBezTo>
                      <a:cubicBezTo>
                        <a:pt x="610922" y="134465"/>
                        <a:pt x="613833" y="131131"/>
                        <a:pt x="617230" y="131131"/>
                      </a:cubicBezTo>
                      <a:close/>
                      <a:moveTo>
                        <a:pt x="597820" y="131131"/>
                      </a:moveTo>
                      <a:cubicBezTo>
                        <a:pt x="601217" y="131131"/>
                        <a:pt x="604129" y="134465"/>
                        <a:pt x="604129" y="138354"/>
                      </a:cubicBezTo>
                      <a:cubicBezTo>
                        <a:pt x="604129" y="142243"/>
                        <a:pt x="601217" y="145577"/>
                        <a:pt x="597820" y="145577"/>
                      </a:cubicBezTo>
                      <a:cubicBezTo>
                        <a:pt x="594424" y="145577"/>
                        <a:pt x="591998" y="142243"/>
                        <a:pt x="591998" y="138354"/>
                      </a:cubicBezTo>
                      <a:cubicBezTo>
                        <a:pt x="591998" y="134465"/>
                        <a:pt x="594424" y="131131"/>
                        <a:pt x="597820" y="131131"/>
                      </a:cubicBezTo>
                      <a:close/>
                      <a:moveTo>
                        <a:pt x="578896" y="131131"/>
                      </a:moveTo>
                      <a:cubicBezTo>
                        <a:pt x="582293" y="131131"/>
                        <a:pt x="585204" y="134465"/>
                        <a:pt x="585204" y="138354"/>
                      </a:cubicBezTo>
                      <a:cubicBezTo>
                        <a:pt x="585204" y="142243"/>
                        <a:pt x="582293" y="145577"/>
                        <a:pt x="578896" y="145577"/>
                      </a:cubicBezTo>
                      <a:cubicBezTo>
                        <a:pt x="575499" y="145577"/>
                        <a:pt x="572588" y="142243"/>
                        <a:pt x="572588" y="138354"/>
                      </a:cubicBezTo>
                      <a:cubicBezTo>
                        <a:pt x="572588" y="134465"/>
                        <a:pt x="575499" y="131131"/>
                        <a:pt x="578896" y="131131"/>
                      </a:cubicBezTo>
                      <a:close/>
                      <a:moveTo>
                        <a:pt x="444969" y="131131"/>
                      </a:moveTo>
                      <a:cubicBezTo>
                        <a:pt x="448365" y="131131"/>
                        <a:pt x="451277" y="134465"/>
                        <a:pt x="451277" y="138354"/>
                      </a:cubicBezTo>
                      <a:cubicBezTo>
                        <a:pt x="451277" y="142243"/>
                        <a:pt x="448365" y="145577"/>
                        <a:pt x="444969" y="145577"/>
                      </a:cubicBezTo>
                      <a:cubicBezTo>
                        <a:pt x="441572" y="145577"/>
                        <a:pt x="438661" y="142243"/>
                        <a:pt x="438661" y="138354"/>
                      </a:cubicBezTo>
                      <a:cubicBezTo>
                        <a:pt x="438661" y="134465"/>
                        <a:pt x="441572" y="131131"/>
                        <a:pt x="444969" y="131131"/>
                      </a:cubicBezTo>
                      <a:close/>
                      <a:moveTo>
                        <a:pt x="426044" y="131131"/>
                      </a:moveTo>
                      <a:cubicBezTo>
                        <a:pt x="429441" y="131131"/>
                        <a:pt x="431867" y="134465"/>
                        <a:pt x="431867" y="138354"/>
                      </a:cubicBezTo>
                      <a:cubicBezTo>
                        <a:pt x="431867" y="142243"/>
                        <a:pt x="429441" y="145577"/>
                        <a:pt x="426044" y="145577"/>
                      </a:cubicBezTo>
                      <a:cubicBezTo>
                        <a:pt x="422162" y="145577"/>
                        <a:pt x="419736" y="142243"/>
                        <a:pt x="419736" y="138354"/>
                      </a:cubicBezTo>
                      <a:cubicBezTo>
                        <a:pt x="419736" y="134465"/>
                        <a:pt x="422162" y="131131"/>
                        <a:pt x="426044" y="131131"/>
                      </a:cubicBezTo>
                      <a:close/>
                      <a:moveTo>
                        <a:pt x="406634" y="131131"/>
                      </a:moveTo>
                      <a:cubicBezTo>
                        <a:pt x="410031" y="131131"/>
                        <a:pt x="412943" y="134465"/>
                        <a:pt x="412943" y="138354"/>
                      </a:cubicBezTo>
                      <a:cubicBezTo>
                        <a:pt x="412943" y="142243"/>
                        <a:pt x="410031" y="145577"/>
                        <a:pt x="406634" y="145577"/>
                      </a:cubicBezTo>
                      <a:cubicBezTo>
                        <a:pt x="403238" y="145577"/>
                        <a:pt x="400326" y="142243"/>
                        <a:pt x="400326" y="138354"/>
                      </a:cubicBezTo>
                      <a:cubicBezTo>
                        <a:pt x="400326" y="134465"/>
                        <a:pt x="403238" y="131131"/>
                        <a:pt x="406634" y="131131"/>
                      </a:cubicBezTo>
                      <a:close/>
                      <a:moveTo>
                        <a:pt x="292117" y="131131"/>
                      </a:moveTo>
                      <a:cubicBezTo>
                        <a:pt x="295514" y="131131"/>
                        <a:pt x="297940" y="134465"/>
                        <a:pt x="297940" y="138354"/>
                      </a:cubicBezTo>
                      <a:cubicBezTo>
                        <a:pt x="297940" y="142243"/>
                        <a:pt x="295514" y="145577"/>
                        <a:pt x="292117" y="145577"/>
                      </a:cubicBezTo>
                      <a:cubicBezTo>
                        <a:pt x="288720" y="145577"/>
                        <a:pt x="285809" y="142243"/>
                        <a:pt x="285809" y="138354"/>
                      </a:cubicBezTo>
                      <a:cubicBezTo>
                        <a:pt x="285809" y="134465"/>
                        <a:pt x="288720" y="131131"/>
                        <a:pt x="292117" y="131131"/>
                      </a:cubicBezTo>
                      <a:close/>
                      <a:moveTo>
                        <a:pt x="272707" y="131131"/>
                      </a:moveTo>
                      <a:cubicBezTo>
                        <a:pt x="276104" y="131131"/>
                        <a:pt x="279015" y="134465"/>
                        <a:pt x="279015" y="138354"/>
                      </a:cubicBezTo>
                      <a:cubicBezTo>
                        <a:pt x="279015" y="142243"/>
                        <a:pt x="276104" y="145577"/>
                        <a:pt x="272707" y="145577"/>
                      </a:cubicBezTo>
                      <a:cubicBezTo>
                        <a:pt x="269310" y="145577"/>
                        <a:pt x="266399" y="142243"/>
                        <a:pt x="266399" y="138354"/>
                      </a:cubicBezTo>
                      <a:cubicBezTo>
                        <a:pt x="266399" y="134465"/>
                        <a:pt x="269310" y="131131"/>
                        <a:pt x="272707" y="131131"/>
                      </a:cubicBezTo>
                      <a:close/>
                      <a:moveTo>
                        <a:pt x="253783" y="131131"/>
                      </a:moveTo>
                      <a:cubicBezTo>
                        <a:pt x="257179" y="131131"/>
                        <a:pt x="259606" y="134465"/>
                        <a:pt x="259606" y="138354"/>
                      </a:cubicBezTo>
                      <a:cubicBezTo>
                        <a:pt x="259606" y="142243"/>
                        <a:pt x="257179" y="145577"/>
                        <a:pt x="253783" y="145577"/>
                      </a:cubicBezTo>
                      <a:cubicBezTo>
                        <a:pt x="250386" y="145577"/>
                        <a:pt x="247475" y="142243"/>
                        <a:pt x="247475" y="138354"/>
                      </a:cubicBezTo>
                      <a:cubicBezTo>
                        <a:pt x="247475" y="134465"/>
                        <a:pt x="250386" y="131131"/>
                        <a:pt x="253783" y="131131"/>
                      </a:cubicBezTo>
                      <a:close/>
                      <a:moveTo>
                        <a:pt x="1095195" y="109461"/>
                      </a:moveTo>
                      <a:cubicBezTo>
                        <a:pt x="1098592" y="109461"/>
                        <a:pt x="1101503" y="112795"/>
                        <a:pt x="1101503" y="116684"/>
                      </a:cubicBezTo>
                      <a:cubicBezTo>
                        <a:pt x="1101503" y="120574"/>
                        <a:pt x="1098592" y="123907"/>
                        <a:pt x="1095195" y="123907"/>
                      </a:cubicBezTo>
                      <a:cubicBezTo>
                        <a:pt x="1091799" y="123907"/>
                        <a:pt x="1089372" y="120574"/>
                        <a:pt x="1089372" y="116684"/>
                      </a:cubicBezTo>
                      <a:cubicBezTo>
                        <a:pt x="1089372" y="112795"/>
                        <a:pt x="1091799" y="109461"/>
                        <a:pt x="1095195" y="109461"/>
                      </a:cubicBezTo>
                      <a:close/>
                      <a:moveTo>
                        <a:pt x="693413" y="109461"/>
                      </a:moveTo>
                      <a:cubicBezTo>
                        <a:pt x="697295" y="109461"/>
                        <a:pt x="699722" y="112795"/>
                        <a:pt x="699722" y="116684"/>
                      </a:cubicBezTo>
                      <a:cubicBezTo>
                        <a:pt x="699722" y="120574"/>
                        <a:pt x="697295" y="123907"/>
                        <a:pt x="693413" y="123907"/>
                      </a:cubicBezTo>
                      <a:cubicBezTo>
                        <a:pt x="690017" y="123907"/>
                        <a:pt x="687591" y="120574"/>
                        <a:pt x="687591" y="116684"/>
                      </a:cubicBezTo>
                      <a:cubicBezTo>
                        <a:pt x="687591" y="112795"/>
                        <a:pt x="690017" y="109461"/>
                        <a:pt x="693413" y="109461"/>
                      </a:cubicBezTo>
                      <a:close/>
                      <a:moveTo>
                        <a:pt x="674489" y="109461"/>
                      </a:moveTo>
                      <a:cubicBezTo>
                        <a:pt x="677886" y="109461"/>
                        <a:pt x="680797" y="112795"/>
                        <a:pt x="680797" y="116684"/>
                      </a:cubicBezTo>
                      <a:cubicBezTo>
                        <a:pt x="680797" y="120574"/>
                        <a:pt x="677886" y="123907"/>
                        <a:pt x="674489" y="123907"/>
                      </a:cubicBezTo>
                      <a:cubicBezTo>
                        <a:pt x="671092" y="123907"/>
                        <a:pt x="668181" y="120574"/>
                        <a:pt x="668181" y="116684"/>
                      </a:cubicBezTo>
                      <a:cubicBezTo>
                        <a:pt x="668181" y="112795"/>
                        <a:pt x="671092" y="109461"/>
                        <a:pt x="674489" y="109461"/>
                      </a:cubicBezTo>
                      <a:close/>
                      <a:moveTo>
                        <a:pt x="655564" y="109461"/>
                      </a:moveTo>
                      <a:cubicBezTo>
                        <a:pt x="658961" y="109461"/>
                        <a:pt x="661387" y="112795"/>
                        <a:pt x="661387" y="116684"/>
                      </a:cubicBezTo>
                      <a:cubicBezTo>
                        <a:pt x="661387" y="120574"/>
                        <a:pt x="658961" y="123907"/>
                        <a:pt x="655564" y="123907"/>
                      </a:cubicBezTo>
                      <a:cubicBezTo>
                        <a:pt x="652168" y="123907"/>
                        <a:pt x="649256" y="120574"/>
                        <a:pt x="649256" y="116684"/>
                      </a:cubicBezTo>
                      <a:cubicBezTo>
                        <a:pt x="649256" y="112795"/>
                        <a:pt x="652168" y="109461"/>
                        <a:pt x="655564" y="109461"/>
                      </a:cubicBezTo>
                      <a:close/>
                      <a:moveTo>
                        <a:pt x="636155" y="109461"/>
                      </a:moveTo>
                      <a:cubicBezTo>
                        <a:pt x="639551" y="109461"/>
                        <a:pt x="642463" y="112795"/>
                        <a:pt x="642463" y="116684"/>
                      </a:cubicBezTo>
                      <a:cubicBezTo>
                        <a:pt x="642463" y="120574"/>
                        <a:pt x="639551" y="123907"/>
                        <a:pt x="636155" y="123907"/>
                      </a:cubicBezTo>
                      <a:cubicBezTo>
                        <a:pt x="632758" y="123907"/>
                        <a:pt x="629847" y="120574"/>
                        <a:pt x="629847" y="116684"/>
                      </a:cubicBezTo>
                      <a:cubicBezTo>
                        <a:pt x="629847" y="112795"/>
                        <a:pt x="632758" y="109461"/>
                        <a:pt x="636155" y="109461"/>
                      </a:cubicBezTo>
                      <a:close/>
                      <a:moveTo>
                        <a:pt x="617230" y="109461"/>
                      </a:moveTo>
                      <a:cubicBezTo>
                        <a:pt x="620627" y="109461"/>
                        <a:pt x="623538" y="112795"/>
                        <a:pt x="623538" y="116684"/>
                      </a:cubicBezTo>
                      <a:cubicBezTo>
                        <a:pt x="623538" y="120574"/>
                        <a:pt x="620627" y="123907"/>
                        <a:pt x="617230" y="123907"/>
                      </a:cubicBezTo>
                      <a:cubicBezTo>
                        <a:pt x="613833" y="123907"/>
                        <a:pt x="610922" y="120574"/>
                        <a:pt x="610922" y="116684"/>
                      </a:cubicBezTo>
                      <a:cubicBezTo>
                        <a:pt x="610922" y="112795"/>
                        <a:pt x="613833" y="109461"/>
                        <a:pt x="617230" y="109461"/>
                      </a:cubicBezTo>
                      <a:close/>
                      <a:moveTo>
                        <a:pt x="597820" y="109461"/>
                      </a:moveTo>
                      <a:cubicBezTo>
                        <a:pt x="601217" y="109461"/>
                        <a:pt x="604129" y="112795"/>
                        <a:pt x="604129" y="116684"/>
                      </a:cubicBezTo>
                      <a:cubicBezTo>
                        <a:pt x="604129" y="120574"/>
                        <a:pt x="601217" y="123907"/>
                        <a:pt x="597820" y="123907"/>
                      </a:cubicBezTo>
                      <a:cubicBezTo>
                        <a:pt x="594424" y="123907"/>
                        <a:pt x="591998" y="120574"/>
                        <a:pt x="591998" y="116684"/>
                      </a:cubicBezTo>
                      <a:cubicBezTo>
                        <a:pt x="591998" y="112795"/>
                        <a:pt x="594424" y="109461"/>
                        <a:pt x="597820" y="109461"/>
                      </a:cubicBezTo>
                      <a:close/>
                      <a:moveTo>
                        <a:pt x="578896" y="109461"/>
                      </a:moveTo>
                      <a:cubicBezTo>
                        <a:pt x="582293" y="109461"/>
                        <a:pt x="585204" y="112795"/>
                        <a:pt x="585204" y="116684"/>
                      </a:cubicBezTo>
                      <a:cubicBezTo>
                        <a:pt x="585204" y="120574"/>
                        <a:pt x="582293" y="123907"/>
                        <a:pt x="578896" y="123907"/>
                      </a:cubicBezTo>
                      <a:cubicBezTo>
                        <a:pt x="575499" y="123907"/>
                        <a:pt x="572588" y="120574"/>
                        <a:pt x="572588" y="116684"/>
                      </a:cubicBezTo>
                      <a:cubicBezTo>
                        <a:pt x="572588" y="112795"/>
                        <a:pt x="575499" y="109461"/>
                        <a:pt x="578896" y="109461"/>
                      </a:cubicBezTo>
                      <a:close/>
                      <a:moveTo>
                        <a:pt x="559486" y="109461"/>
                      </a:moveTo>
                      <a:cubicBezTo>
                        <a:pt x="563368" y="109461"/>
                        <a:pt x="565794" y="112795"/>
                        <a:pt x="565794" y="116684"/>
                      </a:cubicBezTo>
                      <a:cubicBezTo>
                        <a:pt x="565794" y="120574"/>
                        <a:pt x="563368" y="123907"/>
                        <a:pt x="559486" y="123907"/>
                      </a:cubicBezTo>
                      <a:cubicBezTo>
                        <a:pt x="556089" y="123907"/>
                        <a:pt x="553663" y="120574"/>
                        <a:pt x="553663" y="116684"/>
                      </a:cubicBezTo>
                      <a:cubicBezTo>
                        <a:pt x="553663" y="112795"/>
                        <a:pt x="556089" y="109461"/>
                        <a:pt x="559486" y="109461"/>
                      </a:cubicBezTo>
                      <a:close/>
                      <a:moveTo>
                        <a:pt x="444969" y="109461"/>
                      </a:moveTo>
                      <a:cubicBezTo>
                        <a:pt x="448365" y="109461"/>
                        <a:pt x="451277" y="112795"/>
                        <a:pt x="451277" y="116684"/>
                      </a:cubicBezTo>
                      <a:cubicBezTo>
                        <a:pt x="451277" y="120574"/>
                        <a:pt x="448365" y="123352"/>
                        <a:pt x="444969" y="123352"/>
                      </a:cubicBezTo>
                      <a:cubicBezTo>
                        <a:pt x="441572" y="123352"/>
                        <a:pt x="438661" y="120574"/>
                        <a:pt x="438661" y="116684"/>
                      </a:cubicBezTo>
                      <a:cubicBezTo>
                        <a:pt x="438661" y="112795"/>
                        <a:pt x="441572" y="109461"/>
                        <a:pt x="444969" y="109461"/>
                      </a:cubicBezTo>
                      <a:close/>
                      <a:moveTo>
                        <a:pt x="406634" y="109461"/>
                      </a:moveTo>
                      <a:cubicBezTo>
                        <a:pt x="410031" y="109461"/>
                        <a:pt x="412943" y="112795"/>
                        <a:pt x="412943" y="116684"/>
                      </a:cubicBezTo>
                      <a:cubicBezTo>
                        <a:pt x="412943" y="120574"/>
                        <a:pt x="410031" y="123907"/>
                        <a:pt x="406634" y="123907"/>
                      </a:cubicBezTo>
                      <a:cubicBezTo>
                        <a:pt x="403238" y="123907"/>
                        <a:pt x="400326" y="120574"/>
                        <a:pt x="400326" y="116684"/>
                      </a:cubicBezTo>
                      <a:cubicBezTo>
                        <a:pt x="400326" y="112795"/>
                        <a:pt x="403238" y="109461"/>
                        <a:pt x="406634" y="109461"/>
                      </a:cubicBezTo>
                      <a:close/>
                      <a:moveTo>
                        <a:pt x="387710" y="109461"/>
                      </a:moveTo>
                      <a:cubicBezTo>
                        <a:pt x="391107" y="109461"/>
                        <a:pt x="393533" y="112795"/>
                        <a:pt x="393533" y="116684"/>
                      </a:cubicBezTo>
                      <a:cubicBezTo>
                        <a:pt x="393533" y="120574"/>
                        <a:pt x="391107" y="123907"/>
                        <a:pt x="387710" y="123907"/>
                      </a:cubicBezTo>
                      <a:cubicBezTo>
                        <a:pt x="384313" y="123907"/>
                        <a:pt x="381402" y="120574"/>
                        <a:pt x="381402" y="116684"/>
                      </a:cubicBezTo>
                      <a:cubicBezTo>
                        <a:pt x="381402" y="112795"/>
                        <a:pt x="384313" y="109461"/>
                        <a:pt x="387710" y="109461"/>
                      </a:cubicBezTo>
                      <a:close/>
                      <a:moveTo>
                        <a:pt x="368300" y="109461"/>
                      </a:moveTo>
                      <a:cubicBezTo>
                        <a:pt x="371697" y="109461"/>
                        <a:pt x="374608" y="112795"/>
                        <a:pt x="374608" y="116684"/>
                      </a:cubicBezTo>
                      <a:cubicBezTo>
                        <a:pt x="374608" y="120574"/>
                        <a:pt x="371697" y="123907"/>
                        <a:pt x="368300" y="123907"/>
                      </a:cubicBezTo>
                      <a:cubicBezTo>
                        <a:pt x="364903" y="123907"/>
                        <a:pt x="362477" y="120574"/>
                        <a:pt x="362477" y="116684"/>
                      </a:cubicBezTo>
                      <a:cubicBezTo>
                        <a:pt x="362477" y="112795"/>
                        <a:pt x="364903" y="109461"/>
                        <a:pt x="368300" y="109461"/>
                      </a:cubicBezTo>
                      <a:close/>
                      <a:moveTo>
                        <a:pt x="329966" y="109461"/>
                      </a:moveTo>
                      <a:cubicBezTo>
                        <a:pt x="333363" y="109461"/>
                        <a:pt x="336274" y="112795"/>
                        <a:pt x="336274" y="116684"/>
                      </a:cubicBezTo>
                      <a:cubicBezTo>
                        <a:pt x="336274" y="120574"/>
                        <a:pt x="333363" y="123907"/>
                        <a:pt x="329966" y="123907"/>
                      </a:cubicBezTo>
                      <a:cubicBezTo>
                        <a:pt x="326569" y="123907"/>
                        <a:pt x="324143" y="120574"/>
                        <a:pt x="324143" y="116684"/>
                      </a:cubicBezTo>
                      <a:cubicBezTo>
                        <a:pt x="324143" y="112795"/>
                        <a:pt x="326569" y="109461"/>
                        <a:pt x="329966" y="109461"/>
                      </a:cubicBezTo>
                      <a:close/>
                      <a:moveTo>
                        <a:pt x="292117" y="109461"/>
                      </a:moveTo>
                      <a:cubicBezTo>
                        <a:pt x="295514" y="109461"/>
                        <a:pt x="297940" y="112795"/>
                        <a:pt x="297940" y="116684"/>
                      </a:cubicBezTo>
                      <a:cubicBezTo>
                        <a:pt x="297940" y="120574"/>
                        <a:pt x="295514" y="123907"/>
                        <a:pt x="292117" y="123907"/>
                      </a:cubicBezTo>
                      <a:cubicBezTo>
                        <a:pt x="288720" y="123907"/>
                        <a:pt x="285809" y="120574"/>
                        <a:pt x="285809" y="116684"/>
                      </a:cubicBezTo>
                      <a:cubicBezTo>
                        <a:pt x="285809" y="112795"/>
                        <a:pt x="288720" y="109461"/>
                        <a:pt x="292117" y="109461"/>
                      </a:cubicBezTo>
                      <a:close/>
                      <a:moveTo>
                        <a:pt x="253783" y="109461"/>
                      </a:moveTo>
                      <a:cubicBezTo>
                        <a:pt x="257179" y="109461"/>
                        <a:pt x="259606" y="112795"/>
                        <a:pt x="259606" y="116684"/>
                      </a:cubicBezTo>
                      <a:cubicBezTo>
                        <a:pt x="259606" y="120574"/>
                        <a:pt x="257179" y="123907"/>
                        <a:pt x="253783" y="123907"/>
                      </a:cubicBezTo>
                      <a:cubicBezTo>
                        <a:pt x="250386" y="123907"/>
                        <a:pt x="247475" y="120574"/>
                        <a:pt x="247475" y="116684"/>
                      </a:cubicBezTo>
                      <a:cubicBezTo>
                        <a:pt x="247475" y="112795"/>
                        <a:pt x="250386" y="109461"/>
                        <a:pt x="253783" y="109461"/>
                      </a:cubicBezTo>
                      <a:close/>
                      <a:moveTo>
                        <a:pt x="234373" y="109461"/>
                      </a:moveTo>
                      <a:cubicBezTo>
                        <a:pt x="237770" y="109461"/>
                        <a:pt x="240681" y="112795"/>
                        <a:pt x="240681" y="116684"/>
                      </a:cubicBezTo>
                      <a:cubicBezTo>
                        <a:pt x="240681" y="120574"/>
                        <a:pt x="237770" y="123907"/>
                        <a:pt x="234373" y="123907"/>
                      </a:cubicBezTo>
                      <a:cubicBezTo>
                        <a:pt x="230976" y="123907"/>
                        <a:pt x="228550" y="120574"/>
                        <a:pt x="228550" y="116684"/>
                      </a:cubicBezTo>
                      <a:cubicBezTo>
                        <a:pt x="228550" y="112795"/>
                        <a:pt x="230976" y="109461"/>
                        <a:pt x="234373" y="109461"/>
                      </a:cubicBezTo>
                      <a:close/>
                      <a:moveTo>
                        <a:pt x="215448" y="109461"/>
                      </a:moveTo>
                      <a:cubicBezTo>
                        <a:pt x="218845" y="109461"/>
                        <a:pt x="221757" y="112795"/>
                        <a:pt x="221757" y="116684"/>
                      </a:cubicBezTo>
                      <a:cubicBezTo>
                        <a:pt x="221757" y="120574"/>
                        <a:pt x="218845" y="123907"/>
                        <a:pt x="215448" y="123907"/>
                      </a:cubicBezTo>
                      <a:cubicBezTo>
                        <a:pt x="212052" y="123907"/>
                        <a:pt x="209140" y="120574"/>
                        <a:pt x="209140" y="116684"/>
                      </a:cubicBezTo>
                      <a:cubicBezTo>
                        <a:pt x="209140" y="112795"/>
                        <a:pt x="212052" y="109461"/>
                        <a:pt x="215448" y="109461"/>
                      </a:cubicBezTo>
                      <a:close/>
                      <a:moveTo>
                        <a:pt x="1114605" y="87791"/>
                      </a:moveTo>
                      <a:cubicBezTo>
                        <a:pt x="1118002" y="87791"/>
                        <a:pt x="1120913" y="90569"/>
                        <a:pt x="1120913" y="94459"/>
                      </a:cubicBezTo>
                      <a:cubicBezTo>
                        <a:pt x="1120913" y="98348"/>
                        <a:pt x="1118002" y="101682"/>
                        <a:pt x="1114605" y="101682"/>
                      </a:cubicBezTo>
                      <a:cubicBezTo>
                        <a:pt x="1111208" y="101682"/>
                        <a:pt x="1108297" y="98348"/>
                        <a:pt x="1108297" y="94459"/>
                      </a:cubicBezTo>
                      <a:cubicBezTo>
                        <a:pt x="1108297" y="90569"/>
                        <a:pt x="1111208" y="87791"/>
                        <a:pt x="1114605" y="87791"/>
                      </a:cubicBezTo>
                      <a:close/>
                      <a:moveTo>
                        <a:pt x="731748" y="87791"/>
                      </a:moveTo>
                      <a:cubicBezTo>
                        <a:pt x="735144" y="87791"/>
                        <a:pt x="738056" y="90569"/>
                        <a:pt x="738056" y="94459"/>
                      </a:cubicBezTo>
                      <a:cubicBezTo>
                        <a:pt x="738056" y="98348"/>
                        <a:pt x="735144" y="101682"/>
                        <a:pt x="731748" y="101682"/>
                      </a:cubicBezTo>
                      <a:cubicBezTo>
                        <a:pt x="728351" y="101682"/>
                        <a:pt x="725925" y="98348"/>
                        <a:pt x="725925" y="94459"/>
                      </a:cubicBezTo>
                      <a:cubicBezTo>
                        <a:pt x="725925" y="90569"/>
                        <a:pt x="728351" y="87791"/>
                        <a:pt x="731748" y="87791"/>
                      </a:cubicBezTo>
                      <a:close/>
                      <a:moveTo>
                        <a:pt x="712823" y="87791"/>
                      </a:moveTo>
                      <a:cubicBezTo>
                        <a:pt x="716220" y="87791"/>
                        <a:pt x="719131" y="90569"/>
                        <a:pt x="719131" y="94459"/>
                      </a:cubicBezTo>
                      <a:cubicBezTo>
                        <a:pt x="719131" y="98348"/>
                        <a:pt x="716220" y="101682"/>
                        <a:pt x="712823" y="101682"/>
                      </a:cubicBezTo>
                      <a:cubicBezTo>
                        <a:pt x="709427" y="101682"/>
                        <a:pt x="706515" y="98348"/>
                        <a:pt x="706515" y="94459"/>
                      </a:cubicBezTo>
                      <a:cubicBezTo>
                        <a:pt x="706515" y="90569"/>
                        <a:pt x="709427" y="87791"/>
                        <a:pt x="712823" y="87791"/>
                      </a:cubicBezTo>
                      <a:close/>
                      <a:moveTo>
                        <a:pt x="693413" y="87791"/>
                      </a:moveTo>
                      <a:cubicBezTo>
                        <a:pt x="697295" y="87791"/>
                        <a:pt x="699722" y="90569"/>
                        <a:pt x="699722" y="94459"/>
                      </a:cubicBezTo>
                      <a:cubicBezTo>
                        <a:pt x="699722" y="98348"/>
                        <a:pt x="697295" y="101682"/>
                        <a:pt x="693413" y="101682"/>
                      </a:cubicBezTo>
                      <a:cubicBezTo>
                        <a:pt x="690017" y="101682"/>
                        <a:pt x="687591" y="98348"/>
                        <a:pt x="687591" y="94459"/>
                      </a:cubicBezTo>
                      <a:cubicBezTo>
                        <a:pt x="687591" y="90569"/>
                        <a:pt x="690017" y="87791"/>
                        <a:pt x="693413" y="87791"/>
                      </a:cubicBezTo>
                      <a:close/>
                      <a:moveTo>
                        <a:pt x="674489" y="87791"/>
                      </a:moveTo>
                      <a:cubicBezTo>
                        <a:pt x="677886" y="87791"/>
                        <a:pt x="680797" y="90569"/>
                        <a:pt x="680797" y="94459"/>
                      </a:cubicBezTo>
                      <a:cubicBezTo>
                        <a:pt x="680797" y="98348"/>
                        <a:pt x="677886" y="101682"/>
                        <a:pt x="674489" y="101682"/>
                      </a:cubicBezTo>
                      <a:cubicBezTo>
                        <a:pt x="671092" y="101682"/>
                        <a:pt x="668181" y="98348"/>
                        <a:pt x="668181" y="94459"/>
                      </a:cubicBezTo>
                      <a:cubicBezTo>
                        <a:pt x="668181" y="90569"/>
                        <a:pt x="671092" y="87791"/>
                        <a:pt x="674489" y="87791"/>
                      </a:cubicBezTo>
                      <a:close/>
                      <a:moveTo>
                        <a:pt x="655564" y="87791"/>
                      </a:moveTo>
                      <a:cubicBezTo>
                        <a:pt x="658961" y="87791"/>
                        <a:pt x="661387" y="90569"/>
                        <a:pt x="661387" y="94459"/>
                      </a:cubicBezTo>
                      <a:cubicBezTo>
                        <a:pt x="661387" y="98348"/>
                        <a:pt x="658961" y="101682"/>
                        <a:pt x="655564" y="101682"/>
                      </a:cubicBezTo>
                      <a:cubicBezTo>
                        <a:pt x="652168" y="101682"/>
                        <a:pt x="649256" y="98348"/>
                        <a:pt x="649256" y="94459"/>
                      </a:cubicBezTo>
                      <a:cubicBezTo>
                        <a:pt x="649256" y="90569"/>
                        <a:pt x="652168" y="87791"/>
                        <a:pt x="655564" y="87791"/>
                      </a:cubicBezTo>
                      <a:close/>
                      <a:moveTo>
                        <a:pt x="636155" y="87791"/>
                      </a:moveTo>
                      <a:cubicBezTo>
                        <a:pt x="639551" y="87791"/>
                        <a:pt x="642463" y="90569"/>
                        <a:pt x="642463" y="94459"/>
                      </a:cubicBezTo>
                      <a:cubicBezTo>
                        <a:pt x="642463" y="98348"/>
                        <a:pt x="639551" y="101682"/>
                        <a:pt x="636155" y="101682"/>
                      </a:cubicBezTo>
                      <a:cubicBezTo>
                        <a:pt x="632758" y="101682"/>
                        <a:pt x="629847" y="98348"/>
                        <a:pt x="629847" y="94459"/>
                      </a:cubicBezTo>
                      <a:cubicBezTo>
                        <a:pt x="629847" y="90569"/>
                        <a:pt x="632758" y="87791"/>
                        <a:pt x="636155" y="87791"/>
                      </a:cubicBezTo>
                      <a:close/>
                      <a:moveTo>
                        <a:pt x="617230" y="87791"/>
                      </a:moveTo>
                      <a:cubicBezTo>
                        <a:pt x="620627" y="87791"/>
                        <a:pt x="623538" y="90569"/>
                        <a:pt x="623538" y="94459"/>
                      </a:cubicBezTo>
                      <a:cubicBezTo>
                        <a:pt x="623538" y="98348"/>
                        <a:pt x="620627" y="101682"/>
                        <a:pt x="617230" y="101682"/>
                      </a:cubicBezTo>
                      <a:cubicBezTo>
                        <a:pt x="613833" y="101682"/>
                        <a:pt x="610922" y="98348"/>
                        <a:pt x="610922" y="94459"/>
                      </a:cubicBezTo>
                      <a:cubicBezTo>
                        <a:pt x="610922" y="90569"/>
                        <a:pt x="613833" y="87791"/>
                        <a:pt x="617230" y="87791"/>
                      </a:cubicBezTo>
                      <a:close/>
                      <a:moveTo>
                        <a:pt x="597820" y="87791"/>
                      </a:moveTo>
                      <a:cubicBezTo>
                        <a:pt x="601217" y="87791"/>
                        <a:pt x="604129" y="90569"/>
                        <a:pt x="604129" y="94459"/>
                      </a:cubicBezTo>
                      <a:cubicBezTo>
                        <a:pt x="604129" y="98348"/>
                        <a:pt x="601217" y="101682"/>
                        <a:pt x="597820" y="101682"/>
                      </a:cubicBezTo>
                      <a:cubicBezTo>
                        <a:pt x="594424" y="101682"/>
                        <a:pt x="591998" y="98348"/>
                        <a:pt x="591998" y="94459"/>
                      </a:cubicBezTo>
                      <a:cubicBezTo>
                        <a:pt x="591998" y="90569"/>
                        <a:pt x="594424" y="87791"/>
                        <a:pt x="597820" y="87791"/>
                      </a:cubicBezTo>
                      <a:close/>
                      <a:moveTo>
                        <a:pt x="578896" y="87791"/>
                      </a:moveTo>
                      <a:cubicBezTo>
                        <a:pt x="582293" y="87791"/>
                        <a:pt x="585204" y="90569"/>
                        <a:pt x="585204" y="94459"/>
                      </a:cubicBezTo>
                      <a:cubicBezTo>
                        <a:pt x="585204" y="98348"/>
                        <a:pt x="582293" y="101682"/>
                        <a:pt x="578896" y="101682"/>
                      </a:cubicBezTo>
                      <a:cubicBezTo>
                        <a:pt x="575499" y="101682"/>
                        <a:pt x="572588" y="98348"/>
                        <a:pt x="572588" y="94459"/>
                      </a:cubicBezTo>
                      <a:cubicBezTo>
                        <a:pt x="572588" y="90569"/>
                        <a:pt x="575499" y="87791"/>
                        <a:pt x="578896" y="87791"/>
                      </a:cubicBezTo>
                      <a:close/>
                      <a:moveTo>
                        <a:pt x="559486" y="87791"/>
                      </a:moveTo>
                      <a:cubicBezTo>
                        <a:pt x="563368" y="87791"/>
                        <a:pt x="565794" y="90569"/>
                        <a:pt x="565794" y="94459"/>
                      </a:cubicBezTo>
                      <a:cubicBezTo>
                        <a:pt x="565794" y="98348"/>
                        <a:pt x="563368" y="101682"/>
                        <a:pt x="559486" y="101682"/>
                      </a:cubicBezTo>
                      <a:cubicBezTo>
                        <a:pt x="556089" y="101682"/>
                        <a:pt x="553663" y="98348"/>
                        <a:pt x="553663" y="94459"/>
                      </a:cubicBezTo>
                      <a:cubicBezTo>
                        <a:pt x="553663" y="90569"/>
                        <a:pt x="556089" y="87791"/>
                        <a:pt x="559486" y="87791"/>
                      </a:cubicBezTo>
                      <a:close/>
                      <a:moveTo>
                        <a:pt x="540562" y="87791"/>
                      </a:moveTo>
                      <a:cubicBezTo>
                        <a:pt x="543958" y="87791"/>
                        <a:pt x="546870" y="90569"/>
                        <a:pt x="546870" y="94459"/>
                      </a:cubicBezTo>
                      <a:cubicBezTo>
                        <a:pt x="546870" y="98348"/>
                        <a:pt x="543958" y="101682"/>
                        <a:pt x="540562" y="101682"/>
                      </a:cubicBezTo>
                      <a:cubicBezTo>
                        <a:pt x="537165" y="101682"/>
                        <a:pt x="534254" y="98348"/>
                        <a:pt x="534254" y="94459"/>
                      </a:cubicBezTo>
                      <a:cubicBezTo>
                        <a:pt x="534254" y="90569"/>
                        <a:pt x="537165" y="87791"/>
                        <a:pt x="540562" y="87791"/>
                      </a:cubicBezTo>
                      <a:close/>
                      <a:moveTo>
                        <a:pt x="426044" y="87791"/>
                      </a:moveTo>
                      <a:cubicBezTo>
                        <a:pt x="429441" y="87791"/>
                        <a:pt x="431867" y="90569"/>
                        <a:pt x="431867" y="94459"/>
                      </a:cubicBezTo>
                      <a:cubicBezTo>
                        <a:pt x="431867" y="98348"/>
                        <a:pt x="429441" y="101682"/>
                        <a:pt x="426044" y="101682"/>
                      </a:cubicBezTo>
                      <a:cubicBezTo>
                        <a:pt x="422647" y="101682"/>
                        <a:pt x="419736" y="98348"/>
                        <a:pt x="419736" y="94459"/>
                      </a:cubicBezTo>
                      <a:cubicBezTo>
                        <a:pt x="419736" y="90569"/>
                        <a:pt x="422647" y="87791"/>
                        <a:pt x="426044" y="87791"/>
                      </a:cubicBezTo>
                      <a:close/>
                      <a:moveTo>
                        <a:pt x="406634" y="87791"/>
                      </a:moveTo>
                      <a:cubicBezTo>
                        <a:pt x="410031" y="87791"/>
                        <a:pt x="412943" y="90569"/>
                        <a:pt x="412943" y="94459"/>
                      </a:cubicBezTo>
                      <a:cubicBezTo>
                        <a:pt x="412943" y="98348"/>
                        <a:pt x="410031" y="101682"/>
                        <a:pt x="406634" y="101682"/>
                      </a:cubicBezTo>
                      <a:cubicBezTo>
                        <a:pt x="403238" y="101682"/>
                        <a:pt x="400326" y="98348"/>
                        <a:pt x="400326" y="94459"/>
                      </a:cubicBezTo>
                      <a:cubicBezTo>
                        <a:pt x="400326" y="90569"/>
                        <a:pt x="403238" y="87791"/>
                        <a:pt x="406634" y="87791"/>
                      </a:cubicBezTo>
                      <a:close/>
                      <a:moveTo>
                        <a:pt x="387710" y="87791"/>
                      </a:moveTo>
                      <a:cubicBezTo>
                        <a:pt x="391107" y="87791"/>
                        <a:pt x="393533" y="90569"/>
                        <a:pt x="393533" y="94459"/>
                      </a:cubicBezTo>
                      <a:cubicBezTo>
                        <a:pt x="393533" y="98348"/>
                        <a:pt x="391107" y="101682"/>
                        <a:pt x="387710" y="101682"/>
                      </a:cubicBezTo>
                      <a:cubicBezTo>
                        <a:pt x="384313" y="101682"/>
                        <a:pt x="381402" y="98348"/>
                        <a:pt x="381402" y="94459"/>
                      </a:cubicBezTo>
                      <a:cubicBezTo>
                        <a:pt x="381402" y="90569"/>
                        <a:pt x="384313" y="87791"/>
                        <a:pt x="387710" y="87791"/>
                      </a:cubicBezTo>
                      <a:close/>
                      <a:moveTo>
                        <a:pt x="349376" y="87791"/>
                      </a:moveTo>
                      <a:cubicBezTo>
                        <a:pt x="352772" y="87791"/>
                        <a:pt x="355684" y="90569"/>
                        <a:pt x="355684" y="94459"/>
                      </a:cubicBezTo>
                      <a:cubicBezTo>
                        <a:pt x="355684" y="98348"/>
                        <a:pt x="352772" y="101682"/>
                        <a:pt x="349376" y="101682"/>
                      </a:cubicBezTo>
                      <a:cubicBezTo>
                        <a:pt x="345979" y="101682"/>
                        <a:pt x="343068" y="98348"/>
                        <a:pt x="343068" y="94459"/>
                      </a:cubicBezTo>
                      <a:cubicBezTo>
                        <a:pt x="343068" y="90569"/>
                        <a:pt x="345979" y="87791"/>
                        <a:pt x="349376" y="87791"/>
                      </a:cubicBezTo>
                      <a:close/>
                      <a:moveTo>
                        <a:pt x="329966" y="87791"/>
                      </a:moveTo>
                      <a:cubicBezTo>
                        <a:pt x="333363" y="87791"/>
                        <a:pt x="336274" y="90569"/>
                        <a:pt x="336274" y="94459"/>
                      </a:cubicBezTo>
                      <a:cubicBezTo>
                        <a:pt x="336274" y="98348"/>
                        <a:pt x="333363" y="101682"/>
                        <a:pt x="329966" y="101682"/>
                      </a:cubicBezTo>
                      <a:cubicBezTo>
                        <a:pt x="326569" y="101682"/>
                        <a:pt x="324143" y="98348"/>
                        <a:pt x="324143" y="94459"/>
                      </a:cubicBezTo>
                      <a:cubicBezTo>
                        <a:pt x="324143" y="90569"/>
                        <a:pt x="326569" y="87791"/>
                        <a:pt x="329966" y="87791"/>
                      </a:cubicBezTo>
                      <a:close/>
                      <a:moveTo>
                        <a:pt x="311041" y="87791"/>
                      </a:moveTo>
                      <a:cubicBezTo>
                        <a:pt x="314438" y="87791"/>
                        <a:pt x="317350" y="90569"/>
                        <a:pt x="317350" y="94459"/>
                      </a:cubicBezTo>
                      <a:cubicBezTo>
                        <a:pt x="317350" y="98348"/>
                        <a:pt x="314438" y="101682"/>
                        <a:pt x="311041" y="101682"/>
                      </a:cubicBezTo>
                      <a:cubicBezTo>
                        <a:pt x="307645" y="101682"/>
                        <a:pt x="304733" y="98348"/>
                        <a:pt x="304733" y="94459"/>
                      </a:cubicBezTo>
                      <a:cubicBezTo>
                        <a:pt x="304733" y="90569"/>
                        <a:pt x="307645" y="87791"/>
                        <a:pt x="311041" y="87791"/>
                      </a:cubicBezTo>
                      <a:close/>
                      <a:moveTo>
                        <a:pt x="292117" y="87791"/>
                      </a:moveTo>
                      <a:cubicBezTo>
                        <a:pt x="295514" y="87791"/>
                        <a:pt x="297940" y="90569"/>
                        <a:pt x="297940" y="94459"/>
                      </a:cubicBezTo>
                      <a:cubicBezTo>
                        <a:pt x="297940" y="98348"/>
                        <a:pt x="295514" y="101682"/>
                        <a:pt x="292117" y="101682"/>
                      </a:cubicBezTo>
                      <a:cubicBezTo>
                        <a:pt x="288720" y="101682"/>
                        <a:pt x="285809" y="98348"/>
                        <a:pt x="285809" y="94459"/>
                      </a:cubicBezTo>
                      <a:cubicBezTo>
                        <a:pt x="285809" y="90569"/>
                        <a:pt x="288720" y="87791"/>
                        <a:pt x="292117" y="87791"/>
                      </a:cubicBezTo>
                      <a:close/>
                      <a:moveTo>
                        <a:pt x="253783" y="87791"/>
                      </a:moveTo>
                      <a:cubicBezTo>
                        <a:pt x="257179" y="87791"/>
                        <a:pt x="259606" y="90569"/>
                        <a:pt x="259606" y="94459"/>
                      </a:cubicBezTo>
                      <a:cubicBezTo>
                        <a:pt x="259606" y="98348"/>
                        <a:pt x="257179" y="101682"/>
                        <a:pt x="253783" y="101682"/>
                      </a:cubicBezTo>
                      <a:cubicBezTo>
                        <a:pt x="250386" y="101682"/>
                        <a:pt x="247475" y="98348"/>
                        <a:pt x="247475" y="94459"/>
                      </a:cubicBezTo>
                      <a:cubicBezTo>
                        <a:pt x="247475" y="90569"/>
                        <a:pt x="250386" y="87791"/>
                        <a:pt x="253783" y="87791"/>
                      </a:cubicBezTo>
                      <a:close/>
                      <a:moveTo>
                        <a:pt x="904009" y="65565"/>
                      </a:moveTo>
                      <a:cubicBezTo>
                        <a:pt x="907406" y="65565"/>
                        <a:pt x="910317" y="68899"/>
                        <a:pt x="910317" y="72789"/>
                      </a:cubicBezTo>
                      <a:cubicBezTo>
                        <a:pt x="910317" y="76678"/>
                        <a:pt x="907406" y="80012"/>
                        <a:pt x="904009" y="80012"/>
                      </a:cubicBezTo>
                      <a:cubicBezTo>
                        <a:pt x="900613" y="80012"/>
                        <a:pt x="897701" y="76678"/>
                        <a:pt x="897701" y="72789"/>
                      </a:cubicBezTo>
                      <a:cubicBezTo>
                        <a:pt x="897701" y="68899"/>
                        <a:pt x="900613" y="65565"/>
                        <a:pt x="904009" y="65565"/>
                      </a:cubicBezTo>
                      <a:close/>
                      <a:moveTo>
                        <a:pt x="731748" y="65565"/>
                      </a:moveTo>
                      <a:cubicBezTo>
                        <a:pt x="735144" y="65565"/>
                        <a:pt x="738056" y="68899"/>
                        <a:pt x="738056" y="72789"/>
                      </a:cubicBezTo>
                      <a:cubicBezTo>
                        <a:pt x="738056" y="76678"/>
                        <a:pt x="735144" y="80012"/>
                        <a:pt x="731748" y="80012"/>
                      </a:cubicBezTo>
                      <a:cubicBezTo>
                        <a:pt x="728351" y="80012"/>
                        <a:pt x="725925" y="76678"/>
                        <a:pt x="725925" y="72789"/>
                      </a:cubicBezTo>
                      <a:cubicBezTo>
                        <a:pt x="725925" y="68899"/>
                        <a:pt x="728351" y="65565"/>
                        <a:pt x="731748" y="65565"/>
                      </a:cubicBezTo>
                      <a:close/>
                      <a:moveTo>
                        <a:pt x="712823" y="65565"/>
                      </a:moveTo>
                      <a:cubicBezTo>
                        <a:pt x="716220" y="65565"/>
                        <a:pt x="719131" y="68899"/>
                        <a:pt x="719131" y="72789"/>
                      </a:cubicBezTo>
                      <a:cubicBezTo>
                        <a:pt x="719131" y="76678"/>
                        <a:pt x="716220" y="80012"/>
                        <a:pt x="712823" y="80012"/>
                      </a:cubicBezTo>
                      <a:cubicBezTo>
                        <a:pt x="709427" y="80012"/>
                        <a:pt x="706515" y="76678"/>
                        <a:pt x="706515" y="72789"/>
                      </a:cubicBezTo>
                      <a:cubicBezTo>
                        <a:pt x="706515" y="68899"/>
                        <a:pt x="709427" y="65565"/>
                        <a:pt x="712823" y="65565"/>
                      </a:cubicBezTo>
                      <a:close/>
                      <a:moveTo>
                        <a:pt x="693413" y="65565"/>
                      </a:moveTo>
                      <a:cubicBezTo>
                        <a:pt x="697295" y="65565"/>
                        <a:pt x="699722" y="68899"/>
                        <a:pt x="699722" y="72789"/>
                      </a:cubicBezTo>
                      <a:cubicBezTo>
                        <a:pt x="699722" y="76678"/>
                        <a:pt x="697295" y="80012"/>
                        <a:pt x="693413" y="80012"/>
                      </a:cubicBezTo>
                      <a:cubicBezTo>
                        <a:pt x="690017" y="80012"/>
                        <a:pt x="687591" y="76678"/>
                        <a:pt x="687591" y="72789"/>
                      </a:cubicBezTo>
                      <a:cubicBezTo>
                        <a:pt x="687591" y="68899"/>
                        <a:pt x="690017" y="65565"/>
                        <a:pt x="693413" y="65565"/>
                      </a:cubicBezTo>
                      <a:close/>
                      <a:moveTo>
                        <a:pt x="674489" y="65565"/>
                      </a:moveTo>
                      <a:cubicBezTo>
                        <a:pt x="677886" y="65565"/>
                        <a:pt x="680797" y="68899"/>
                        <a:pt x="680797" y="72789"/>
                      </a:cubicBezTo>
                      <a:cubicBezTo>
                        <a:pt x="680797" y="76678"/>
                        <a:pt x="677886" y="80012"/>
                        <a:pt x="674489" y="80012"/>
                      </a:cubicBezTo>
                      <a:cubicBezTo>
                        <a:pt x="671092" y="80012"/>
                        <a:pt x="668181" y="76678"/>
                        <a:pt x="668181" y="72789"/>
                      </a:cubicBezTo>
                      <a:cubicBezTo>
                        <a:pt x="668181" y="68899"/>
                        <a:pt x="671092" y="65565"/>
                        <a:pt x="674489" y="65565"/>
                      </a:cubicBezTo>
                      <a:close/>
                      <a:moveTo>
                        <a:pt x="655564" y="65565"/>
                      </a:moveTo>
                      <a:cubicBezTo>
                        <a:pt x="658961" y="65565"/>
                        <a:pt x="661387" y="68899"/>
                        <a:pt x="661387" y="72789"/>
                      </a:cubicBezTo>
                      <a:cubicBezTo>
                        <a:pt x="661387" y="76678"/>
                        <a:pt x="658961" y="80012"/>
                        <a:pt x="655564" y="80012"/>
                      </a:cubicBezTo>
                      <a:cubicBezTo>
                        <a:pt x="652168" y="80012"/>
                        <a:pt x="649256" y="76678"/>
                        <a:pt x="649256" y="72789"/>
                      </a:cubicBezTo>
                      <a:cubicBezTo>
                        <a:pt x="649256" y="68899"/>
                        <a:pt x="652168" y="65565"/>
                        <a:pt x="655564" y="65565"/>
                      </a:cubicBezTo>
                      <a:close/>
                      <a:moveTo>
                        <a:pt x="636155" y="65565"/>
                      </a:moveTo>
                      <a:cubicBezTo>
                        <a:pt x="639551" y="65565"/>
                        <a:pt x="642463" y="68899"/>
                        <a:pt x="642463" y="72789"/>
                      </a:cubicBezTo>
                      <a:cubicBezTo>
                        <a:pt x="642463" y="76678"/>
                        <a:pt x="639551" y="80012"/>
                        <a:pt x="636155" y="80012"/>
                      </a:cubicBezTo>
                      <a:cubicBezTo>
                        <a:pt x="632758" y="80012"/>
                        <a:pt x="629847" y="76678"/>
                        <a:pt x="629847" y="72789"/>
                      </a:cubicBezTo>
                      <a:cubicBezTo>
                        <a:pt x="629847" y="68899"/>
                        <a:pt x="632758" y="65565"/>
                        <a:pt x="636155" y="65565"/>
                      </a:cubicBezTo>
                      <a:close/>
                      <a:moveTo>
                        <a:pt x="617230" y="65565"/>
                      </a:moveTo>
                      <a:cubicBezTo>
                        <a:pt x="620627" y="65565"/>
                        <a:pt x="623538" y="68899"/>
                        <a:pt x="623538" y="72789"/>
                      </a:cubicBezTo>
                      <a:cubicBezTo>
                        <a:pt x="623538" y="76678"/>
                        <a:pt x="620627" y="80012"/>
                        <a:pt x="617230" y="80012"/>
                      </a:cubicBezTo>
                      <a:cubicBezTo>
                        <a:pt x="613833" y="80012"/>
                        <a:pt x="610922" y="76678"/>
                        <a:pt x="610922" y="72789"/>
                      </a:cubicBezTo>
                      <a:cubicBezTo>
                        <a:pt x="610922" y="68899"/>
                        <a:pt x="613833" y="65565"/>
                        <a:pt x="617230" y="65565"/>
                      </a:cubicBezTo>
                      <a:close/>
                      <a:moveTo>
                        <a:pt x="597820" y="65565"/>
                      </a:moveTo>
                      <a:cubicBezTo>
                        <a:pt x="601217" y="65565"/>
                        <a:pt x="604129" y="68899"/>
                        <a:pt x="604129" y="72789"/>
                      </a:cubicBezTo>
                      <a:cubicBezTo>
                        <a:pt x="604129" y="76678"/>
                        <a:pt x="601217" y="80012"/>
                        <a:pt x="597820" y="80012"/>
                      </a:cubicBezTo>
                      <a:cubicBezTo>
                        <a:pt x="594424" y="80012"/>
                        <a:pt x="591998" y="76678"/>
                        <a:pt x="591998" y="72789"/>
                      </a:cubicBezTo>
                      <a:cubicBezTo>
                        <a:pt x="591998" y="68899"/>
                        <a:pt x="594424" y="65565"/>
                        <a:pt x="597820" y="65565"/>
                      </a:cubicBezTo>
                      <a:close/>
                      <a:moveTo>
                        <a:pt x="578896" y="65565"/>
                      </a:moveTo>
                      <a:cubicBezTo>
                        <a:pt x="582293" y="65565"/>
                        <a:pt x="585204" y="68899"/>
                        <a:pt x="585204" y="72789"/>
                      </a:cubicBezTo>
                      <a:cubicBezTo>
                        <a:pt x="585204" y="76678"/>
                        <a:pt x="582293" y="80012"/>
                        <a:pt x="578896" y="80012"/>
                      </a:cubicBezTo>
                      <a:cubicBezTo>
                        <a:pt x="575499" y="80012"/>
                        <a:pt x="572588" y="76678"/>
                        <a:pt x="572588" y="72789"/>
                      </a:cubicBezTo>
                      <a:cubicBezTo>
                        <a:pt x="572588" y="68899"/>
                        <a:pt x="575499" y="65565"/>
                        <a:pt x="578896" y="65565"/>
                      </a:cubicBezTo>
                      <a:close/>
                      <a:moveTo>
                        <a:pt x="559486" y="65565"/>
                      </a:moveTo>
                      <a:cubicBezTo>
                        <a:pt x="563368" y="65565"/>
                        <a:pt x="565794" y="68899"/>
                        <a:pt x="565794" y="72789"/>
                      </a:cubicBezTo>
                      <a:cubicBezTo>
                        <a:pt x="565794" y="76678"/>
                        <a:pt x="563368" y="80012"/>
                        <a:pt x="559486" y="80012"/>
                      </a:cubicBezTo>
                      <a:cubicBezTo>
                        <a:pt x="556089" y="80012"/>
                        <a:pt x="553663" y="76678"/>
                        <a:pt x="553663" y="72789"/>
                      </a:cubicBezTo>
                      <a:cubicBezTo>
                        <a:pt x="553663" y="68899"/>
                        <a:pt x="556089" y="65565"/>
                        <a:pt x="559486" y="65565"/>
                      </a:cubicBezTo>
                      <a:close/>
                      <a:moveTo>
                        <a:pt x="540562" y="65565"/>
                      </a:moveTo>
                      <a:cubicBezTo>
                        <a:pt x="543958" y="65565"/>
                        <a:pt x="546870" y="68899"/>
                        <a:pt x="546870" y="72789"/>
                      </a:cubicBezTo>
                      <a:cubicBezTo>
                        <a:pt x="546870" y="76678"/>
                        <a:pt x="543958" y="80012"/>
                        <a:pt x="540562" y="80012"/>
                      </a:cubicBezTo>
                      <a:cubicBezTo>
                        <a:pt x="537165" y="80012"/>
                        <a:pt x="534254" y="76678"/>
                        <a:pt x="534254" y="72789"/>
                      </a:cubicBezTo>
                      <a:cubicBezTo>
                        <a:pt x="534254" y="68899"/>
                        <a:pt x="537165" y="65565"/>
                        <a:pt x="540562" y="65565"/>
                      </a:cubicBezTo>
                      <a:close/>
                      <a:moveTo>
                        <a:pt x="521637" y="65565"/>
                      </a:moveTo>
                      <a:cubicBezTo>
                        <a:pt x="525034" y="65565"/>
                        <a:pt x="527460" y="68899"/>
                        <a:pt x="527460" y="72789"/>
                      </a:cubicBezTo>
                      <a:cubicBezTo>
                        <a:pt x="527460" y="76678"/>
                        <a:pt x="525034" y="80012"/>
                        <a:pt x="521637" y="80012"/>
                      </a:cubicBezTo>
                      <a:cubicBezTo>
                        <a:pt x="518241" y="80012"/>
                        <a:pt x="515329" y="76678"/>
                        <a:pt x="515329" y="72789"/>
                      </a:cubicBezTo>
                      <a:cubicBezTo>
                        <a:pt x="515329" y="68899"/>
                        <a:pt x="518241" y="65565"/>
                        <a:pt x="521637" y="65565"/>
                      </a:cubicBezTo>
                      <a:close/>
                      <a:moveTo>
                        <a:pt x="502227" y="65565"/>
                      </a:moveTo>
                      <a:cubicBezTo>
                        <a:pt x="505624" y="65565"/>
                        <a:pt x="508536" y="68899"/>
                        <a:pt x="508536" y="72789"/>
                      </a:cubicBezTo>
                      <a:cubicBezTo>
                        <a:pt x="508536" y="76678"/>
                        <a:pt x="505624" y="80012"/>
                        <a:pt x="502227" y="80012"/>
                      </a:cubicBezTo>
                      <a:cubicBezTo>
                        <a:pt x="498831" y="80012"/>
                        <a:pt x="495919" y="76678"/>
                        <a:pt x="495919" y="72789"/>
                      </a:cubicBezTo>
                      <a:cubicBezTo>
                        <a:pt x="495919" y="68899"/>
                        <a:pt x="498831" y="65565"/>
                        <a:pt x="502227" y="65565"/>
                      </a:cubicBezTo>
                      <a:close/>
                      <a:moveTo>
                        <a:pt x="483303" y="65565"/>
                      </a:moveTo>
                      <a:cubicBezTo>
                        <a:pt x="486700" y="65565"/>
                        <a:pt x="489611" y="68899"/>
                        <a:pt x="489611" y="72789"/>
                      </a:cubicBezTo>
                      <a:cubicBezTo>
                        <a:pt x="489611" y="76678"/>
                        <a:pt x="486700" y="80012"/>
                        <a:pt x="483303" y="80012"/>
                      </a:cubicBezTo>
                      <a:cubicBezTo>
                        <a:pt x="479906" y="80012"/>
                        <a:pt x="476995" y="76678"/>
                        <a:pt x="476995" y="72789"/>
                      </a:cubicBezTo>
                      <a:cubicBezTo>
                        <a:pt x="476995" y="68899"/>
                        <a:pt x="479906" y="65565"/>
                        <a:pt x="483303" y="65565"/>
                      </a:cubicBezTo>
                      <a:close/>
                      <a:moveTo>
                        <a:pt x="426044" y="65565"/>
                      </a:moveTo>
                      <a:cubicBezTo>
                        <a:pt x="429441" y="65565"/>
                        <a:pt x="431867" y="68899"/>
                        <a:pt x="431867" y="72789"/>
                      </a:cubicBezTo>
                      <a:cubicBezTo>
                        <a:pt x="431867" y="76678"/>
                        <a:pt x="429441" y="80012"/>
                        <a:pt x="426044" y="80012"/>
                      </a:cubicBezTo>
                      <a:cubicBezTo>
                        <a:pt x="422162" y="80012"/>
                        <a:pt x="419736" y="76678"/>
                        <a:pt x="419736" y="72789"/>
                      </a:cubicBezTo>
                      <a:cubicBezTo>
                        <a:pt x="419736" y="68899"/>
                        <a:pt x="422162" y="65565"/>
                        <a:pt x="426044" y="65565"/>
                      </a:cubicBezTo>
                      <a:close/>
                      <a:moveTo>
                        <a:pt x="406634" y="65565"/>
                      </a:moveTo>
                      <a:cubicBezTo>
                        <a:pt x="410031" y="65565"/>
                        <a:pt x="412943" y="68899"/>
                        <a:pt x="412943" y="72789"/>
                      </a:cubicBezTo>
                      <a:cubicBezTo>
                        <a:pt x="412943" y="76678"/>
                        <a:pt x="410031" y="80012"/>
                        <a:pt x="406634" y="80012"/>
                      </a:cubicBezTo>
                      <a:cubicBezTo>
                        <a:pt x="403238" y="80012"/>
                        <a:pt x="400326" y="76678"/>
                        <a:pt x="400326" y="72789"/>
                      </a:cubicBezTo>
                      <a:cubicBezTo>
                        <a:pt x="400326" y="68899"/>
                        <a:pt x="403238" y="65565"/>
                        <a:pt x="406634" y="65565"/>
                      </a:cubicBezTo>
                      <a:close/>
                      <a:moveTo>
                        <a:pt x="387710" y="65565"/>
                      </a:moveTo>
                      <a:cubicBezTo>
                        <a:pt x="391107" y="65565"/>
                        <a:pt x="393533" y="68899"/>
                        <a:pt x="393533" y="72789"/>
                      </a:cubicBezTo>
                      <a:cubicBezTo>
                        <a:pt x="393533" y="76678"/>
                        <a:pt x="391107" y="80012"/>
                        <a:pt x="387710" y="80012"/>
                      </a:cubicBezTo>
                      <a:cubicBezTo>
                        <a:pt x="384313" y="80012"/>
                        <a:pt x="381402" y="76678"/>
                        <a:pt x="381402" y="72789"/>
                      </a:cubicBezTo>
                      <a:cubicBezTo>
                        <a:pt x="381402" y="68899"/>
                        <a:pt x="384313" y="65565"/>
                        <a:pt x="387710" y="65565"/>
                      </a:cubicBezTo>
                      <a:close/>
                      <a:moveTo>
                        <a:pt x="349376" y="65565"/>
                      </a:moveTo>
                      <a:cubicBezTo>
                        <a:pt x="352772" y="65565"/>
                        <a:pt x="355684" y="68899"/>
                        <a:pt x="355684" y="72789"/>
                      </a:cubicBezTo>
                      <a:cubicBezTo>
                        <a:pt x="355684" y="76678"/>
                        <a:pt x="352772" y="80012"/>
                        <a:pt x="349376" y="80012"/>
                      </a:cubicBezTo>
                      <a:cubicBezTo>
                        <a:pt x="345979" y="80012"/>
                        <a:pt x="343068" y="76678"/>
                        <a:pt x="343068" y="72789"/>
                      </a:cubicBezTo>
                      <a:cubicBezTo>
                        <a:pt x="343068" y="68899"/>
                        <a:pt x="345979" y="65565"/>
                        <a:pt x="349376" y="65565"/>
                      </a:cubicBezTo>
                      <a:close/>
                      <a:moveTo>
                        <a:pt x="234373" y="65565"/>
                      </a:moveTo>
                      <a:cubicBezTo>
                        <a:pt x="237770" y="65565"/>
                        <a:pt x="240681" y="68899"/>
                        <a:pt x="240681" y="72789"/>
                      </a:cubicBezTo>
                      <a:cubicBezTo>
                        <a:pt x="240681" y="76678"/>
                        <a:pt x="237770" y="80012"/>
                        <a:pt x="234373" y="80012"/>
                      </a:cubicBezTo>
                      <a:cubicBezTo>
                        <a:pt x="230976" y="80012"/>
                        <a:pt x="228550" y="76678"/>
                        <a:pt x="228550" y="72789"/>
                      </a:cubicBezTo>
                      <a:cubicBezTo>
                        <a:pt x="228550" y="68899"/>
                        <a:pt x="230976" y="65565"/>
                        <a:pt x="234373" y="65565"/>
                      </a:cubicBezTo>
                      <a:close/>
                      <a:moveTo>
                        <a:pt x="311041" y="45007"/>
                      </a:moveTo>
                      <a:cubicBezTo>
                        <a:pt x="313953" y="45007"/>
                        <a:pt x="316379" y="47785"/>
                        <a:pt x="316379" y="51119"/>
                      </a:cubicBezTo>
                      <a:cubicBezTo>
                        <a:pt x="316379" y="53897"/>
                        <a:pt x="313953" y="56675"/>
                        <a:pt x="311041" y="56675"/>
                      </a:cubicBezTo>
                      <a:cubicBezTo>
                        <a:pt x="308130" y="56675"/>
                        <a:pt x="305704" y="53897"/>
                        <a:pt x="305704" y="51119"/>
                      </a:cubicBezTo>
                      <a:cubicBezTo>
                        <a:pt x="305704" y="47785"/>
                        <a:pt x="308130" y="45007"/>
                        <a:pt x="311041" y="45007"/>
                      </a:cubicBezTo>
                      <a:close/>
                      <a:moveTo>
                        <a:pt x="923419" y="43896"/>
                      </a:moveTo>
                      <a:cubicBezTo>
                        <a:pt x="926816" y="43896"/>
                        <a:pt x="929242" y="46674"/>
                        <a:pt x="929242" y="51119"/>
                      </a:cubicBezTo>
                      <a:cubicBezTo>
                        <a:pt x="929242" y="55008"/>
                        <a:pt x="926816" y="57786"/>
                        <a:pt x="923419" y="57786"/>
                      </a:cubicBezTo>
                      <a:cubicBezTo>
                        <a:pt x="920022" y="57786"/>
                        <a:pt x="917111" y="55008"/>
                        <a:pt x="917111" y="51119"/>
                      </a:cubicBezTo>
                      <a:cubicBezTo>
                        <a:pt x="917111" y="46674"/>
                        <a:pt x="920022" y="43896"/>
                        <a:pt x="923419" y="43896"/>
                      </a:cubicBezTo>
                      <a:close/>
                      <a:moveTo>
                        <a:pt x="904009" y="43896"/>
                      </a:moveTo>
                      <a:cubicBezTo>
                        <a:pt x="907406" y="43896"/>
                        <a:pt x="910317" y="46674"/>
                        <a:pt x="910317" y="51119"/>
                      </a:cubicBezTo>
                      <a:cubicBezTo>
                        <a:pt x="910317" y="55008"/>
                        <a:pt x="907406" y="57786"/>
                        <a:pt x="904009" y="57786"/>
                      </a:cubicBezTo>
                      <a:cubicBezTo>
                        <a:pt x="900613" y="57786"/>
                        <a:pt x="897701" y="55008"/>
                        <a:pt x="897701" y="51119"/>
                      </a:cubicBezTo>
                      <a:cubicBezTo>
                        <a:pt x="897701" y="46674"/>
                        <a:pt x="900613" y="43896"/>
                        <a:pt x="904009" y="43896"/>
                      </a:cubicBezTo>
                      <a:close/>
                      <a:moveTo>
                        <a:pt x="885085" y="43896"/>
                      </a:moveTo>
                      <a:cubicBezTo>
                        <a:pt x="888481" y="43896"/>
                        <a:pt x="890908" y="46674"/>
                        <a:pt x="890908" y="51119"/>
                      </a:cubicBezTo>
                      <a:cubicBezTo>
                        <a:pt x="890908" y="55008"/>
                        <a:pt x="888481" y="57786"/>
                        <a:pt x="885085" y="57786"/>
                      </a:cubicBezTo>
                      <a:cubicBezTo>
                        <a:pt x="881688" y="57786"/>
                        <a:pt x="878777" y="55008"/>
                        <a:pt x="878777" y="51119"/>
                      </a:cubicBezTo>
                      <a:cubicBezTo>
                        <a:pt x="878777" y="46674"/>
                        <a:pt x="881688" y="43896"/>
                        <a:pt x="885085" y="43896"/>
                      </a:cubicBezTo>
                      <a:close/>
                      <a:moveTo>
                        <a:pt x="712823" y="43896"/>
                      </a:moveTo>
                      <a:cubicBezTo>
                        <a:pt x="716220" y="43896"/>
                        <a:pt x="719131" y="46674"/>
                        <a:pt x="719131" y="51119"/>
                      </a:cubicBezTo>
                      <a:cubicBezTo>
                        <a:pt x="719131" y="55008"/>
                        <a:pt x="716220" y="57786"/>
                        <a:pt x="712823" y="57786"/>
                      </a:cubicBezTo>
                      <a:cubicBezTo>
                        <a:pt x="709427" y="57786"/>
                        <a:pt x="706515" y="55008"/>
                        <a:pt x="706515" y="51119"/>
                      </a:cubicBezTo>
                      <a:cubicBezTo>
                        <a:pt x="706515" y="46674"/>
                        <a:pt x="709427" y="43896"/>
                        <a:pt x="712823" y="43896"/>
                      </a:cubicBezTo>
                      <a:close/>
                      <a:moveTo>
                        <a:pt x="693413" y="43896"/>
                      </a:moveTo>
                      <a:cubicBezTo>
                        <a:pt x="697295" y="43896"/>
                        <a:pt x="699722" y="46674"/>
                        <a:pt x="699722" y="51119"/>
                      </a:cubicBezTo>
                      <a:cubicBezTo>
                        <a:pt x="699722" y="55008"/>
                        <a:pt x="697295" y="57786"/>
                        <a:pt x="693413" y="57786"/>
                      </a:cubicBezTo>
                      <a:cubicBezTo>
                        <a:pt x="690017" y="57786"/>
                        <a:pt x="687591" y="55008"/>
                        <a:pt x="687591" y="51119"/>
                      </a:cubicBezTo>
                      <a:cubicBezTo>
                        <a:pt x="687591" y="46674"/>
                        <a:pt x="690017" y="43896"/>
                        <a:pt x="693413" y="43896"/>
                      </a:cubicBezTo>
                      <a:close/>
                      <a:moveTo>
                        <a:pt x="674489" y="43896"/>
                      </a:moveTo>
                      <a:cubicBezTo>
                        <a:pt x="677886" y="43896"/>
                        <a:pt x="680797" y="46674"/>
                        <a:pt x="680797" y="51119"/>
                      </a:cubicBezTo>
                      <a:cubicBezTo>
                        <a:pt x="680797" y="55008"/>
                        <a:pt x="677886" y="57786"/>
                        <a:pt x="674489" y="57786"/>
                      </a:cubicBezTo>
                      <a:cubicBezTo>
                        <a:pt x="671092" y="57786"/>
                        <a:pt x="668181" y="55008"/>
                        <a:pt x="668181" y="51119"/>
                      </a:cubicBezTo>
                      <a:cubicBezTo>
                        <a:pt x="668181" y="46674"/>
                        <a:pt x="671092" y="43896"/>
                        <a:pt x="674489" y="43896"/>
                      </a:cubicBezTo>
                      <a:close/>
                      <a:moveTo>
                        <a:pt x="655564" y="43896"/>
                      </a:moveTo>
                      <a:cubicBezTo>
                        <a:pt x="658961" y="43896"/>
                        <a:pt x="661387" y="46674"/>
                        <a:pt x="661387" y="51119"/>
                      </a:cubicBezTo>
                      <a:cubicBezTo>
                        <a:pt x="661387" y="55008"/>
                        <a:pt x="658961" y="57786"/>
                        <a:pt x="655564" y="57786"/>
                      </a:cubicBezTo>
                      <a:cubicBezTo>
                        <a:pt x="652168" y="57786"/>
                        <a:pt x="649256" y="55008"/>
                        <a:pt x="649256" y="51119"/>
                      </a:cubicBezTo>
                      <a:cubicBezTo>
                        <a:pt x="649256" y="46674"/>
                        <a:pt x="652168" y="43896"/>
                        <a:pt x="655564" y="43896"/>
                      </a:cubicBezTo>
                      <a:close/>
                      <a:moveTo>
                        <a:pt x="636155" y="43896"/>
                      </a:moveTo>
                      <a:cubicBezTo>
                        <a:pt x="639551" y="43896"/>
                        <a:pt x="642463" y="46674"/>
                        <a:pt x="642463" y="51119"/>
                      </a:cubicBezTo>
                      <a:cubicBezTo>
                        <a:pt x="642463" y="55008"/>
                        <a:pt x="639551" y="57786"/>
                        <a:pt x="636155" y="57786"/>
                      </a:cubicBezTo>
                      <a:cubicBezTo>
                        <a:pt x="632758" y="57786"/>
                        <a:pt x="629847" y="55008"/>
                        <a:pt x="629847" y="51119"/>
                      </a:cubicBezTo>
                      <a:cubicBezTo>
                        <a:pt x="629847" y="46674"/>
                        <a:pt x="632758" y="43896"/>
                        <a:pt x="636155" y="43896"/>
                      </a:cubicBezTo>
                      <a:close/>
                      <a:moveTo>
                        <a:pt x="617230" y="43896"/>
                      </a:moveTo>
                      <a:cubicBezTo>
                        <a:pt x="620627" y="43896"/>
                        <a:pt x="623538" y="46674"/>
                        <a:pt x="623538" y="51119"/>
                      </a:cubicBezTo>
                      <a:cubicBezTo>
                        <a:pt x="623538" y="55008"/>
                        <a:pt x="620627" y="57786"/>
                        <a:pt x="617230" y="57786"/>
                      </a:cubicBezTo>
                      <a:cubicBezTo>
                        <a:pt x="613833" y="57786"/>
                        <a:pt x="610922" y="55008"/>
                        <a:pt x="610922" y="51119"/>
                      </a:cubicBezTo>
                      <a:cubicBezTo>
                        <a:pt x="610922" y="46674"/>
                        <a:pt x="613833" y="43896"/>
                        <a:pt x="617230" y="43896"/>
                      </a:cubicBezTo>
                      <a:close/>
                      <a:moveTo>
                        <a:pt x="597820" y="43896"/>
                      </a:moveTo>
                      <a:cubicBezTo>
                        <a:pt x="601217" y="43896"/>
                        <a:pt x="604129" y="46674"/>
                        <a:pt x="604129" y="51119"/>
                      </a:cubicBezTo>
                      <a:cubicBezTo>
                        <a:pt x="604129" y="55008"/>
                        <a:pt x="601217" y="57786"/>
                        <a:pt x="597820" y="57786"/>
                      </a:cubicBezTo>
                      <a:cubicBezTo>
                        <a:pt x="594424" y="57786"/>
                        <a:pt x="591998" y="55008"/>
                        <a:pt x="591998" y="51119"/>
                      </a:cubicBezTo>
                      <a:cubicBezTo>
                        <a:pt x="591998" y="46674"/>
                        <a:pt x="594424" y="43896"/>
                        <a:pt x="597820" y="43896"/>
                      </a:cubicBezTo>
                      <a:close/>
                      <a:moveTo>
                        <a:pt x="578896" y="43896"/>
                      </a:moveTo>
                      <a:cubicBezTo>
                        <a:pt x="582293" y="43896"/>
                        <a:pt x="585204" y="46674"/>
                        <a:pt x="585204" y="51119"/>
                      </a:cubicBezTo>
                      <a:cubicBezTo>
                        <a:pt x="585204" y="55008"/>
                        <a:pt x="582293" y="57786"/>
                        <a:pt x="578896" y="57786"/>
                      </a:cubicBezTo>
                      <a:cubicBezTo>
                        <a:pt x="575499" y="57786"/>
                        <a:pt x="572588" y="55008"/>
                        <a:pt x="572588" y="51119"/>
                      </a:cubicBezTo>
                      <a:cubicBezTo>
                        <a:pt x="572588" y="46674"/>
                        <a:pt x="575499" y="43896"/>
                        <a:pt x="578896" y="43896"/>
                      </a:cubicBezTo>
                      <a:close/>
                      <a:moveTo>
                        <a:pt x="559486" y="43896"/>
                      </a:moveTo>
                      <a:cubicBezTo>
                        <a:pt x="563368" y="43896"/>
                        <a:pt x="565794" y="46674"/>
                        <a:pt x="565794" y="51119"/>
                      </a:cubicBezTo>
                      <a:cubicBezTo>
                        <a:pt x="565794" y="55008"/>
                        <a:pt x="563368" y="57786"/>
                        <a:pt x="559486" y="57786"/>
                      </a:cubicBezTo>
                      <a:cubicBezTo>
                        <a:pt x="556089" y="57786"/>
                        <a:pt x="553663" y="55008"/>
                        <a:pt x="553663" y="51119"/>
                      </a:cubicBezTo>
                      <a:cubicBezTo>
                        <a:pt x="553663" y="46674"/>
                        <a:pt x="556089" y="43896"/>
                        <a:pt x="559486" y="43896"/>
                      </a:cubicBezTo>
                      <a:close/>
                      <a:moveTo>
                        <a:pt x="540562" y="43896"/>
                      </a:moveTo>
                      <a:cubicBezTo>
                        <a:pt x="543958" y="43896"/>
                        <a:pt x="546870" y="46674"/>
                        <a:pt x="546870" y="51119"/>
                      </a:cubicBezTo>
                      <a:cubicBezTo>
                        <a:pt x="546870" y="55008"/>
                        <a:pt x="543958" y="57786"/>
                        <a:pt x="540562" y="57786"/>
                      </a:cubicBezTo>
                      <a:cubicBezTo>
                        <a:pt x="537165" y="57786"/>
                        <a:pt x="534254" y="55008"/>
                        <a:pt x="534254" y="51119"/>
                      </a:cubicBezTo>
                      <a:cubicBezTo>
                        <a:pt x="534254" y="46674"/>
                        <a:pt x="537165" y="43896"/>
                        <a:pt x="540562" y="43896"/>
                      </a:cubicBezTo>
                      <a:close/>
                      <a:moveTo>
                        <a:pt x="521637" y="43896"/>
                      </a:moveTo>
                      <a:cubicBezTo>
                        <a:pt x="525034" y="43896"/>
                        <a:pt x="527460" y="46674"/>
                        <a:pt x="527460" y="51119"/>
                      </a:cubicBezTo>
                      <a:cubicBezTo>
                        <a:pt x="527460" y="55008"/>
                        <a:pt x="525034" y="57786"/>
                        <a:pt x="521637" y="57786"/>
                      </a:cubicBezTo>
                      <a:cubicBezTo>
                        <a:pt x="518241" y="57786"/>
                        <a:pt x="515329" y="55008"/>
                        <a:pt x="515329" y="51119"/>
                      </a:cubicBezTo>
                      <a:cubicBezTo>
                        <a:pt x="515329" y="46674"/>
                        <a:pt x="518241" y="43896"/>
                        <a:pt x="521637" y="43896"/>
                      </a:cubicBezTo>
                      <a:close/>
                      <a:moveTo>
                        <a:pt x="502227" y="43896"/>
                      </a:moveTo>
                      <a:cubicBezTo>
                        <a:pt x="505624" y="43896"/>
                        <a:pt x="508536" y="46674"/>
                        <a:pt x="508536" y="51119"/>
                      </a:cubicBezTo>
                      <a:cubicBezTo>
                        <a:pt x="508536" y="55008"/>
                        <a:pt x="505624" y="57786"/>
                        <a:pt x="502227" y="57786"/>
                      </a:cubicBezTo>
                      <a:cubicBezTo>
                        <a:pt x="498831" y="57786"/>
                        <a:pt x="495919" y="55008"/>
                        <a:pt x="495919" y="51119"/>
                      </a:cubicBezTo>
                      <a:cubicBezTo>
                        <a:pt x="495919" y="46674"/>
                        <a:pt x="498831" y="43896"/>
                        <a:pt x="502227" y="43896"/>
                      </a:cubicBezTo>
                      <a:close/>
                      <a:moveTo>
                        <a:pt x="483303" y="43896"/>
                      </a:moveTo>
                      <a:cubicBezTo>
                        <a:pt x="486700" y="43896"/>
                        <a:pt x="489611" y="46674"/>
                        <a:pt x="489611" y="51119"/>
                      </a:cubicBezTo>
                      <a:cubicBezTo>
                        <a:pt x="489611" y="55008"/>
                        <a:pt x="486700" y="57786"/>
                        <a:pt x="483303" y="57786"/>
                      </a:cubicBezTo>
                      <a:cubicBezTo>
                        <a:pt x="479906" y="57786"/>
                        <a:pt x="476995" y="55008"/>
                        <a:pt x="476995" y="51119"/>
                      </a:cubicBezTo>
                      <a:cubicBezTo>
                        <a:pt x="476995" y="46674"/>
                        <a:pt x="479906" y="43896"/>
                        <a:pt x="483303" y="43896"/>
                      </a:cubicBezTo>
                      <a:close/>
                      <a:moveTo>
                        <a:pt x="444969" y="43896"/>
                      </a:moveTo>
                      <a:cubicBezTo>
                        <a:pt x="448365" y="43896"/>
                        <a:pt x="451277" y="46674"/>
                        <a:pt x="451277" y="51119"/>
                      </a:cubicBezTo>
                      <a:cubicBezTo>
                        <a:pt x="451277" y="55008"/>
                        <a:pt x="448365" y="57786"/>
                        <a:pt x="444969" y="57786"/>
                      </a:cubicBezTo>
                      <a:cubicBezTo>
                        <a:pt x="441572" y="57786"/>
                        <a:pt x="438661" y="55008"/>
                        <a:pt x="438661" y="51119"/>
                      </a:cubicBezTo>
                      <a:cubicBezTo>
                        <a:pt x="438661" y="46674"/>
                        <a:pt x="441572" y="43896"/>
                        <a:pt x="444969" y="43896"/>
                      </a:cubicBezTo>
                      <a:close/>
                      <a:moveTo>
                        <a:pt x="426044" y="43896"/>
                      </a:moveTo>
                      <a:cubicBezTo>
                        <a:pt x="429441" y="43896"/>
                        <a:pt x="431867" y="46674"/>
                        <a:pt x="431867" y="51119"/>
                      </a:cubicBezTo>
                      <a:cubicBezTo>
                        <a:pt x="431867" y="55008"/>
                        <a:pt x="429441" y="57786"/>
                        <a:pt x="426044" y="57786"/>
                      </a:cubicBezTo>
                      <a:cubicBezTo>
                        <a:pt x="422162" y="57786"/>
                        <a:pt x="419736" y="55008"/>
                        <a:pt x="419736" y="51119"/>
                      </a:cubicBezTo>
                      <a:cubicBezTo>
                        <a:pt x="419736" y="46674"/>
                        <a:pt x="422162" y="43896"/>
                        <a:pt x="426044" y="43896"/>
                      </a:cubicBezTo>
                      <a:close/>
                      <a:moveTo>
                        <a:pt x="406634" y="43896"/>
                      </a:moveTo>
                      <a:cubicBezTo>
                        <a:pt x="410031" y="43896"/>
                        <a:pt x="412943" y="46674"/>
                        <a:pt x="412943" y="51119"/>
                      </a:cubicBezTo>
                      <a:cubicBezTo>
                        <a:pt x="412943" y="55008"/>
                        <a:pt x="410031" y="57786"/>
                        <a:pt x="406634" y="57786"/>
                      </a:cubicBezTo>
                      <a:cubicBezTo>
                        <a:pt x="403238" y="57786"/>
                        <a:pt x="400326" y="55008"/>
                        <a:pt x="400326" y="51119"/>
                      </a:cubicBezTo>
                      <a:cubicBezTo>
                        <a:pt x="400326" y="46674"/>
                        <a:pt x="403238" y="43896"/>
                        <a:pt x="406634" y="43896"/>
                      </a:cubicBezTo>
                      <a:close/>
                      <a:moveTo>
                        <a:pt x="387710" y="43896"/>
                      </a:moveTo>
                      <a:cubicBezTo>
                        <a:pt x="391107" y="43896"/>
                        <a:pt x="393533" y="46674"/>
                        <a:pt x="393533" y="51119"/>
                      </a:cubicBezTo>
                      <a:cubicBezTo>
                        <a:pt x="393533" y="55008"/>
                        <a:pt x="391107" y="57786"/>
                        <a:pt x="387710" y="57786"/>
                      </a:cubicBezTo>
                      <a:cubicBezTo>
                        <a:pt x="384313" y="57786"/>
                        <a:pt x="381402" y="55008"/>
                        <a:pt x="381402" y="51119"/>
                      </a:cubicBezTo>
                      <a:cubicBezTo>
                        <a:pt x="381402" y="46674"/>
                        <a:pt x="384313" y="43896"/>
                        <a:pt x="387710" y="43896"/>
                      </a:cubicBezTo>
                      <a:close/>
                      <a:moveTo>
                        <a:pt x="368300" y="43896"/>
                      </a:moveTo>
                      <a:cubicBezTo>
                        <a:pt x="371697" y="43896"/>
                        <a:pt x="374608" y="46674"/>
                        <a:pt x="374608" y="51119"/>
                      </a:cubicBezTo>
                      <a:cubicBezTo>
                        <a:pt x="374608" y="55008"/>
                        <a:pt x="371697" y="57786"/>
                        <a:pt x="368300" y="57786"/>
                      </a:cubicBezTo>
                      <a:cubicBezTo>
                        <a:pt x="364903" y="57786"/>
                        <a:pt x="361992" y="55008"/>
                        <a:pt x="361992" y="51119"/>
                      </a:cubicBezTo>
                      <a:cubicBezTo>
                        <a:pt x="361992" y="46674"/>
                        <a:pt x="364903" y="43896"/>
                        <a:pt x="368300" y="43896"/>
                      </a:cubicBezTo>
                      <a:close/>
                      <a:moveTo>
                        <a:pt x="406634" y="23893"/>
                      </a:moveTo>
                      <a:cubicBezTo>
                        <a:pt x="409061" y="23893"/>
                        <a:pt x="411002" y="26115"/>
                        <a:pt x="411002" y="28893"/>
                      </a:cubicBezTo>
                      <a:cubicBezTo>
                        <a:pt x="411002" y="31671"/>
                        <a:pt x="409061" y="33894"/>
                        <a:pt x="406634" y="33894"/>
                      </a:cubicBezTo>
                      <a:cubicBezTo>
                        <a:pt x="404208" y="33894"/>
                        <a:pt x="402267" y="31671"/>
                        <a:pt x="402267" y="28893"/>
                      </a:cubicBezTo>
                      <a:cubicBezTo>
                        <a:pt x="402267" y="26115"/>
                        <a:pt x="404208" y="23893"/>
                        <a:pt x="406634" y="23893"/>
                      </a:cubicBezTo>
                      <a:close/>
                      <a:moveTo>
                        <a:pt x="731748" y="21670"/>
                      </a:moveTo>
                      <a:cubicBezTo>
                        <a:pt x="735144" y="21670"/>
                        <a:pt x="738056" y="25004"/>
                        <a:pt x="738056" y="28893"/>
                      </a:cubicBezTo>
                      <a:cubicBezTo>
                        <a:pt x="738056" y="32783"/>
                        <a:pt x="735144" y="36117"/>
                        <a:pt x="731748" y="36117"/>
                      </a:cubicBezTo>
                      <a:cubicBezTo>
                        <a:pt x="728351" y="36117"/>
                        <a:pt x="725925" y="32783"/>
                        <a:pt x="725925" y="28893"/>
                      </a:cubicBezTo>
                      <a:cubicBezTo>
                        <a:pt x="725925" y="25004"/>
                        <a:pt x="728351" y="21670"/>
                        <a:pt x="731748" y="21670"/>
                      </a:cubicBezTo>
                      <a:close/>
                      <a:moveTo>
                        <a:pt x="712823" y="21670"/>
                      </a:moveTo>
                      <a:cubicBezTo>
                        <a:pt x="716220" y="21670"/>
                        <a:pt x="719131" y="25004"/>
                        <a:pt x="719131" y="28893"/>
                      </a:cubicBezTo>
                      <a:cubicBezTo>
                        <a:pt x="719131" y="32783"/>
                        <a:pt x="716220" y="36117"/>
                        <a:pt x="712823" y="36117"/>
                      </a:cubicBezTo>
                      <a:cubicBezTo>
                        <a:pt x="709427" y="36117"/>
                        <a:pt x="706515" y="32783"/>
                        <a:pt x="706515" y="28893"/>
                      </a:cubicBezTo>
                      <a:cubicBezTo>
                        <a:pt x="706515" y="25004"/>
                        <a:pt x="709427" y="21670"/>
                        <a:pt x="712823" y="21670"/>
                      </a:cubicBezTo>
                      <a:close/>
                      <a:moveTo>
                        <a:pt x="693413" y="21670"/>
                      </a:moveTo>
                      <a:cubicBezTo>
                        <a:pt x="697295" y="21670"/>
                        <a:pt x="699722" y="25004"/>
                        <a:pt x="699722" y="28893"/>
                      </a:cubicBezTo>
                      <a:cubicBezTo>
                        <a:pt x="699722" y="32783"/>
                        <a:pt x="697295" y="36117"/>
                        <a:pt x="693413" y="36117"/>
                      </a:cubicBezTo>
                      <a:cubicBezTo>
                        <a:pt x="690017" y="36117"/>
                        <a:pt x="687591" y="32783"/>
                        <a:pt x="687591" y="28893"/>
                      </a:cubicBezTo>
                      <a:cubicBezTo>
                        <a:pt x="687591" y="25004"/>
                        <a:pt x="690017" y="21670"/>
                        <a:pt x="693413" y="21670"/>
                      </a:cubicBezTo>
                      <a:close/>
                      <a:moveTo>
                        <a:pt x="674489" y="21670"/>
                      </a:moveTo>
                      <a:cubicBezTo>
                        <a:pt x="677886" y="21670"/>
                        <a:pt x="680797" y="25004"/>
                        <a:pt x="680797" y="28893"/>
                      </a:cubicBezTo>
                      <a:cubicBezTo>
                        <a:pt x="680797" y="32783"/>
                        <a:pt x="677886" y="36117"/>
                        <a:pt x="674489" y="36117"/>
                      </a:cubicBezTo>
                      <a:cubicBezTo>
                        <a:pt x="671092" y="36117"/>
                        <a:pt x="668181" y="32783"/>
                        <a:pt x="668181" y="28893"/>
                      </a:cubicBezTo>
                      <a:cubicBezTo>
                        <a:pt x="668181" y="25004"/>
                        <a:pt x="671092" y="21670"/>
                        <a:pt x="674489" y="21670"/>
                      </a:cubicBezTo>
                      <a:close/>
                      <a:moveTo>
                        <a:pt x="655564" y="21670"/>
                      </a:moveTo>
                      <a:cubicBezTo>
                        <a:pt x="658961" y="21670"/>
                        <a:pt x="661387" y="25004"/>
                        <a:pt x="661387" y="28893"/>
                      </a:cubicBezTo>
                      <a:cubicBezTo>
                        <a:pt x="661387" y="32783"/>
                        <a:pt x="658961" y="36117"/>
                        <a:pt x="655564" y="36117"/>
                      </a:cubicBezTo>
                      <a:cubicBezTo>
                        <a:pt x="652168" y="36117"/>
                        <a:pt x="649256" y="32783"/>
                        <a:pt x="649256" y="28893"/>
                      </a:cubicBezTo>
                      <a:cubicBezTo>
                        <a:pt x="649256" y="25004"/>
                        <a:pt x="652168" y="21670"/>
                        <a:pt x="655564" y="21670"/>
                      </a:cubicBezTo>
                      <a:close/>
                      <a:moveTo>
                        <a:pt x="636155" y="21670"/>
                      </a:moveTo>
                      <a:cubicBezTo>
                        <a:pt x="639551" y="21670"/>
                        <a:pt x="642463" y="25004"/>
                        <a:pt x="642463" y="28893"/>
                      </a:cubicBezTo>
                      <a:cubicBezTo>
                        <a:pt x="642463" y="32783"/>
                        <a:pt x="639551" y="36117"/>
                        <a:pt x="636155" y="36117"/>
                      </a:cubicBezTo>
                      <a:cubicBezTo>
                        <a:pt x="632758" y="36117"/>
                        <a:pt x="629847" y="32783"/>
                        <a:pt x="629847" y="28893"/>
                      </a:cubicBezTo>
                      <a:cubicBezTo>
                        <a:pt x="629847" y="25004"/>
                        <a:pt x="632758" y="21670"/>
                        <a:pt x="636155" y="21670"/>
                      </a:cubicBezTo>
                      <a:close/>
                      <a:moveTo>
                        <a:pt x="617230" y="21670"/>
                      </a:moveTo>
                      <a:cubicBezTo>
                        <a:pt x="620627" y="21670"/>
                        <a:pt x="623538" y="25004"/>
                        <a:pt x="623538" y="28893"/>
                      </a:cubicBezTo>
                      <a:cubicBezTo>
                        <a:pt x="623538" y="32783"/>
                        <a:pt x="620627" y="36117"/>
                        <a:pt x="617230" y="36117"/>
                      </a:cubicBezTo>
                      <a:cubicBezTo>
                        <a:pt x="613833" y="36117"/>
                        <a:pt x="610922" y="32783"/>
                        <a:pt x="610922" y="28893"/>
                      </a:cubicBezTo>
                      <a:cubicBezTo>
                        <a:pt x="610922" y="25004"/>
                        <a:pt x="613833" y="21670"/>
                        <a:pt x="617230" y="21670"/>
                      </a:cubicBezTo>
                      <a:close/>
                      <a:moveTo>
                        <a:pt x="597820" y="21670"/>
                      </a:moveTo>
                      <a:cubicBezTo>
                        <a:pt x="601217" y="21670"/>
                        <a:pt x="604129" y="25004"/>
                        <a:pt x="604129" y="28893"/>
                      </a:cubicBezTo>
                      <a:cubicBezTo>
                        <a:pt x="604129" y="32783"/>
                        <a:pt x="601217" y="36117"/>
                        <a:pt x="597820" y="36117"/>
                      </a:cubicBezTo>
                      <a:cubicBezTo>
                        <a:pt x="594424" y="36117"/>
                        <a:pt x="591998" y="32783"/>
                        <a:pt x="591998" y="28893"/>
                      </a:cubicBezTo>
                      <a:cubicBezTo>
                        <a:pt x="591998" y="25004"/>
                        <a:pt x="594424" y="21670"/>
                        <a:pt x="597820" y="21670"/>
                      </a:cubicBezTo>
                      <a:close/>
                      <a:moveTo>
                        <a:pt x="578896" y="21670"/>
                      </a:moveTo>
                      <a:cubicBezTo>
                        <a:pt x="582293" y="21670"/>
                        <a:pt x="585204" y="25004"/>
                        <a:pt x="585204" y="28893"/>
                      </a:cubicBezTo>
                      <a:cubicBezTo>
                        <a:pt x="585204" y="32783"/>
                        <a:pt x="582293" y="36117"/>
                        <a:pt x="578896" y="36117"/>
                      </a:cubicBezTo>
                      <a:cubicBezTo>
                        <a:pt x="575499" y="36117"/>
                        <a:pt x="572588" y="32783"/>
                        <a:pt x="572588" y="28893"/>
                      </a:cubicBezTo>
                      <a:cubicBezTo>
                        <a:pt x="572588" y="25004"/>
                        <a:pt x="575499" y="21670"/>
                        <a:pt x="578896" y="21670"/>
                      </a:cubicBezTo>
                      <a:close/>
                      <a:moveTo>
                        <a:pt x="559486" y="21670"/>
                      </a:moveTo>
                      <a:cubicBezTo>
                        <a:pt x="563368" y="21670"/>
                        <a:pt x="565794" y="25004"/>
                        <a:pt x="565794" y="28893"/>
                      </a:cubicBezTo>
                      <a:cubicBezTo>
                        <a:pt x="565794" y="32783"/>
                        <a:pt x="563368" y="36117"/>
                        <a:pt x="559486" y="36117"/>
                      </a:cubicBezTo>
                      <a:cubicBezTo>
                        <a:pt x="556089" y="36117"/>
                        <a:pt x="553663" y="32783"/>
                        <a:pt x="553663" y="28893"/>
                      </a:cubicBezTo>
                      <a:cubicBezTo>
                        <a:pt x="553663" y="25004"/>
                        <a:pt x="556089" y="21670"/>
                        <a:pt x="559486" y="21670"/>
                      </a:cubicBezTo>
                      <a:close/>
                      <a:moveTo>
                        <a:pt x="540562" y="21670"/>
                      </a:moveTo>
                      <a:cubicBezTo>
                        <a:pt x="543958" y="21670"/>
                        <a:pt x="546870" y="25004"/>
                        <a:pt x="546870" y="28893"/>
                      </a:cubicBezTo>
                      <a:cubicBezTo>
                        <a:pt x="546870" y="32783"/>
                        <a:pt x="543958" y="36117"/>
                        <a:pt x="540562" y="36117"/>
                      </a:cubicBezTo>
                      <a:cubicBezTo>
                        <a:pt x="537165" y="36117"/>
                        <a:pt x="534254" y="32783"/>
                        <a:pt x="534254" y="28893"/>
                      </a:cubicBezTo>
                      <a:cubicBezTo>
                        <a:pt x="534254" y="25004"/>
                        <a:pt x="537165" y="21670"/>
                        <a:pt x="540562" y="21670"/>
                      </a:cubicBezTo>
                      <a:close/>
                      <a:moveTo>
                        <a:pt x="521637" y="21670"/>
                      </a:moveTo>
                      <a:cubicBezTo>
                        <a:pt x="525034" y="21670"/>
                        <a:pt x="527460" y="25004"/>
                        <a:pt x="527460" y="28893"/>
                      </a:cubicBezTo>
                      <a:cubicBezTo>
                        <a:pt x="527460" y="32783"/>
                        <a:pt x="525034" y="36117"/>
                        <a:pt x="521637" y="36117"/>
                      </a:cubicBezTo>
                      <a:cubicBezTo>
                        <a:pt x="518241" y="36117"/>
                        <a:pt x="515329" y="32783"/>
                        <a:pt x="515329" y="28893"/>
                      </a:cubicBezTo>
                      <a:cubicBezTo>
                        <a:pt x="515329" y="25004"/>
                        <a:pt x="518241" y="21670"/>
                        <a:pt x="521637" y="21670"/>
                      </a:cubicBezTo>
                      <a:close/>
                      <a:moveTo>
                        <a:pt x="502227" y="21670"/>
                      </a:moveTo>
                      <a:cubicBezTo>
                        <a:pt x="505624" y="21670"/>
                        <a:pt x="508536" y="25004"/>
                        <a:pt x="508536" y="28893"/>
                      </a:cubicBezTo>
                      <a:cubicBezTo>
                        <a:pt x="508536" y="32783"/>
                        <a:pt x="505624" y="36117"/>
                        <a:pt x="502227" y="36117"/>
                      </a:cubicBezTo>
                      <a:cubicBezTo>
                        <a:pt x="498831" y="36117"/>
                        <a:pt x="495919" y="32783"/>
                        <a:pt x="495919" y="28893"/>
                      </a:cubicBezTo>
                      <a:cubicBezTo>
                        <a:pt x="495919" y="25004"/>
                        <a:pt x="498831" y="21670"/>
                        <a:pt x="502227" y="21670"/>
                      </a:cubicBezTo>
                      <a:close/>
                      <a:moveTo>
                        <a:pt x="463893" y="21670"/>
                      </a:moveTo>
                      <a:cubicBezTo>
                        <a:pt x="467290" y="21670"/>
                        <a:pt x="470201" y="25004"/>
                        <a:pt x="470201" y="28893"/>
                      </a:cubicBezTo>
                      <a:cubicBezTo>
                        <a:pt x="470201" y="32783"/>
                        <a:pt x="467290" y="36117"/>
                        <a:pt x="463893" y="36117"/>
                      </a:cubicBezTo>
                      <a:cubicBezTo>
                        <a:pt x="460497" y="36117"/>
                        <a:pt x="458070" y="32783"/>
                        <a:pt x="458070" y="28893"/>
                      </a:cubicBezTo>
                      <a:cubicBezTo>
                        <a:pt x="458070" y="25004"/>
                        <a:pt x="460497" y="21670"/>
                        <a:pt x="463893" y="21670"/>
                      </a:cubicBezTo>
                      <a:close/>
                      <a:moveTo>
                        <a:pt x="444969" y="21670"/>
                      </a:moveTo>
                      <a:cubicBezTo>
                        <a:pt x="448365" y="21670"/>
                        <a:pt x="451277" y="25004"/>
                        <a:pt x="451277" y="28893"/>
                      </a:cubicBezTo>
                      <a:cubicBezTo>
                        <a:pt x="451277" y="32783"/>
                        <a:pt x="448365" y="36117"/>
                        <a:pt x="444969" y="36117"/>
                      </a:cubicBezTo>
                      <a:cubicBezTo>
                        <a:pt x="441572" y="36117"/>
                        <a:pt x="438661" y="32783"/>
                        <a:pt x="438661" y="28893"/>
                      </a:cubicBezTo>
                      <a:cubicBezTo>
                        <a:pt x="438661" y="25004"/>
                        <a:pt x="441572" y="21670"/>
                        <a:pt x="444969" y="21670"/>
                      </a:cubicBezTo>
                      <a:close/>
                      <a:moveTo>
                        <a:pt x="368300" y="21670"/>
                      </a:moveTo>
                      <a:cubicBezTo>
                        <a:pt x="371697" y="21670"/>
                        <a:pt x="374608" y="25004"/>
                        <a:pt x="374608" y="28893"/>
                      </a:cubicBezTo>
                      <a:cubicBezTo>
                        <a:pt x="374608" y="32783"/>
                        <a:pt x="371697" y="36117"/>
                        <a:pt x="368300" y="36117"/>
                      </a:cubicBezTo>
                      <a:cubicBezTo>
                        <a:pt x="364903" y="36117"/>
                        <a:pt x="361992" y="32783"/>
                        <a:pt x="361992" y="28893"/>
                      </a:cubicBezTo>
                      <a:cubicBezTo>
                        <a:pt x="361992" y="25004"/>
                        <a:pt x="364903" y="21670"/>
                        <a:pt x="368300" y="21670"/>
                      </a:cubicBezTo>
                      <a:close/>
                      <a:moveTo>
                        <a:pt x="693413" y="2778"/>
                      </a:moveTo>
                      <a:cubicBezTo>
                        <a:pt x="695840" y="2778"/>
                        <a:pt x="697295" y="5001"/>
                        <a:pt x="697295" y="7223"/>
                      </a:cubicBezTo>
                      <a:cubicBezTo>
                        <a:pt x="697295" y="9446"/>
                        <a:pt x="695840" y="11113"/>
                        <a:pt x="693413" y="11113"/>
                      </a:cubicBezTo>
                      <a:cubicBezTo>
                        <a:pt x="691472" y="11113"/>
                        <a:pt x="690017" y="9446"/>
                        <a:pt x="690017" y="7223"/>
                      </a:cubicBezTo>
                      <a:cubicBezTo>
                        <a:pt x="690017" y="5001"/>
                        <a:pt x="691472" y="2778"/>
                        <a:pt x="693413" y="2778"/>
                      </a:cubicBezTo>
                      <a:close/>
                      <a:moveTo>
                        <a:pt x="674489" y="0"/>
                      </a:moveTo>
                      <a:cubicBezTo>
                        <a:pt x="677886" y="0"/>
                        <a:pt x="680797" y="3334"/>
                        <a:pt x="680797" y="7223"/>
                      </a:cubicBezTo>
                      <a:cubicBezTo>
                        <a:pt x="680797" y="11113"/>
                        <a:pt x="677886" y="13891"/>
                        <a:pt x="674489" y="13891"/>
                      </a:cubicBezTo>
                      <a:cubicBezTo>
                        <a:pt x="671092" y="13891"/>
                        <a:pt x="668181" y="11113"/>
                        <a:pt x="668181" y="7223"/>
                      </a:cubicBezTo>
                      <a:cubicBezTo>
                        <a:pt x="668181" y="3334"/>
                        <a:pt x="671092" y="0"/>
                        <a:pt x="674489" y="0"/>
                      </a:cubicBezTo>
                      <a:close/>
                      <a:moveTo>
                        <a:pt x="655564" y="0"/>
                      </a:moveTo>
                      <a:cubicBezTo>
                        <a:pt x="658961" y="0"/>
                        <a:pt x="661387" y="3334"/>
                        <a:pt x="661387" y="7223"/>
                      </a:cubicBezTo>
                      <a:cubicBezTo>
                        <a:pt x="661387" y="11113"/>
                        <a:pt x="658961" y="13891"/>
                        <a:pt x="655564" y="13891"/>
                      </a:cubicBezTo>
                      <a:cubicBezTo>
                        <a:pt x="652168" y="13891"/>
                        <a:pt x="649256" y="11113"/>
                        <a:pt x="649256" y="7223"/>
                      </a:cubicBezTo>
                      <a:cubicBezTo>
                        <a:pt x="649256" y="3334"/>
                        <a:pt x="652168" y="0"/>
                        <a:pt x="655564" y="0"/>
                      </a:cubicBezTo>
                      <a:close/>
                      <a:moveTo>
                        <a:pt x="636155" y="0"/>
                      </a:moveTo>
                      <a:cubicBezTo>
                        <a:pt x="639551" y="0"/>
                        <a:pt x="642463" y="3334"/>
                        <a:pt x="642463" y="7223"/>
                      </a:cubicBezTo>
                      <a:cubicBezTo>
                        <a:pt x="642463" y="11113"/>
                        <a:pt x="639551" y="13891"/>
                        <a:pt x="636155" y="13891"/>
                      </a:cubicBezTo>
                      <a:cubicBezTo>
                        <a:pt x="632758" y="13891"/>
                        <a:pt x="629847" y="11113"/>
                        <a:pt x="629847" y="7223"/>
                      </a:cubicBezTo>
                      <a:cubicBezTo>
                        <a:pt x="629847" y="3334"/>
                        <a:pt x="632758" y="0"/>
                        <a:pt x="636155" y="0"/>
                      </a:cubicBezTo>
                      <a:close/>
                      <a:moveTo>
                        <a:pt x="617230" y="0"/>
                      </a:moveTo>
                      <a:cubicBezTo>
                        <a:pt x="620627" y="0"/>
                        <a:pt x="623538" y="3334"/>
                        <a:pt x="623538" y="7223"/>
                      </a:cubicBezTo>
                      <a:cubicBezTo>
                        <a:pt x="623538" y="11113"/>
                        <a:pt x="620627" y="13891"/>
                        <a:pt x="617230" y="13891"/>
                      </a:cubicBezTo>
                      <a:cubicBezTo>
                        <a:pt x="613833" y="13891"/>
                        <a:pt x="610922" y="11113"/>
                        <a:pt x="610922" y="7223"/>
                      </a:cubicBezTo>
                      <a:cubicBezTo>
                        <a:pt x="610922" y="3334"/>
                        <a:pt x="613833" y="0"/>
                        <a:pt x="617230" y="0"/>
                      </a:cubicBezTo>
                      <a:close/>
                      <a:moveTo>
                        <a:pt x="578896" y="0"/>
                      </a:moveTo>
                      <a:cubicBezTo>
                        <a:pt x="582293" y="0"/>
                        <a:pt x="585204" y="3334"/>
                        <a:pt x="585204" y="7223"/>
                      </a:cubicBezTo>
                      <a:cubicBezTo>
                        <a:pt x="585204" y="11113"/>
                        <a:pt x="582293" y="13891"/>
                        <a:pt x="578896" y="13891"/>
                      </a:cubicBezTo>
                      <a:cubicBezTo>
                        <a:pt x="575499" y="13891"/>
                        <a:pt x="572588" y="11113"/>
                        <a:pt x="572588" y="7223"/>
                      </a:cubicBezTo>
                      <a:cubicBezTo>
                        <a:pt x="572588" y="3334"/>
                        <a:pt x="575499" y="0"/>
                        <a:pt x="578896" y="0"/>
                      </a:cubicBezTo>
                      <a:close/>
                      <a:moveTo>
                        <a:pt x="540562" y="0"/>
                      </a:moveTo>
                      <a:cubicBezTo>
                        <a:pt x="543958" y="0"/>
                        <a:pt x="546870" y="3334"/>
                        <a:pt x="546870" y="7223"/>
                      </a:cubicBezTo>
                      <a:cubicBezTo>
                        <a:pt x="546870" y="11113"/>
                        <a:pt x="543958" y="13891"/>
                        <a:pt x="540562" y="13891"/>
                      </a:cubicBezTo>
                      <a:cubicBezTo>
                        <a:pt x="537165" y="13891"/>
                        <a:pt x="534254" y="11113"/>
                        <a:pt x="534254" y="7223"/>
                      </a:cubicBezTo>
                      <a:cubicBezTo>
                        <a:pt x="534254" y="3334"/>
                        <a:pt x="537165" y="0"/>
                        <a:pt x="540562" y="0"/>
                      </a:cubicBezTo>
                      <a:close/>
                      <a:moveTo>
                        <a:pt x="502227" y="0"/>
                      </a:moveTo>
                      <a:cubicBezTo>
                        <a:pt x="505624" y="0"/>
                        <a:pt x="508536" y="3334"/>
                        <a:pt x="508536" y="7223"/>
                      </a:cubicBezTo>
                      <a:cubicBezTo>
                        <a:pt x="508536" y="11113"/>
                        <a:pt x="505624" y="13891"/>
                        <a:pt x="502227" y="13891"/>
                      </a:cubicBezTo>
                      <a:cubicBezTo>
                        <a:pt x="498831" y="13891"/>
                        <a:pt x="495919" y="11113"/>
                        <a:pt x="495919" y="7223"/>
                      </a:cubicBezTo>
                      <a:cubicBezTo>
                        <a:pt x="495919" y="3334"/>
                        <a:pt x="498831" y="0"/>
                        <a:pt x="502227" y="0"/>
                      </a:cubicBezTo>
                      <a:close/>
                      <a:moveTo>
                        <a:pt x="483303" y="0"/>
                      </a:moveTo>
                      <a:cubicBezTo>
                        <a:pt x="486700" y="0"/>
                        <a:pt x="489611" y="3334"/>
                        <a:pt x="489611" y="7223"/>
                      </a:cubicBezTo>
                      <a:cubicBezTo>
                        <a:pt x="489611" y="11113"/>
                        <a:pt x="486700" y="13891"/>
                        <a:pt x="483303" y="13891"/>
                      </a:cubicBezTo>
                      <a:cubicBezTo>
                        <a:pt x="479906" y="13891"/>
                        <a:pt x="476995" y="11113"/>
                        <a:pt x="476995" y="7223"/>
                      </a:cubicBezTo>
                      <a:cubicBezTo>
                        <a:pt x="476995" y="3334"/>
                        <a:pt x="479906" y="0"/>
                        <a:pt x="483303" y="0"/>
                      </a:cubicBezTo>
                      <a:close/>
                      <a:moveTo>
                        <a:pt x="463893" y="0"/>
                      </a:moveTo>
                      <a:cubicBezTo>
                        <a:pt x="467290" y="0"/>
                        <a:pt x="470201" y="3334"/>
                        <a:pt x="470201" y="7223"/>
                      </a:cubicBezTo>
                      <a:cubicBezTo>
                        <a:pt x="470201" y="11113"/>
                        <a:pt x="467290" y="13891"/>
                        <a:pt x="463893" y="13891"/>
                      </a:cubicBezTo>
                      <a:cubicBezTo>
                        <a:pt x="460497" y="13891"/>
                        <a:pt x="458070" y="11113"/>
                        <a:pt x="458070" y="7223"/>
                      </a:cubicBezTo>
                      <a:cubicBezTo>
                        <a:pt x="458070" y="3334"/>
                        <a:pt x="460497" y="0"/>
                        <a:pt x="463893" y="0"/>
                      </a:cubicBezTo>
                      <a:close/>
                      <a:moveTo>
                        <a:pt x="444969" y="0"/>
                      </a:moveTo>
                      <a:cubicBezTo>
                        <a:pt x="448365" y="0"/>
                        <a:pt x="451277" y="3334"/>
                        <a:pt x="451277" y="7223"/>
                      </a:cubicBezTo>
                      <a:cubicBezTo>
                        <a:pt x="451277" y="11113"/>
                        <a:pt x="448365" y="13891"/>
                        <a:pt x="444969" y="13891"/>
                      </a:cubicBezTo>
                      <a:cubicBezTo>
                        <a:pt x="441572" y="13891"/>
                        <a:pt x="438661" y="11113"/>
                        <a:pt x="438661" y="7223"/>
                      </a:cubicBezTo>
                      <a:cubicBezTo>
                        <a:pt x="438661" y="3334"/>
                        <a:pt x="441572" y="0"/>
                        <a:pt x="444969" y="0"/>
                      </a:cubicBezTo>
                      <a:close/>
                      <a:moveTo>
                        <a:pt x="426044" y="0"/>
                      </a:moveTo>
                      <a:cubicBezTo>
                        <a:pt x="429441" y="0"/>
                        <a:pt x="431867" y="3334"/>
                        <a:pt x="431867" y="7223"/>
                      </a:cubicBezTo>
                      <a:cubicBezTo>
                        <a:pt x="431867" y="11113"/>
                        <a:pt x="429441" y="13891"/>
                        <a:pt x="426044" y="13891"/>
                      </a:cubicBezTo>
                      <a:cubicBezTo>
                        <a:pt x="422162" y="13891"/>
                        <a:pt x="419736" y="11113"/>
                        <a:pt x="419736" y="7223"/>
                      </a:cubicBezTo>
                      <a:cubicBezTo>
                        <a:pt x="419736" y="3334"/>
                        <a:pt x="422162" y="0"/>
                        <a:pt x="426044" y="0"/>
                      </a:cubicBezTo>
                      <a:close/>
                      <a:moveTo>
                        <a:pt x="406634" y="0"/>
                      </a:moveTo>
                      <a:cubicBezTo>
                        <a:pt x="410031" y="0"/>
                        <a:pt x="412943" y="3334"/>
                        <a:pt x="412943" y="7223"/>
                      </a:cubicBezTo>
                      <a:cubicBezTo>
                        <a:pt x="412943" y="11113"/>
                        <a:pt x="410031" y="13891"/>
                        <a:pt x="406634" y="13891"/>
                      </a:cubicBezTo>
                      <a:cubicBezTo>
                        <a:pt x="403238" y="13891"/>
                        <a:pt x="400326" y="11113"/>
                        <a:pt x="400326" y="7223"/>
                      </a:cubicBezTo>
                      <a:cubicBezTo>
                        <a:pt x="400326" y="3334"/>
                        <a:pt x="403238" y="0"/>
                        <a:pt x="406634" y="0"/>
                      </a:cubicBezTo>
                      <a:close/>
                    </a:path>
                  </a:pathLst>
                </a:custGeom>
                <a:solidFill>
                  <a:srgbClr val="CADEEE">
                    <a:alpha val="5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2" name="TextBox 42"/>
              <p:cNvSpPr txBox="1"/>
              <p:nvPr/>
            </p:nvSpPr>
            <p:spPr>
              <a:xfrm>
                <a:off x="1352250" y="3744083"/>
                <a:ext cx="1640128" cy="3689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sz="2400" b="0" dirty="0">
                    <a:latin typeface="黑体" panose="02010609060101010101" charset="-122"/>
                    <a:ea typeface="黑体" panose="02010609060101010101" charset="-122"/>
                  </a:rPr>
                  <a:t>小结</a:t>
                </a:r>
              </a:p>
            </p:txBody>
          </p:sp>
        </p:grpSp>
        <p:sp>
          <p:nvSpPr>
            <p:cNvPr id="81" name="targeting_269004"/>
            <p:cNvSpPr>
              <a:spLocks noChangeAspect="1"/>
            </p:cNvSpPr>
            <p:nvPr/>
          </p:nvSpPr>
          <p:spPr bwMode="auto">
            <a:xfrm>
              <a:off x="7123646" y="3080243"/>
              <a:ext cx="525622" cy="524818"/>
            </a:xfrm>
            <a:custGeom>
              <a:avLst/>
              <a:gdLst>
                <a:gd name="connsiteX0" fmla="*/ 312566 w 607611"/>
                <a:gd name="connsiteY0" fmla="*/ 199350 h 606684"/>
                <a:gd name="connsiteX1" fmla="*/ 317461 w 607611"/>
                <a:gd name="connsiteY1" fmla="*/ 212594 h 606684"/>
                <a:gd name="connsiteX2" fmla="*/ 272871 w 607611"/>
                <a:gd name="connsiteY2" fmla="*/ 257127 h 606684"/>
                <a:gd name="connsiteX3" fmla="*/ 248307 w 607611"/>
                <a:gd name="connsiteY3" fmla="*/ 308503 h 606684"/>
                <a:gd name="connsiteX4" fmla="*/ 298504 w 607611"/>
                <a:gd name="connsiteY4" fmla="*/ 358724 h 606684"/>
                <a:gd name="connsiteX5" fmla="*/ 349947 w 607611"/>
                <a:gd name="connsiteY5" fmla="*/ 334102 h 606684"/>
                <a:gd name="connsiteX6" fmla="*/ 394538 w 607611"/>
                <a:gd name="connsiteY6" fmla="*/ 289570 h 606684"/>
                <a:gd name="connsiteX7" fmla="*/ 407799 w 607611"/>
                <a:gd name="connsiteY7" fmla="*/ 294459 h 606684"/>
                <a:gd name="connsiteX8" fmla="*/ 298682 w 607611"/>
                <a:gd name="connsiteY8" fmla="*/ 407701 h 606684"/>
                <a:gd name="connsiteX9" fmla="*/ 199177 w 607611"/>
                <a:gd name="connsiteY9" fmla="*/ 308325 h 606684"/>
                <a:gd name="connsiteX10" fmla="*/ 312566 w 607611"/>
                <a:gd name="connsiteY10" fmla="*/ 199350 h 606684"/>
                <a:gd name="connsiteX11" fmla="*/ 289073 w 607611"/>
                <a:gd name="connsiteY11" fmla="*/ 119424 h 606684"/>
                <a:gd name="connsiteX12" fmla="*/ 379882 w 607611"/>
                <a:gd name="connsiteY12" fmla="*/ 135456 h 606684"/>
                <a:gd name="connsiteX13" fmla="*/ 382196 w 607611"/>
                <a:gd name="connsiteY13" fmla="*/ 147989 h 606684"/>
                <a:gd name="connsiteX14" fmla="*/ 356564 w 607611"/>
                <a:gd name="connsiteY14" fmla="*/ 173587 h 606684"/>
                <a:gd name="connsiteX15" fmla="*/ 348465 w 607611"/>
                <a:gd name="connsiteY15" fmla="*/ 175454 h 606684"/>
                <a:gd name="connsiteX16" fmla="*/ 168058 w 607611"/>
                <a:gd name="connsiteY16" fmla="*/ 300691 h 606684"/>
                <a:gd name="connsiteX17" fmla="*/ 306367 w 607611"/>
                <a:gd name="connsiteY17" fmla="*/ 438904 h 606684"/>
                <a:gd name="connsiteX18" fmla="*/ 431770 w 607611"/>
                <a:gd name="connsiteY18" fmla="*/ 258649 h 606684"/>
                <a:gd name="connsiteX19" fmla="*/ 433639 w 607611"/>
                <a:gd name="connsiteY19" fmla="*/ 250560 h 606684"/>
                <a:gd name="connsiteX20" fmla="*/ 459272 w 607611"/>
                <a:gd name="connsiteY20" fmla="*/ 225051 h 606684"/>
                <a:gd name="connsiteX21" fmla="*/ 471821 w 607611"/>
                <a:gd name="connsiteY21" fmla="*/ 227273 h 606684"/>
                <a:gd name="connsiteX22" fmla="*/ 309749 w 607611"/>
                <a:gd name="connsiteY22" fmla="*/ 487701 h 606684"/>
                <a:gd name="connsiteX23" fmla="*/ 119107 w 607611"/>
                <a:gd name="connsiteY23" fmla="*/ 297313 h 606684"/>
                <a:gd name="connsiteX24" fmla="*/ 289073 w 607611"/>
                <a:gd name="connsiteY24" fmla="*/ 119424 h 606684"/>
                <a:gd name="connsiteX25" fmla="*/ 565287 w 607611"/>
                <a:gd name="connsiteY25" fmla="*/ 18863 h 606684"/>
                <a:gd name="connsiteX26" fmla="*/ 581833 w 607611"/>
                <a:gd name="connsiteY26" fmla="*/ 25660 h 606684"/>
                <a:gd name="connsiteX27" fmla="*/ 581833 w 607611"/>
                <a:gd name="connsiteY27" fmla="*/ 58714 h 606684"/>
                <a:gd name="connsiteX28" fmla="*/ 320218 w 607611"/>
                <a:gd name="connsiteY28" fmla="*/ 319856 h 606684"/>
                <a:gd name="connsiteX29" fmla="*/ 287105 w 607611"/>
                <a:gd name="connsiteY29" fmla="*/ 319856 h 606684"/>
                <a:gd name="connsiteX30" fmla="*/ 287105 w 607611"/>
                <a:gd name="connsiteY30" fmla="*/ 286891 h 606684"/>
                <a:gd name="connsiteX31" fmla="*/ 548808 w 607611"/>
                <a:gd name="connsiteY31" fmla="*/ 25660 h 606684"/>
                <a:gd name="connsiteX32" fmla="*/ 565287 w 607611"/>
                <a:gd name="connsiteY32" fmla="*/ 18863 h 606684"/>
                <a:gd name="connsiteX33" fmla="*/ 313851 w 607611"/>
                <a:gd name="connsiteY33" fmla="*/ 143 h 606684"/>
                <a:gd name="connsiteX34" fmla="*/ 468340 w 607611"/>
                <a:gd name="connsiteY34" fmla="*/ 48769 h 606684"/>
                <a:gd name="connsiteX35" fmla="*/ 469587 w 607611"/>
                <a:gd name="connsiteY35" fmla="*/ 60767 h 606684"/>
                <a:gd name="connsiteX36" fmla="*/ 416893 w 607611"/>
                <a:gd name="connsiteY36" fmla="*/ 113380 h 606684"/>
                <a:gd name="connsiteX37" fmla="*/ 407725 w 607611"/>
                <a:gd name="connsiteY37" fmla="*/ 114713 h 606684"/>
                <a:gd name="connsiteX38" fmla="*/ 87916 w 607611"/>
                <a:gd name="connsiteY38" fmla="*/ 298680 h 606684"/>
                <a:gd name="connsiteX39" fmla="*/ 308480 w 607611"/>
                <a:gd name="connsiteY39" fmla="*/ 518818 h 606684"/>
                <a:gd name="connsiteX40" fmla="*/ 492729 w 607611"/>
                <a:gd name="connsiteY40" fmla="*/ 199587 h 606684"/>
                <a:gd name="connsiteX41" fmla="*/ 494064 w 607611"/>
                <a:gd name="connsiteY41" fmla="*/ 190344 h 606684"/>
                <a:gd name="connsiteX42" fmla="*/ 546668 w 607611"/>
                <a:gd name="connsiteY42" fmla="*/ 137731 h 606684"/>
                <a:gd name="connsiteX43" fmla="*/ 558684 w 607611"/>
                <a:gd name="connsiteY43" fmla="*/ 138975 h 606684"/>
                <a:gd name="connsiteX44" fmla="*/ 313376 w 607611"/>
                <a:gd name="connsiteY44" fmla="*/ 606536 h 606684"/>
                <a:gd name="connsiteX45" fmla="*/ 154 w 607611"/>
                <a:gd name="connsiteY45" fmla="*/ 293703 h 606684"/>
                <a:gd name="connsiteX46" fmla="*/ 313851 w 607611"/>
                <a:gd name="connsiteY46" fmla="*/ 143 h 60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611" h="606684">
                  <a:moveTo>
                    <a:pt x="312566" y="199350"/>
                  </a:moveTo>
                  <a:cubicBezTo>
                    <a:pt x="319241" y="199883"/>
                    <a:pt x="322179" y="207883"/>
                    <a:pt x="317461" y="212594"/>
                  </a:cubicBezTo>
                  <a:lnTo>
                    <a:pt x="272871" y="257127"/>
                  </a:lnTo>
                  <a:cubicBezTo>
                    <a:pt x="256584" y="267971"/>
                    <a:pt x="246348" y="287170"/>
                    <a:pt x="248307" y="308503"/>
                  </a:cubicBezTo>
                  <a:cubicBezTo>
                    <a:pt x="250710" y="334991"/>
                    <a:pt x="272070" y="356324"/>
                    <a:pt x="298504" y="358724"/>
                  </a:cubicBezTo>
                  <a:cubicBezTo>
                    <a:pt x="319864" y="360591"/>
                    <a:pt x="339089" y="350369"/>
                    <a:pt x="349947" y="334102"/>
                  </a:cubicBezTo>
                  <a:lnTo>
                    <a:pt x="394538" y="289570"/>
                  </a:lnTo>
                  <a:cubicBezTo>
                    <a:pt x="399255" y="284859"/>
                    <a:pt x="407265" y="287881"/>
                    <a:pt x="407799" y="294459"/>
                  </a:cubicBezTo>
                  <a:cubicBezTo>
                    <a:pt x="413228" y="357213"/>
                    <a:pt x="361874" y="410634"/>
                    <a:pt x="298682" y="407701"/>
                  </a:cubicBezTo>
                  <a:cubicBezTo>
                    <a:pt x="245191" y="405212"/>
                    <a:pt x="201758" y="361835"/>
                    <a:pt x="199177" y="308325"/>
                  </a:cubicBezTo>
                  <a:cubicBezTo>
                    <a:pt x="196240" y="245216"/>
                    <a:pt x="249820" y="193928"/>
                    <a:pt x="312566" y="199350"/>
                  </a:cubicBezTo>
                  <a:close/>
                  <a:moveTo>
                    <a:pt x="289073" y="119424"/>
                  </a:moveTo>
                  <a:cubicBezTo>
                    <a:pt x="318821" y="116974"/>
                    <a:pt x="349866" y="121813"/>
                    <a:pt x="379882" y="135456"/>
                  </a:cubicBezTo>
                  <a:cubicBezTo>
                    <a:pt x="384866" y="137679"/>
                    <a:pt x="386023" y="144167"/>
                    <a:pt x="382196" y="147989"/>
                  </a:cubicBezTo>
                  <a:lnTo>
                    <a:pt x="356564" y="173587"/>
                  </a:lnTo>
                  <a:cubicBezTo>
                    <a:pt x="354428" y="175721"/>
                    <a:pt x="351313" y="176432"/>
                    <a:pt x="348465" y="175454"/>
                  </a:cubicBezTo>
                  <a:cubicBezTo>
                    <a:pt x="260887" y="144789"/>
                    <a:pt x="169749" y="209585"/>
                    <a:pt x="168058" y="300691"/>
                  </a:cubicBezTo>
                  <a:cubicBezTo>
                    <a:pt x="166545" y="377575"/>
                    <a:pt x="229469" y="440415"/>
                    <a:pt x="306367" y="438904"/>
                  </a:cubicBezTo>
                  <a:cubicBezTo>
                    <a:pt x="397416" y="437127"/>
                    <a:pt x="462565" y="346288"/>
                    <a:pt x="431770" y="258649"/>
                  </a:cubicBezTo>
                  <a:cubicBezTo>
                    <a:pt x="430791" y="255805"/>
                    <a:pt x="431503" y="252694"/>
                    <a:pt x="433639" y="250560"/>
                  </a:cubicBezTo>
                  <a:lnTo>
                    <a:pt x="459272" y="225051"/>
                  </a:lnTo>
                  <a:cubicBezTo>
                    <a:pt x="463099" y="221140"/>
                    <a:pt x="469596" y="222296"/>
                    <a:pt x="471821" y="227273"/>
                  </a:cubicBezTo>
                  <a:cubicBezTo>
                    <a:pt x="526557" y="347266"/>
                    <a:pt x="439958" y="483524"/>
                    <a:pt x="309749" y="487701"/>
                  </a:cubicBezTo>
                  <a:cubicBezTo>
                    <a:pt x="203125" y="491079"/>
                    <a:pt x="115725" y="403795"/>
                    <a:pt x="119107" y="297313"/>
                  </a:cubicBezTo>
                  <a:cubicBezTo>
                    <a:pt x="122244" y="199719"/>
                    <a:pt x="199826" y="126774"/>
                    <a:pt x="289073" y="119424"/>
                  </a:cubicBezTo>
                  <a:close/>
                  <a:moveTo>
                    <a:pt x="565287" y="18863"/>
                  </a:moveTo>
                  <a:cubicBezTo>
                    <a:pt x="571262" y="18863"/>
                    <a:pt x="577248" y="21129"/>
                    <a:pt x="581833" y="25660"/>
                  </a:cubicBezTo>
                  <a:cubicBezTo>
                    <a:pt x="590912" y="34812"/>
                    <a:pt x="590912" y="49562"/>
                    <a:pt x="581833" y="58714"/>
                  </a:cubicBezTo>
                  <a:lnTo>
                    <a:pt x="320218" y="319856"/>
                  </a:lnTo>
                  <a:cubicBezTo>
                    <a:pt x="311050" y="328919"/>
                    <a:pt x="296273" y="328919"/>
                    <a:pt x="287105" y="319856"/>
                  </a:cubicBezTo>
                  <a:cubicBezTo>
                    <a:pt x="278025" y="310704"/>
                    <a:pt x="278025" y="295954"/>
                    <a:pt x="287105" y="286891"/>
                  </a:cubicBezTo>
                  <a:lnTo>
                    <a:pt x="548808" y="25660"/>
                  </a:lnTo>
                  <a:cubicBezTo>
                    <a:pt x="553348" y="21129"/>
                    <a:pt x="559312" y="18863"/>
                    <a:pt x="565287" y="18863"/>
                  </a:cubicBezTo>
                  <a:close/>
                  <a:moveTo>
                    <a:pt x="313851" y="143"/>
                  </a:moveTo>
                  <a:cubicBezTo>
                    <a:pt x="366314" y="1761"/>
                    <a:pt x="419519" y="17175"/>
                    <a:pt x="468340" y="48769"/>
                  </a:cubicBezTo>
                  <a:cubicBezTo>
                    <a:pt x="472524" y="51435"/>
                    <a:pt x="473058" y="57301"/>
                    <a:pt x="469587" y="60767"/>
                  </a:cubicBezTo>
                  <a:lnTo>
                    <a:pt x="416893" y="113380"/>
                  </a:lnTo>
                  <a:cubicBezTo>
                    <a:pt x="414490" y="115779"/>
                    <a:pt x="410752" y="116313"/>
                    <a:pt x="407725" y="114713"/>
                  </a:cubicBezTo>
                  <a:cubicBezTo>
                    <a:pt x="266112" y="36594"/>
                    <a:pt x="91388" y="137731"/>
                    <a:pt x="87916" y="298680"/>
                  </a:cubicBezTo>
                  <a:cubicBezTo>
                    <a:pt x="85246" y="421236"/>
                    <a:pt x="185648" y="521484"/>
                    <a:pt x="308480" y="518818"/>
                  </a:cubicBezTo>
                  <a:cubicBezTo>
                    <a:pt x="469587" y="515352"/>
                    <a:pt x="570968" y="340983"/>
                    <a:pt x="492729" y="199587"/>
                  </a:cubicBezTo>
                  <a:cubicBezTo>
                    <a:pt x="491038" y="196565"/>
                    <a:pt x="491572" y="192743"/>
                    <a:pt x="494064" y="190344"/>
                  </a:cubicBezTo>
                  <a:lnTo>
                    <a:pt x="546668" y="137731"/>
                  </a:lnTo>
                  <a:cubicBezTo>
                    <a:pt x="550140" y="134265"/>
                    <a:pt x="556014" y="134887"/>
                    <a:pt x="558684" y="138975"/>
                  </a:cubicBezTo>
                  <a:cubicBezTo>
                    <a:pt x="685611" y="334496"/>
                    <a:pt x="552098" y="598982"/>
                    <a:pt x="313376" y="606536"/>
                  </a:cubicBezTo>
                  <a:cubicBezTo>
                    <a:pt x="138295" y="611957"/>
                    <a:pt x="-5365" y="468605"/>
                    <a:pt x="154" y="293703"/>
                  </a:cubicBezTo>
                  <a:cubicBezTo>
                    <a:pt x="5761" y="114602"/>
                    <a:pt x="156464" y="-4710"/>
                    <a:pt x="313851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84" name="组合 83"/>
          <p:cNvGrpSpPr/>
          <p:nvPr/>
        </p:nvGrpSpPr>
        <p:grpSpPr>
          <a:xfrm>
            <a:off x="1395871" y="3782436"/>
            <a:ext cx="402598" cy="402596"/>
            <a:chOff x="1357833" y="1607785"/>
            <a:chExt cx="3642430" cy="3642430"/>
          </a:xfrm>
        </p:grpSpPr>
        <p:sp>
          <p:nvSpPr>
            <p:cNvPr id="85" name="椭圆 84"/>
            <p:cNvSpPr/>
            <p:nvPr/>
          </p:nvSpPr>
          <p:spPr>
            <a:xfrm>
              <a:off x="1357833" y="1607785"/>
              <a:ext cx="3642430" cy="36424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椭圆 85"/>
            <p:cNvSpPr/>
            <p:nvPr/>
          </p:nvSpPr>
          <p:spPr>
            <a:xfrm>
              <a:off x="2173873" y="2423830"/>
              <a:ext cx="2010358" cy="2010350"/>
            </a:xfrm>
            <a:prstGeom prst="ellipse">
              <a:avLst/>
            </a:prstGeom>
            <a:solidFill>
              <a:srgbClr val="035CA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7" name="TextBox 53"/>
          <p:cNvSpPr txBox="1"/>
          <p:nvPr/>
        </p:nvSpPr>
        <p:spPr>
          <a:xfrm>
            <a:off x="2043430" y="3769995"/>
            <a:ext cx="710946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结合在自学探究中的结论，总结互联网营销的方式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1395871" y="4462619"/>
            <a:ext cx="402598" cy="402596"/>
            <a:chOff x="1357833" y="1607785"/>
            <a:chExt cx="3642430" cy="3642430"/>
          </a:xfrm>
        </p:grpSpPr>
        <p:sp>
          <p:nvSpPr>
            <p:cNvPr id="89" name="椭圆 88"/>
            <p:cNvSpPr/>
            <p:nvPr/>
          </p:nvSpPr>
          <p:spPr>
            <a:xfrm>
              <a:off x="1357833" y="1607785"/>
              <a:ext cx="3642430" cy="36424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椭圆 89"/>
            <p:cNvSpPr/>
            <p:nvPr/>
          </p:nvSpPr>
          <p:spPr>
            <a:xfrm>
              <a:off x="2173873" y="2423830"/>
              <a:ext cx="2010358" cy="2010350"/>
            </a:xfrm>
            <a:prstGeom prst="ellipse">
              <a:avLst/>
            </a:prstGeom>
            <a:solidFill>
              <a:srgbClr val="035CA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1" name="TextBox 53"/>
          <p:cNvSpPr txBox="1"/>
          <p:nvPr/>
        </p:nvSpPr>
        <p:spPr>
          <a:xfrm>
            <a:off x="2043430" y="4454525"/>
            <a:ext cx="7109460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结合在上述的互联网营销的不同方式，整理出互联网营销的主流工具，并列举出各自的使用场景和特点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87623" y="18904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任务小结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1168" y="86405"/>
            <a:ext cx="12009665" cy="66851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168" y="1787421"/>
            <a:ext cx="12009664" cy="58957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27366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Isosceles Triangle 35"/>
          <p:cNvSpPr/>
          <p:nvPr/>
        </p:nvSpPr>
        <p:spPr>
          <a:xfrm>
            <a:off x="2352918" y="1686869"/>
            <a:ext cx="694597" cy="677030"/>
          </a:xfrm>
          <a:custGeom>
            <a:avLst/>
            <a:gdLst>
              <a:gd name="T0" fmla="*/ 246 w 418"/>
              <a:gd name="T1" fmla="*/ 242 h 408"/>
              <a:gd name="T2" fmla="*/ 362 w 418"/>
              <a:gd name="T3" fmla="*/ 125 h 408"/>
              <a:gd name="T4" fmla="*/ 418 w 418"/>
              <a:gd name="T5" fmla="*/ 181 h 408"/>
              <a:gd name="T6" fmla="*/ 302 w 418"/>
              <a:gd name="T7" fmla="*/ 298 h 408"/>
              <a:gd name="T8" fmla="*/ 246 w 418"/>
              <a:gd name="T9" fmla="*/ 242 h 408"/>
              <a:gd name="T10" fmla="*/ 227 w 418"/>
              <a:gd name="T11" fmla="*/ 317 h 408"/>
              <a:gd name="T12" fmla="*/ 261 w 418"/>
              <a:gd name="T13" fmla="*/ 308 h 408"/>
              <a:gd name="T14" fmla="*/ 235 w 418"/>
              <a:gd name="T15" fmla="*/ 282 h 408"/>
              <a:gd name="T16" fmla="*/ 227 w 418"/>
              <a:gd name="T17" fmla="*/ 317 h 408"/>
              <a:gd name="T18" fmla="*/ 273 w 418"/>
              <a:gd name="T19" fmla="*/ 319 h 408"/>
              <a:gd name="T20" fmla="*/ 273 w 418"/>
              <a:gd name="T21" fmla="*/ 337 h 408"/>
              <a:gd name="T22" fmla="*/ 56 w 418"/>
              <a:gd name="T23" fmla="*/ 337 h 408"/>
              <a:gd name="T24" fmla="*/ 56 w 418"/>
              <a:gd name="T25" fmla="*/ 310 h 408"/>
              <a:gd name="T26" fmla="*/ 214 w 418"/>
              <a:gd name="T27" fmla="*/ 310 h 408"/>
              <a:gd name="T28" fmla="*/ 222 w 418"/>
              <a:gd name="T29" fmla="*/ 279 h 408"/>
              <a:gd name="T30" fmla="*/ 56 w 418"/>
              <a:gd name="T31" fmla="*/ 279 h 408"/>
              <a:gd name="T32" fmla="*/ 56 w 418"/>
              <a:gd name="T33" fmla="*/ 252 h 408"/>
              <a:gd name="T34" fmla="*/ 225 w 418"/>
              <a:gd name="T35" fmla="*/ 252 h 408"/>
              <a:gd name="T36" fmla="*/ 228 w 418"/>
              <a:gd name="T37" fmla="*/ 240 h 408"/>
              <a:gd name="T38" fmla="*/ 247 w 418"/>
              <a:gd name="T39" fmla="*/ 221 h 408"/>
              <a:gd name="T40" fmla="*/ 56 w 418"/>
              <a:gd name="T41" fmla="*/ 221 h 408"/>
              <a:gd name="T42" fmla="*/ 56 w 418"/>
              <a:gd name="T43" fmla="*/ 194 h 408"/>
              <a:gd name="T44" fmla="*/ 273 w 418"/>
              <a:gd name="T45" fmla="*/ 194 h 408"/>
              <a:gd name="T46" fmla="*/ 330 w 418"/>
              <a:gd name="T47" fmla="*/ 139 h 408"/>
              <a:gd name="T48" fmla="*/ 330 w 418"/>
              <a:gd name="T49" fmla="*/ 0 h 408"/>
              <a:gd name="T50" fmla="*/ 118 w 418"/>
              <a:gd name="T51" fmla="*/ 0 h 408"/>
              <a:gd name="T52" fmla="*/ 118 w 418"/>
              <a:gd name="T53" fmla="*/ 124 h 408"/>
              <a:gd name="T54" fmla="*/ 0 w 418"/>
              <a:gd name="T55" fmla="*/ 124 h 408"/>
              <a:gd name="T56" fmla="*/ 0 w 418"/>
              <a:gd name="T57" fmla="*/ 408 h 408"/>
              <a:gd name="T58" fmla="*/ 330 w 418"/>
              <a:gd name="T59" fmla="*/ 408 h 408"/>
              <a:gd name="T60" fmla="*/ 330 w 418"/>
              <a:gd name="T61" fmla="*/ 289 h 408"/>
              <a:gd name="T62" fmla="*/ 302 w 418"/>
              <a:gd name="T63" fmla="*/ 317 h 408"/>
              <a:gd name="T64" fmla="*/ 273 w 418"/>
              <a:gd name="T65" fmla="*/ 319 h 408"/>
              <a:gd name="T66" fmla="*/ 93 w 418"/>
              <a:gd name="T67" fmla="*/ 14 h 408"/>
              <a:gd name="T68" fmla="*/ 12 w 418"/>
              <a:gd name="T69" fmla="*/ 99 h 408"/>
              <a:gd name="T70" fmla="*/ 93 w 418"/>
              <a:gd name="T71" fmla="*/ 99 h 408"/>
              <a:gd name="T72" fmla="*/ 93 w 418"/>
              <a:gd name="T73" fmla="*/ 1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408">
                <a:moveTo>
                  <a:pt x="246" y="242"/>
                </a:moveTo>
                <a:lnTo>
                  <a:pt x="362" y="125"/>
                </a:lnTo>
                <a:lnTo>
                  <a:pt x="418" y="181"/>
                </a:lnTo>
                <a:lnTo>
                  <a:pt x="302" y="298"/>
                </a:lnTo>
                <a:lnTo>
                  <a:pt x="246" y="242"/>
                </a:lnTo>
                <a:close/>
                <a:moveTo>
                  <a:pt x="227" y="317"/>
                </a:moveTo>
                <a:lnTo>
                  <a:pt x="261" y="308"/>
                </a:lnTo>
                <a:lnTo>
                  <a:pt x="235" y="282"/>
                </a:lnTo>
                <a:lnTo>
                  <a:pt x="227" y="317"/>
                </a:lnTo>
                <a:close/>
                <a:moveTo>
                  <a:pt x="273" y="319"/>
                </a:moveTo>
                <a:lnTo>
                  <a:pt x="273" y="337"/>
                </a:lnTo>
                <a:lnTo>
                  <a:pt x="56" y="337"/>
                </a:lnTo>
                <a:lnTo>
                  <a:pt x="56" y="310"/>
                </a:lnTo>
                <a:lnTo>
                  <a:pt x="214" y="310"/>
                </a:lnTo>
                <a:lnTo>
                  <a:pt x="222" y="279"/>
                </a:lnTo>
                <a:lnTo>
                  <a:pt x="56" y="279"/>
                </a:lnTo>
                <a:lnTo>
                  <a:pt x="56" y="252"/>
                </a:lnTo>
                <a:lnTo>
                  <a:pt x="225" y="252"/>
                </a:lnTo>
                <a:lnTo>
                  <a:pt x="228" y="240"/>
                </a:lnTo>
                <a:lnTo>
                  <a:pt x="247" y="221"/>
                </a:lnTo>
                <a:lnTo>
                  <a:pt x="56" y="221"/>
                </a:lnTo>
                <a:lnTo>
                  <a:pt x="56" y="194"/>
                </a:lnTo>
                <a:lnTo>
                  <a:pt x="273" y="194"/>
                </a:lnTo>
                <a:lnTo>
                  <a:pt x="330" y="139"/>
                </a:lnTo>
                <a:lnTo>
                  <a:pt x="330" y="0"/>
                </a:lnTo>
                <a:lnTo>
                  <a:pt x="118" y="0"/>
                </a:lnTo>
                <a:lnTo>
                  <a:pt x="118" y="124"/>
                </a:lnTo>
                <a:lnTo>
                  <a:pt x="0" y="124"/>
                </a:lnTo>
                <a:lnTo>
                  <a:pt x="0" y="408"/>
                </a:lnTo>
                <a:lnTo>
                  <a:pt x="330" y="408"/>
                </a:lnTo>
                <a:lnTo>
                  <a:pt x="330" y="289"/>
                </a:lnTo>
                <a:lnTo>
                  <a:pt x="302" y="317"/>
                </a:lnTo>
                <a:lnTo>
                  <a:pt x="273" y="319"/>
                </a:lnTo>
                <a:close/>
                <a:moveTo>
                  <a:pt x="93" y="14"/>
                </a:moveTo>
                <a:lnTo>
                  <a:pt x="12" y="99"/>
                </a:lnTo>
                <a:lnTo>
                  <a:pt x="93" y="99"/>
                </a:lnTo>
                <a:lnTo>
                  <a:pt x="93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41323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Isosceles Triangle 35"/>
          <p:cNvSpPr/>
          <p:nvPr/>
        </p:nvSpPr>
        <p:spPr>
          <a:xfrm>
            <a:off x="9179791" y="1678084"/>
            <a:ext cx="668756" cy="694597"/>
          </a:xfrm>
          <a:custGeom>
            <a:avLst/>
            <a:gdLst>
              <a:gd name="T0" fmla="*/ 1059 w 1201"/>
              <a:gd name="T1" fmla="*/ 229 h 1249"/>
              <a:gd name="T2" fmla="*/ 1059 w 1201"/>
              <a:gd name="T3" fmla="*/ 0 h 1249"/>
              <a:gd name="T4" fmla="*/ 126 w 1201"/>
              <a:gd name="T5" fmla="*/ 0 h 1249"/>
              <a:gd name="T6" fmla="*/ 126 w 1201"/>
              <a:gd name="T7" fmla="*/ 688 h 1249"/>
              <a:gd name="T8" fmla="*/ 0 w 1201"/>
              <a:gd name="T9" fmla="*/ 688 h 1249"/>
              <a:gd name="T10" fmla="*/ 0 w 1201"/>
              <a:gd name="T11" fmla="*/ 1043 h 1249"/>
              <a:gd name="T12" fmla="*/ 126 w 1201"/>
              <a:gd name="T13" fmla="*/ 1043 h 1249"/>
              <a:gd name="T14" fmla="*/ 126 w 1201"/>
              <a:gd name="T15" fmla="*/ 1249 h 1249"/>
              <a:gd name="T16" fmla="*/ 1059 w 1201"/>
              <a:gd name="T17" fmla="*/ 1249 h 1249"/>
              <a:gd name="T18" fmla="*/ 1059 w 1201"/>
              <a:gd name="T19" fmla="*/ 585 h 1249"/>
              <a:gd name="T20" fmla="*/ 1201 w 1201"/>
              <a:gd name="T21" fmla="*/ 585 h 1249"/>
              <a:gd name="T22" fmla="*/ 1201 w 1201"/>
              <a:gd name="T23" fmla="*/ 229 h 1249"/>
              <a:gd name="T24" fmla="*/ 1059 w 1201"/>
              <a:gd name="T25" fmla="*/ 229 h 1249"/>
              <a:gd name="T26" fmla="*/ 300 w 1201"/>
              <a:gd name="T27" fmla="*/ 140 h 1249"/>
              <a:gd name="T28" fmla="*/ 901 w 1201"/>
              <a:gd name="T29" fmla="*/ 140 h 1249"/>
              <a:gd name="T30" fmla="*/ 901 w 1201"/>
              <a:gd name="T31" fmla="*/ 203 h 1249"/>
              <a:gd name="T32" fmla="*/ 300 w 1201"/>
              <a:gd name="T33" fmla="*/ 203 h 1249"/>
              <a:gd name="T34" fmla="*/ 300 w 1201"/>
              <a:gd name="T35" fmla="*/ 140 h 1249"/>
              <a:gd name="T36" fmla="*/ 300 w 1201"/>
              <a:gd name="T37" fmla="*/ 306 h 1249"/>
              <a:gd name="T38" fmla="*/ 600 w 1201"/>
              <a:gd name="T39" fmla="*/ 306 h 1249"/>
              <a:gd name="T40" fmla="*/ 600 w 1201"/>
              <a:gd name="T41" fmla="*/ 369 h 1249"/>
              <a:gd name="T42" fmla="*/ 300 w 1201"/>
              <a:gd name="T43" fmla="*/ 369 h 1249"/>
              <a:gd name="T44" fmla="*/ 300 w 1201"/>
              <a:gd name="T45" fmla="*/ 306 h 1249"/>
              <a:gd name="T46" fmla="*/ 300 w 1201"/>
              <a:gd name="T47" fmla="*/ 593 h 1249"/>
              <a:gd name="T48" fmla="*/ 901 w 1201"/>
              <a:gd name="T49" fmla="*/ 593 h 1249"/>
              <a:gd name="T50" fmla="*/ 901 w 1201"/>
              <a:gd name="T51" fmla="*/ 656 h 1249"/>
              <a:gd name="T52" fmla="*/ 300 w 1201"/>
              <a:gd name="T53" fmla="*/ 656 h 1249"/>
              <a:gd name="T54" fmla="*/ 300 w 1201"/>
              <a:gd name="T55" fmla="*/ 593 h 1249"/>
              <a:gd name="T56" fmla="*/ 53 w 1201"/>
              <a:gd name="T57" fmla="*/ 980 h 1249"/>
              <a:gd name="T58" fmla="*/ 53 w 1201"/>
              <a:gd name="T59" fmla="*/ 737 h 1249"/>
              <a:gd name="T60" fmla="*/ 527 w 1201"/>
              <a:gd name="T61" fmla="*/ 737 h 1249"/>
              <a:gd name="T62" fmla="*/ 527 w 1201"/>
              <a:gd name="T63" fmla="*/ 980 h 1249"/>
              <a:gd name="T64" fmla="*/ 53 w 1201"/>
              <a:gd name="T65" fmla="*/ 980 h 1249"/>
              <a:gd name="T66" fmla="*/ 53 w 1201"/>
              <a:gd name="T67" fmla="*/ 980 h 1249"/>
              <a:gd name="T68" fmla="*/ 901 w 1201"/>
              <a:gd name="T69" fmla="*/ 1128 h 1249"/>
              <a:gd name="T70" fmla="*/ 300 w 1201"/>
              <a:gd name="T71" fmla="*/ 1128 h 1249"/>
              <a:gd name="T72" fmla="*/ 300 w 1201"/>
              <a:gd name="T73" fmla="*/ 1064 h 1249"/>
              <a:gd name="T74" fmla="*/ 901 w 1201"/>
              <a:gd name="T75" fmla="*/ 1064 h 1249"/>
              <a:gd name="T76" fmla="*/ 901 w 1201"/>
              <a:gd name="T77" fmla="*/ 1128 h 1249"/>
              <a:gd name="T78" fmla="*/ 901 w 1201"/>
              <a:gd name="T79" fmla="*/ 1128 h 1249"/>
              <a:gd name="T80" fmla="*/ 906 w 1201"/>
              <a:gd name="T81" fmla="*/ 804 h 1249"/>
              <a:gd name="T82" fmla="*/ 622 w 1201"/>
              <a:gd name="T83" fmla="*/ 804 h 1249"/>
              <a:gd name="T84" fmla="*/ 622 w 1201"/>
              <a:gd name="T85" fmla="*/ 740 h 1249"/>
              <a:gd name="T86" fmla="*/ 906 w 1201"/>
              <a:gd name="T87" fmla="*/ 740 h 1249"/>
              <a:gd name="T88" fmla="*/ 906 w 1201"/>
              <a:gd name="T89" fmla="*/ 804 h 1249"/>
              <a:gd name="T90" fmla="*/ 1143 w 1201"/>
              <a:gd name="T91" fmla="*/ 524 h 1249"/>
              <a:gd name="T92" fmla="*/ 669 w 1201"/>
              <a:gd name="T93" fmla="*/ 524 h 1249"/>
              <a:gd name="T94" fmla="*/ 669 w 1201"/>
              <a:gd name="T95" fmla="*/ 282 h 1249"/>
              <a:gd name="T96" fmla="*/ 1143 w 1201"/>
              <a:gd name="T97" fmla="*/ 282 h 1249"/>
              <a:gd name="T98" fmla="*/ 1143 w 1201"/>
              <a:gd name="T99" fmla="*/ 524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1" h="1249">
                <a:moveTo>
                  <a:pt x="1059" y="229"/>
                </a:moveTo>
                <a:lnTo>
                  <a:pt x="1059" y="0"/>
                </a:lnTo>
                <a:lnTo>
                  <a:pt x="126" y="0"/>
                </a:lnTo>
                <a:lnTo>
                  <a:pt x="126" y="688"/>
                </a:lnTo>
                <a:lnTo>
                  <a:pt x="0" y="688"/>
                </a:lnTo>
                <a:lnTo>
                  <a:pt x="0" y="1043"/>
                </a:lnTo>
                <a:lnTo>
                  <a:pt x="126" y="1043"/>
                </a:lnTo>
                <a:lnTo>
                  <a:pt x="126" y="1249"/>
                </a:lnTo>
                <a:lnTo>
                  <a:pt x="1059" y="1249"/>
                </a:lnTo>
                <a:lnTo>
                  <a:pt x="1059" y="585"/>
                </a:lnTo>
                <a:lnTo>
                  <a:pt x="1201" y="585"/>
                </a:lnTo>
                <a:lnTo>
                  <a:pt x="1201" y="229"/>
                </a:lnTo>
                <a:lnTo>
                  <a:pt x="1059" y="229"/>
                </a:lnTo>
                <a:close/>
                <a:moveTo>
                  <a:pt x="300" y="140"/>
                </a:moveTo>
                <a:lnTo>
                  <a:pt x="901" y="140"/>
                </a:lnTo>
                <a:lnTo>
                  <a:pt x="901" y="203"/>
                </a:lnTo>
                <a:lnTo>
                  <a:pt x="300" y="203"/>
                </a:lnTo>
                <a:lnTo>
                  <a:pt x="300" y="140"/>
                </a:lnTo>
                <a:close/>
                <a:moveTo>
                  <a:pt x="300" y="306"/>
                </a:moveTo>
                <a:lnTo>
                  <a:pt x="600" y="306"/>
                </a:lnTo>
                <a:lnTo>
                  <a:pt x="600" y="369"/>
                </a:lnTo>
                <a:lnTo>
                  <a:pt x="300" y="369"/>
                </a:lnTo>
                <a:lnTo>
                  <a:pt x="300" y="306"/>
                </a:lnTo>
                <a:close/>
                <a:moveTo>
                  <a:pt x="300" y="593"/>
                </a:moveTo>
                <a:lnTo>
                  <a:pt x="901" y="593"/>
                </a:lnTo>
                <a:lnTo>
                  <a:pt x="901" y="656"/>
                </a:lnTo>
                <a:lnTo>
                  <a:pt x="300" y="656"/>
                </a:lnTo>
                <a:lnTo>
                  <a:pt x="300" y="593"/>
                </a:lnTo>
                <a:close/>
                <a:moveTo>
                  <a:pt x="53" y="980"/>
                </a:moveTo>
                <a:lnTo>
                  <a:pt x="53" y="737"/>
                </a:lnTo>
                <a:lnTo>
                  <a:pt x="527" y="737"/>
                </a:lnTo>
                <a:lnTo>
                  <a:pt x="527" y="980"/>
                </a:lnTo>
                <a:lnTo>
                  <a:pt x="53" y="980"/>
                </a:lnTo>
                <a:lnTo>
                  <a:pt x="53" y="980"/>
                </a:lnTo>
                <a:close/>
                <a:moveTo>
                  <a:pt x="901" y="1128"/>
                </a:moveTo>
                <a:lnTo>
                  <a:pt x="300" y="1128"/>
                </a:lnTo>
                <a:lnTo>
                  <a:pt x="300" y="1064"/>
                </a:lnTo>
                <a:lnTo>
                  <a:pt x="901" y="1064"/>
                </a:lnTo>
                <a:lnTo>
                  <a:pt x="901" y="1128"/>
                </a:lnTo>
                <a:lnTo>
                  <a:pt x="901" y="1128"/>
                </a:lnTo>
                <a:close/>
                <a:moveTo>
                  <a:pt x="906" y="804"/>
                </a:moveTo>
                <a:lnTo>
                  <a:pt x="622" y="804"/>
                </a:lnTo>
                <a:lnTo>
                  <a:pt x="622" y="740"/>
                </a:lnTo>
                <a:lnTo>
                  <a:pt x="906" y="740"/>
                </a:lnTo>
                <a:lnTo>
                  <a:pt x="906" y="804"/>
                </a:lnTo>
                <a:close/>
                <a:moveTo>
                  <a:pt x="1143" y="524"/>
                </a:moveTo>
                <a:lnTo>
                  <a:pt x="669" y="524"/>
                </a:lnTo>
                <a:lnTo>
                  <a:pt x="669" y="282"/>
                </a:lnTo>
                <a:lnTo>
                  <a:pt x="1143" y="282"/>
                </a:lnTo>
                <a:lnTo>
                  <a:pt x="1143" y="5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97397" y="1377933"/>
            <a:ext cx="1294903" cy="1294903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139700" algn="ctr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sosceles Triangle 35"/>
          <p:cNvSpPr/>
          <p:nvPr/>
        </p:nvSpPr>
        <p:spPr>
          <a:xfrm>
            <a:off x="5716592" y="1694523"/>
            <a:ext cx="694597" cy="674415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/>
        </p:nvSpPr>
        <p:spPr>
          <a:xfrm>
            <a:off x="1393825" y="3148965"/>
            <a:ext cx="2562225" cy="308800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4782820" y="3148965"/>
            <a:ext cx="2562225" cy="309753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/>
        </p:nvSpPr>
        <p:spPr>
          <a:xfrm>
            <a:off x="8207715" y="3149280"/>
            <a:ext cx="2562117" cy="292973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6"/>
          <p:cNvSpPr txBox="1"/>
          <p:nvPr/>
        </p:nvSpPr>
        <p:spPr>
          <a:xfrm>
            <a:off x="1807226" y="327657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演练背景</a:t>
            </a:r>
          </a:p>
        </p:txBody>
      </p:sp>
      <p:sp>
        <p:nvSpPr>
          <p:cNvPr id="23" name="文本框 26"/>
          <p:cNvSpPr txBox="1"/>
          <p:nvPr/>
        </p:nvSpPr>
        <p:spPr>
          <a:xfrm>
            <a:off x="8657880" y="327657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演练评价</a:t>
            </a:r>
          </a:p>
        </p:txBody>
      </p:sp>
      <p:sp>
        <p:nvSpPr>
          <p:cNvPr id="26" name="文本框 27"/>
          <p:cNvSpPr txBox="1"/>
          <p:nvPr/>
        </p:nvSpPr>
        <p:spPr>
          <a:xfrm>
            <a:off x="4840605" y="3740785"/>
            <a:ext cx="2428240" cy="2155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1.以小组为单位，讨论活动背景中的采用互联网营销的目的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、方式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2.讨论互联网营销的主流工具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、突出特点及使用场景；根据背景内容，选择合适的互联网营销工具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23479" y="3280380"/>
            <a:ext cx="171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演练内容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8" name="文本框 37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任务演练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2" name="文本框 27"/>
          <p:cNvSpPr txBox="1"/>
          <p:nvPr/>
        </p:nvSpPr>
        <p:spPr>
          <a:xfrm>
            <a:off x="1501140" y="3736975"/>
            <a:ext cx="2418715" cy="240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cs typeface="黑体" panose="02010609060101010101" charset="-122"/>
                <a:sym typeface="+mn-ea"/>
              </a:rPr>
              <a:t>某某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气森林在2020年双11活动中斩获天猫和京东水饮品类销量第一。其成功在于精准的网络营销，不仅布局“两微一抖一书”，还通过不断地与顶级网红合作，通过直播大规模收割销量。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77885" y="4093210"/>
            <a:ext cx="20218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教师评价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小组评价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自我评价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/>
        </p:nvPicPr>
        <p:blipFill>
          <a:blip r:embed="rId2"/>
          <a:srcRect l="7399"/>
          <a:stretch>
            <a:fillRect/>
          </a:stretch>
        </p:blipFill>
        <p:spPr>
          <a:xfrm>
            <a:off x="576580" y="1856740"/>
            <a:ext cx="4464685" cy="3988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延期 2"/>
          <p:cNvSpPr/>
          <p:nvPr/>
        </p:nvSpPr>
        <p:spPr>
          <a:xfrm>
            <a:off x="5057140" y="2009775"/>
            <a:ext cx="820420" cy="709295"/>
          </a:xfrm>
          <a:prstGeom prst="flowChartDelay">
            <a:avLst/>
          </a:prstGeom>
          <a:solidFill>
            <a:srgbClr val="004B8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流程图: 延期 5"/>
          <p:cNvSpPr/>
          <p:nvPr/>
        </p:nvSpPr>
        <p:spPr>
          <a:xfrm>
            <a:off x="5040630" y="4599940"/>
            <a:ext cx="820420" cy="709295"/>
          </a:xfrm>
          <a:prstGeom prst="flowChartDelay">
            <a:avLst/>
          </a:prstGeom>
          <a:solidFill>
            <a:srgbClr val="004B8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6165" y="2009775"/>
            <a:ext cx="180975" cy="708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9655" y="4611370"/>
            <a:ext cx="180975" cy="7086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91860" y="1605280"/>
            <a:ext cx="2364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传统文化的活化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91860" y="1987550"/>
            <a:ext cx="5407660" cy="2011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年来，随着传统文化类电视综艺、影视剧等热播，以及互联网营销方式的不断变化，越来越多传统文化通过互联网及各类社交媒体开启了“破圈之旅”。典籍热、汉服热、文博热、文创热……宝贵的文化遗产正在通过互联网走到民众特别是年轻人身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935" y="2077085"/>
            <a:ext cx="56896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22545" y="4678680"/>
            <a:ext cx="563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91860" y="4279900"/>
            <a:ext cx="2732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互联网工作者的使命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51550" y="4662170"/>
            <a:ext cx="5407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互联网工作者们应当充分挖掘传统文化的精神内核，借助网络、手机等载体对乡贤文化、传统民俗等进行创造性转变，使中华优秀传统文化发扬光大的动能更加强劲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148070" y="3914140"/>
            <a:ext cx="5292039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052185" y="5844540"/>
            <a:ext cx="5292039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50158" y="270329"/>
            <a:ext cx="3591560" cy="739200"/>
            <a:chOff x="412693" y="160555"/>
            <a:chExt cx="3591560" cy="739200"/>
          </a:xfrm>
        </p:grpSpPr>
        <p:sp>
          <p:nvSpPr>
            <p:cNvPr id="47" name="文本框 46"/>
            <p:cNvSpPr txBox="1"/>
            <p:nvPr/>
          </p:nvSpPr>
          <p:spPr>
            <a:xfrm>
              <a:off x="1331538" y="238025"/>
              <a:ext cx="267271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素能加油站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9" name="菱形 48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0" name="菱形 49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220470"/>
            <a:ext cx="12192000" cy="528701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890" y="1466323"/>
            <a:ext cx="1695376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背景交代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25945" y="1947545"/>
            <a:ext cx="429133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某校中职毕业生在面试过程中，被要求谈及互联网营销现状、发展趋势、所涉及的主要岗位及人才技能要求、互联网营销的主流工具。请同学们帮助他总结并整理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25890" y="3550849"/>
            <a:ext cx="1695376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步骤分解</a:t>
            </a:r>
          </a:p>
        </p:txBody>
      </p:sp>
      <p:sp>
        <p:nvSpPr>
          <p:cNvPr id="21" name="椭圆 20"/>
          <p:cNvSpPr/>
          <p:nvPr/>
        </p:nvSpPr>
        <p:spPr>
          <a:xfrm>
            <a:off x="6088521" y="1349482"/>
            <a:ext cx="699914" cy="6999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115191" y="3423583"/>
            <a:ext cx="699914" cy="6999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6220" y="1487815"/>
            <a:ext cx="423246" cy="42324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50158" y="270329"/>
            <a:ext cx="3591560" cy="739200"/>
            <a:chOff x="412693" y="160555"/>
            <a:chExt cx="3591560" cy="739200"/>
          </a:xfrm>
        </p:grpSpPr>
        <p:sp>
          <p:nvSpPr>
            <p:cNvPr id="47" name="文本框 46"/>
            <p:cNvSpPr txBox="1"/>
            <p:nvPr/>
          </p:nvSpPr>
          <p:spPr>
            <a:xfrm>
              <a:off x="1331538" y="238025"/>
              <a:ext cx="267271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职业技能训练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49" name="菱形 48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0" name="菱形 49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3" name="图形 27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6226382" y="3559301"/>
            <a:ext cx="423248" cy="477626"/>
          </a:xfrm>
          <a:prstGeom prst="rect">
            <a:avLst/>
          </a:prstGeom>
        </p:spPr>
      </p:pic>
      <p:pic>
        <p:nvPicPr>
          <p:cNvPr id="6" name="图片 5" descr="pexels-cottonbro-7439134"/>
          <p:cNvPicPr>
            <a:picLocks noChangeAspect="1"/>
          </p:cNvPicPr>
          <p:nvPr/>
        </p:nvPicPr>
        <p:blipFill>
          <a:blip r:embed="rId6"/>
          <a:srcRect l="4792" t="48333" r="26347" b="21685"/>
          <a:stretch>
            <a:fillRect/>
          </a:stretch>
        </p:blipFill>
        <p:spPr>
          <a:xfrm>
            <a:off x="962025" y="2262505"/>
            <a:ext cx="4703445" cy="30721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25945" y="4015105"/>
            <a:ext cx="4291330" cy="233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1.学生通过网络搜索及实际走访调研的方式整理出互联网营销的特点、现状及发展趋势；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2.学生以实际调研的形式，并通过网络搜索分析研判出互联网营销人才岗位及所具备的技能，并形成分析报告；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3.学生根据实际调研及搜索查找的方式，梳理出互联网营销的主流工具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菱形 61"/>
          <p:cNvSpPr/>
          <p:nvPr/>
        </p:nvSpPr>
        <p:spPr>
          <a:xfrm>
            <a:off x="3140242" y="-3529133"/>
            <a:ext cx="5911516" cy="5911516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4337A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2" name="菱形 71"/>
          <p:cNvSpPr/>
          <p:nvPr/>
        </p:nvSpPr>
        <p:spPr>
          <a:xfrm>
            <a:off x="2390274" y="-4279101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31642" y="243887"/>
            <a:ext cx="1728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239657" y="654159"/>
            <a:ext cx="1712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目 录</a:t>
            </a:r>
          </a:p>
        </p:txBody>
      </p:sp>
      <p:sp>
        <p:nvSpPr>
          <p:cNvPr id="78" name="菱形 77"/>
          <p:cNvSpPr/>
          <p:nvPr/>
        </p:nvSpPr>
        <p:spPr>
          <a:xfrm>
            <a:off x="1456041" y="3296493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1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9" name="菱形 78"/>
          <p:cNvSpPr/>
          <p:nvPr/>
        </p:nvSpPr>
        <p:spPr>
          <a:xfrm>
            <a:off x="5435074" y="3340308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2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0" name="菱形 79"/>
          <p:cNvSpPr/>
          <p:nvPr/>
        </p:nvSpPr>
        <p:spPr>
          <a:xfrm>
            <a:off x="9143597" y="3297128"/>
            <a:ext cx="1322364" cy="1322364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Impact" panose="020B0806030902050204" pitchFamily="34" charset="0"/>
                <a:ea typeface="黑体" panose="02010609060101010101" charset="-122"/>
                <a:sym typeface="黑体" panose="02010609060101010101" charset="-122"/>
              </a:rPr>
              <a:t>3</a:t>
            </a:r>
            <a:endParaRPr lang="zh-CN" altLang="en-US" sz="4800" dirty="0">
              <a:latin typeface="Impact" panose="020B0806030902050204" pitchFamily="34" charset="0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54685" y="5043170"/>
            <a:ext cx="2925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认识互联网营销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600575" y="4870450"/>
            <a:ext cx="27813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梳理互联网营销人才岗位技能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8595360" y="4870450"/>
            <a:ext cx="27063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整理互联网营销主流工具清单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菱形 17"/>
          <p:cNvSpPr/>
          <p:nvPr/>
        </p:nvSpPr>
        <p:spPr>
          <a:xfrm>
            <a:off x="2390274" y="-276726"/>
            <a:ext cx="7411452" cy="7411452"/>
          </a:xfrm>
          <a:prstGeom prst="diamond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3140242" y="473242"/>
            <a:ext cx="5911516" cy="5911516"/>
          </a:xfrm>
          <a:prstGeom prst="diamond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19543" y="2444252"/>
            <a:ext cx="43529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THANKS FOR YOUR ATTENTION</a:t>
            </a:r>
            <a:endParaRPr lang="zh-CN" alt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836064" y="2929720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836064" y="3928281"/>
            <a:ext cx="4519873" cy="0"/>
          </a:xfrm>
          <a:prstGeom prst="line">
            <a:avLst/>
          </a:prstGeom>
          <a:ln w="12700">
            <a:solidFill>
              <a:schemeClr val="bg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3946525" y="3044190"/>
            <a:ext cx="4633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谢   谢   聆   听</a:t>
            </a:r>
          </a:p>
        </p:txBody>
      </p:sp>
      <p:sp>
        <p:nvSpPr>
          <p:cNvPr id="11" name="直角三角形 10"/>
          <p:cNvSpPr/>
          <p:nvPr/>
        </p:nvSpPr>
        <p:spPr>
          <a:xfrm rot="2700000" flipV="1">
            <a:off x="5954823" y="763736"/>
            <a:ext cx="282354" cy="2823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 b="3604"/>
          <a:stretch>
            <a:fillRect/>
          </a:stretch>
        </p:blipFill>
        <p:spPr>
          <a:xfrm>
            <a:off x="0" y="2423884"/>
            <a:ext cx="4033960" cy="19434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65391" y="2707247"/>
            <a:ext cx="2057127" cy="1710404"/>
            <a:chOff x="3365391" y="2707247"/>
            <a:chExt cx="2057127" cy="1710404"/>
          </a:xfrm>
        </p:grpSpPr>
        <p:sp>
          <p:nvSpPr>
            <p:cNvPr id="5" name="矩形 4"/>
            <p:cNvSpPr/>
            <p:nvPr/>
          </p:nvSpPr>
          <p:spPr>
            <a:xfrm rot="2700000">
              <a:off x="3365391" y="2707247"/>
              <a:ext cx="1368193" cy="136819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4569440" y="4046923"/>
              <a:ext cx="370728" cy="3707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5240973" y="4003712"/>
              <a:ext cx="181545" cy="181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710" y="2934380"/>
            <a:ext cx="196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PART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084642" y="1384124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2" y="-2469655"/>
            <a:ext cx="4214716" cy="4939309"/>
          </a:xfrm>
          <a:prstGeom prst="line">
            <a:avLst/>
          </a:prstGeom>
          <a:ln w="12700">
            <a:solidFill>
              <a:srgbClr val="0070C0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60" y="2465705"/>
            <a:ext cx="48456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认识互联网营销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6947" y="3391343"/>
            <a:ext cx="7175053" cy="432951"/>
            <a:chOff x="5016947" y="3391343"/>
            <a:chExt cx="7175053" cy="4329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016947" y="3391343"/>
              <a:ext cx="7175053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8743942" y="3487109"/>
              <a:ext cx="2922518" cy="337185"/>
              <a:chOff x="8743942" y="3487109"/>
              <a:chExt cx="2922518" cy="33718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8743942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知识速递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326105" y="3487109"/>
                <a:ext cx="1340355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ü"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sym typeface="黑体" panose="02010609060101010101" charset="-122"/>
                  </a:rPr>
                  <a:t>任务演练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132929" y="3597235"/>
            <a:ext cx="1912620" cy="224155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引导案例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955675" y="1068705"/>
            <a:ext cx="4428490" cy="5344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B9BD5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16330" y="1151255"/>
            <a:ext cx="40354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</a:rPr>
              <a:t> “横县茉莉花”“横县茉莉花茶”先后获批国家地理标志保护产品，“横县茉莉花茶”获批国家地理标志证明商标，获评“全国优秀茶叶区域公用品牌”，并成为“中欧100+100”地理标志互认互保产品。2022年第四届世界茉莉花大会、中国（横州）茉莉花文化节活动期间，横州茉莉花再度借力中国—东盟博览会平台与海内外客商相会，让“好一朵横州茉莉花”站上“C 位”，成为焦点。展会期间，在实体店、各种直播间，网络平台主播以直播带货的形式向网友推荐茉莉盆栽、茉莉花茶、茉莉六堡茶等横州特色产品，让网上消费者更直观地了解产品的特点。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5720080" y="3022600"/>
            <a:ext cx="2673985" cy="2407285"/>
            <a:chOff x="3231696" y="3428054"/>
            <a:chExt cx="2689992" cy="24214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3384C9"/>
            </a:solidFill>
            <a:ln w="19050">
              <a:noFill/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16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0">
                <a:solidFill>
                  <a:srgbClr val="3384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TextBox 85"/>
          <p:cNvSpPr txBox="1"/>
          <p:nvPr/>
        </p:nvSpPr>
        <p:spPr>
          <a:xfrm>
            <a:off x="6123019" y="4198263"/>
            <a:ext cx="1934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互联网营销能为企业带来什么好处？</a:t>
            </a:r>
          </a:p>
        </p:txBody>
      </p:sp>
      <p:sp>
        <p:nvSpPr>
          <p:cNvPr id="119" name="KSO_Shape"/>
          <p:cNvSpPr/>
          <p:nvPr/>
        </p:nvSpPr>
        <p:spPr bwMode="auto">
          <a:xfrm>
            <a:off x="6670040" y="3455035"/>
            <a:ext cx="822960" cy="637540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3384C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670925" y="3023235"/>
            <a:ext cx="2792095" cy="2446020"/>
            <a:chOff x="3231696" y="3428054"/>
            <a:chExt cx="2689992" cy="2421404"/>
          </a:xfrm>
        </p:grpSpPr>
        <p:sp>
          <p:nvSpPr>
            <p:cNvPr id="121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2E75B6"/>
            </a:solidFill>
            <a:ln w="0">
              <a:solidFill>
                <a:srgbClr val="2E75B6"/>
              </a:solidFill>
            </a:ln>
            <a:effectLst>
              <a:outerShdw blurRad="2159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23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solidFill>
                  <a:srgbClr val="2E75B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TextBox 62"/>
          <p:cNvSpPr txBox="1"/>
          <p:nvPr/>
        </p:nvSpPr>
        <p:spPr>
          <a:xfrm>
            <a:off x="9108722" y="4207376"/>
            <a:ext cx="19347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594A42"/>
                </a:solidFill>
                <a:cs typeface="+mn-ea"/>
                <a:sym typeface="+mn-lt"/>
              </a:rPr>
              <a:t>互联网营销的发展趋势如何？</a:t>
            </a:r>
          </a:p>
        </p:txBody>
      </p:sp>
      <p:sp>
        <p:nvSpPr>
          <p:cNvPr id="126" name="KSO_Shape"/>
          <p:cNvSpPr/>
          <p:nvPr/>
        </p:nvSpPr>
        <p:spPr bwMode="auto">
          <a:xfrm>
            <a:off x="9661514" y="3490412"/>
            <a:ext cx="810532" cy="583240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2E75B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956533" y="2602683"/>
            <a:ext cx="917071" cy="687086"/>
            <a:chOff x="596877" y="3077091"/>
            <a:chExt cx="1000117" cy="749305"/>
          </a:xfrm>
        </p:grpSpPr>
        <p:sp>
          <p:nvSpPr>
            <p:cNvPr id="131" name="Freeform 5"/>
            <p:cNvSpPr/>
            <p:nvPr/>
          </p:nvSpPr>
          <p:spPr bwMode="auto">
            <a:xfrm>
              <a:off x="682479" y="3077091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文本框 59"/>
            <p:cNvSpPr txBox="1"/>
            <p:nvPr/>
          </p:nvSpPr>
          <p:spPr>
            <a:xfrm>
              <a:off x="596877" y="3235318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8962244" y="2602705"/>
            <a:ext cx="917071" cy="687086"/>
            <a:chOff x="7657911" y="1219336"/>
            <a:chExt cx="1000117" cy="749305"/>
          </a:xfrm>
        </p:grpSpPr>
        <p:sp>
          <p:nvSpPr>
            <p:cNvPr id="134" name="Freeform 5"/>
            <p:cNvSpPr/>
            <p:nvPr/>
          </p:nvSpPr>
          <p:spPr bwMode="auto">
            <a:xfrm>
              <a:off x="7737915" y="1219336"/>
              <a:ext cx="845439" cy="74930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文本框 65"/>
            <p:cNvSpPr txBox="1"/>
            <p:nvPr/>
          </p:nvSpPr>
          <p:spPr>
            <a:xfrm>
              <a:off x="7657911" y="1376693"/>
              <a:ext cx="1000117" cy="434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文本框 135"/>
          <p:cNvSpPr txBox="1"/>
          <p:nvPr/>
        </p:nvSpPr>
        <p:spPr>
          <a:xfrm>
            <a:off x="6462876" y="1702231"/>
            <a:ext cx="1711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solidFill>
                  <a:schemeClr val="tx1"/>
                </a:solidFill>
                <a:cs typeface="+mn-ea"/>
                <a:sym typeface="+mn-lt"/>
              </a:rPr>
              <a:t>案例思考</a:t>
            </a:r>
          </a:p>
        </p:txBody>
      </p:sp>
      <p:sp>
        <p:nvSpPr>
          <p:cNvPr id="137" name="矩形: 圆角 5"/>
          <p:cNvSpPr/>
          <p:nvPr/>
        </p:nvSpPr>
        <p:spPr>
          <a:xfrm rot="10800000">
            <a:off x="5911850" y="1605280"/>
            <a:ext cx="163195" cy="49847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8" name="矩形: 圆角 5"/>
          <p:cNvSpPr/>
          <p:nvPr/>
        </p:nvSpPr>
        <p:spPr>
          <a:xfrm rot="10800000">
            <a:off x="6200775" y="1769110"/>
            <a:ext cx="163195" cy="334645"/>
          </a:xfrm>
          <a:prstGeom prst="roundRect">
            <a:avLst/>
          </a:prstGeom>
          <a:gradFill>
            <a:gsLst>
              <a:gs pos="0">
                <a:srgbClr val="00A3E2"/>
              </a:gs>
              <a:gs pos="100000">
                <a:srgbClr val="026AA8"/>
              </a:gs>
            </a:gsLst>
            <a:lin ang="2700000" scaled="0"/>
          </a:gradFill>
          <a:ln>
            <a:noFill/>
          </a:ln>
          <a:effectLst>
            <a:outerShdw blurRad="139700" dist="76200" dir="5400000" sx="98000" sy="98000" algn="t" rotWithShape="0">
              <a:srgbClr val="026A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973883" y="5600700"/>
            <a:ext cx="1612058" cy="1889203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-167219" y="3556595"/>
            <a:ext cx="1946910" cy="2282190"/>
          </a:xfrm>
          <a:prstGeom prst="line">
            <a:avLst/>
          </a:prstGeom>
          <a:ln w="12700">
            <a:solidFill>
              <a:schemeClr val="accent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50158" y="270329"/>
            <a:ext cx="3971290" cy="739200"/>
            <a:chOff x="412693" y="160555"/>
            <a:chExt cx="3971290" cy="739200"/>
          </a:xfrm>
        </p:grpSpPr>
        <p:sp>
          <p:nvSpPr>
            <p:cNvPr id="16" name="文本框 15"/>
            <p:cNvSpPr txBox="1"/>
            <p:nvPr/>
          </p:nvSpPr>
          <p:spPr>
            <a:xfrm>
              <a:off x="1331538" y="238025"/>
              <a:ext cx="305244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知识速递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62975" y="3036832"/>
            <a:ext cx="10228580" cy="2029460"/>
            <a:chOff x="902345" y="3485142"/>
            <a:chExt cx="10228580" cy="2029460"/>
          </a:xfrm>
        </p:grpSpPr>
        <p:sp>
          <p:nvSpPr>
            <p:cNvPr id="2" name="Arrow: Chevron 41"/>
            <p:cNvSpPr/>
            <p:nvPr/>
          </p:nvSpPr>
          <p:spPr>
            <a:xfrm>
              <a:off x="6851678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42"/>
            <p:cNvGrpSpPr/>
            <p:nvPr/>
          </p:nvGrpSpPr>
          <p:grpSpPr bwMode="auto">
            <a:xfrm>
              <a:off x="7778799" y="3980051"/>
              <a:ext cx="424974" cy="205257"/>
              <a:chOff x="0" y="0"/>
              <a:chExt cx="576" cy="277"/>
            </a:xfrm>
            <a:solidFill>
              <a:schemeClr val="accent1"/>
            </a:solidFill>
          </p:grpSpPr>
          <p:sp>
            <p:nvSpPr>
              <p:cNvPr id="36" name="Freeform: Shape 43"/>
              <p:cNvSpPr/>
              <p:nvPr/>
            </p:nvSpPr>
            <p:spPr bwMode="auto">
              <a:xfrm>
                <a:off x="416" y="72"/>
                <a:ext cx="160" cy="202"/>
              </a:xfrm>
              <a:custGeom>
                <a:avLst/>
                <a:gdLst>
                  <a:gd name="T0" fmla="*/ 0 w 21471"/>
                  <a:gd name="T1" fmla="*/ 0 h 21600"/>
                  <a:gd name="T2" fmla="*/ 0 w 21471"/>
                  <a:gd name="T3" fmla="*/ 0 h 21600"/>
                  <a:gd name="T4" fmla="*/ 0 w 21471"/>
                  <a:gd name="T5" fmla="*/ 0 h 21600"/>
                  <a:gd name="T6" fmla="*/ 0 w 21471"/>
                  <a:gd name="T7" fmla="*/ 0 h 21600"/>
                  <a:gd name="T8" fmla="*/ 0 w 21471"/>
                  <a:gd name="T9" fmla="*/ 0 h 21600"/>
                  <a:gd name="T10" fmla="*/ 0 w 21471"/>
                  <a:gd name="T11" fmla="*/ 0 h 21600"/>
                  <a:gd name="T12" fmla="*/ 0 w 21471"/>
                  <a:gd name="T13" fmla="*/ 0 h 21600"/>
                  <a:gd name="T14" fmla="*/ 0 w 21471"/>
                  <a:gd name="T15" fmla="*/ 0 h 21600"/>
                  <a:gd name="T16" fmla="*/ 0 w 21471"/>
                  <a:gd name="T17" fmla="*/ 0 h 21600"/>
                  <a:gd name="T18" fmla="*/ 0 w 21471"/>
                  <a:gd name="T19" fmla="*/ 0 h 21600"/>
                  <a:gd name="T20" fmla="*/ 0 w 21471"/>
                  <a:gd name="T21" fmla="*/ 0 h 21600"/>
                  <a:gd name="T22" fmla="*/ 0 w 21471"/>
                  <a:gd name="T23" fmla="*/ 0 h 21600"/>
                  <a:gd name="T24" fmla="*/ 0 w 21471"/>
                  <a:gd name="T25" fmla="*/ 0 h 21600"/>
                  <a:gd name="T26" fmla="*/ 0 w 21471"/>
                  <a:gd name="T27" fmla="*/ 0 h 21600"/>
                  <a:gd name="T28" fmla="*/ 0 w 21471"/>
                  <a:gd name="T29" fmla="*/ 0 h 21600"/>
                  <a:gd name="T30" fmla="*/ 0 w 21471"/>
                  <a:gd name="T31" fmla="*/ 0 h 21600"/>
                  <a:gd name="T32" fmla="*/ 0 w 21471"/>
                  <a:gd name="T33" fmla="*/ 0 h 21600"/>
                  <a:gd name="T34" fmla="*/ 0 w 21471"/>
                  <a:gd name="T35" fmla="*/ 0 h 21600"/>
                  <a:gd name="T36" fmla="*/ 0 w 21471"/>
                  <a:gd name="T37" fmla="*/ 0 h 21600"/>
                  <a:gd name="T38" fmla="*/ 0 w 21471"/>
                  <a:gd name="T39" fmla="*/ 0 h 2160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471" h="21600">
                    <a:moveTo>
                      <a:pt x="21471" y="19054"/>
                    </a:moveTo>
                    <a:cubicBezTo>
                      <a:pt x="21471" y="19054"/>
                      <a:pt x="21453" y="17550"/>
                      <a:pt x="17605" y="16182"/>
                    </a:cubicBezTo>
                    <a:cubicBezTo>
                      <a:pt x="15742" y="15518"/>
                      <a:pt x="12975" y="13809"/>
                      <a:pt x="8879" y="13221"/>
                    </a:cubicBezTo>
                    <a:cubicBezTo>
                      <a:pt x="9926" y="12323"/>
                      <a:pt x="10720" y="10919"/>
                      <a:pt x="11535" y="9255"/>
                    </a:cubicBezTo>
                    <a:cubicBezTo>
                      <a:pt x="12007" y="8291"/>
                      <a:pt x="11927" y="7470"/>
                      <a:pt x="11927" y="6301"/>
                    </a:cubicBezTo>
                    <a:cubicBezTo>
                      <a:pt x="11927" y="5435"/>
                      <a:pt x="12129" y="4048"/>
                      <a:pt x="11862" y="3286"/>
                    </a:cubicBezTo>
                    <a:cubicBezTo>
                      <a:pt x="10957" y="711"/>
                      <a:pt x="8675" y="0"/>
                      <a:pt x="6000" y="0"/>
                    </a:cubicBezTo>
                    <a:cubicBezTo>
                      <a:pt x="3324" y="0"/>
                      <a:pt x="1039" y="714"/>
                      <a:pt x="137" y="3295"/>
                    </a:cubicBezTo>
                    <a:cubicBezTo>
                      <a:pt x="-129" y="4055"/>
                      <a:pt x="75" y="5439"/>
                      <a:pt x="75" y="6302"/>
                    </a:cubicBezTo>
                    <a:cubicBezTo>
                      <a:pt x="75" y="7473"/>
                      <a:pt x="-5" y="8298"/>
                      <a:pt x="469" y="9264"/>
                    </a:cubicBezTo>
                    <a:cubicBezTo>
                      <a:pt x="1142" y="10633"/>
                      <a:pt x="1789" y="11815"/>
                      <a:pt x="2574" y="12690"/>
                    </a:cubicBezTo>
                    <a:cubicBezTo>
                      <a:pt x="7111" y="14881"/>
                      <a:pt x="7535" y="17307"/>
                      <a:pt x="7544" y="18077"/>
                    </a:cubicBezTo>
                    <a:lnTo>
                      <a:pt x="7544" y="18090"/>
                    </a:lnTo>
                    <a:lnTo>
                      <a:pt x="7544" y="18102"/>
                    </a:lnTo>
                    <a:lnTo>
                      <a:pt x="7544" y="21597"/>
                    </a:lnTo>
                    <a:lnTo>
                      <a:pt x="7544" y="21600"/>
                    </a:lnTo>
                    <a:lnTo>
                      <a:pt x="21470" y="21599"/>
                    </a:lnTo>
                    <a:lnTo>
                      <a:pt x="21470" y="19054"/>
                    </a:lnTo>
                    <a:lnTo>
                      <a:pt x="21471" y="19054"/>
                    </a:lnTo>
                    <a:close/>
                    <a:moveTo>
                      <a:pt x="21471" y="1905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44"/>
              <p:cNvSpPr/>
              <p:nvPr/>
            </p:nvSpPr>
            <p:spPr bwMode="auto">
              <a:xfrm>
                <a:off x="0" y="72"/>
                <a:ext cx="160" cy="202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70" h="21600">
                    <a:moveTo>
                      <a:pt x="13940" y="18086"/>
                    </a:moveTo>
                    <a:lnTo>
                      <a:pt x="13940" y="18072"/>
                    </a:lnTo>
                    <a:cubicBezTo>
                      <a:pt x="13950" y="17309"/>
                      <a:pt x="14371" y="14916"/>
                      <a:pt x="18830" y="12738"/>
                    </a:cubicBezTo>
                    <a:cubicBezTo>
                      <a:pt x="19647" y="11854"/>
                      <a:pt x="20318" y="10647"/>
                      <a:pt x="21003" y="9254"/>
                    </a:cubicBezTo>
                    <a:cubicBezTo>
                      <a:pt x="21477" y="8291"/>
                      <a:pt x="21396" y="7469"/>
                      <a:pt x="21396" y="6300"/>
                    </a:cubicBezTo>
                    <a:cubicBezTo>
                      <a:pt x="21396" y="5435"/>
                      <a:pt x="21600" y="4048"/>
                      <a:pt x="21331" y="3286"/>
                    </a:cubicBezTo>
                    <a:cubicBezTo>
                      <a:pt x="20423" y="711"/>
                      <a:pt x="18134" y="0"/>
                      <a:pt x="15449" y="0"/>
                    </a:cubicBezTo>
                    <a:cubicBezTo>
                      <a:pt x="12763" y="0"/>
                      <a:pt x="10471" y="714"/>
                      <a:pt x="9566" y="3295"/>
                    </a:cubicBezTo>
                    <a:cubicBezTo>
                      <a:pt x="9299" y="4055"/>
                      <a:pt x="9503" y="5438"/>
                      <a:pt x="9503" y="6301"/>
                    </a:cubicBezTo>
                    <a:cubicBezTo>
                      <a:pt x="9503" y="7472"/>
                      <a:pt x="9424" y="8298"/>
                      <a:pt x="9899" y="9263"/>
                    </a:cubicBezTo>
                    <a:cubicBezTo>
                      <a:pt x="10724" y="10935"/>
                      <a:pt x="11507" y="12337"/>
                      <a:pt x="12555" y="13231"/>
                    </a:cubicBezTo>
                    <a:cubicBezTo>
                      <a:pt x="8478" y="13828"/>
                      <a:pt x="5723" y="15526"/>
                      <a:pt x="3864" y="16187"/>
                    </a:cubicBezTo>
                    <a:cubicBezTo>
                      <a:pt x="17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1"/>
                    </a:lnTo>
                    <a:lnTo>
                      <a:pt x="13940" y="18086"/>
                    </a:lnTo>
                    <a:close/>
                    <a:moveTo>
                      <a:pt x="13940" y="1808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45"/>
              <p:cNvSpPr/>
              <p:nvPr/>
            </p:nvSpPr>
            <p:spPr bwMode="auto">
              <a:xfrm>
                <a:off x="127" y="0"/>
                <a:ext cx="318" cy="2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1"/>
                    </a:moveTo>
                    <a:cubicBezTo>
                      <a:pt x="17590" y="15518"/>
                      <a:pt x="15654" y="13809"/>
                      <a:pt x="12789" y="13221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9"/>
                      <a:pt x="14876" y="3287"/>
                    </a:cubicBezTo>
                    <a:cubicBezTo>
                      <a:pt x="14244" y="711"/>
                      <a:pt x="12646" y="0"/>
                      <a:pt x="10774" y="0"/>
                    </a:cubicBezTo>
                    <a:cubicBezTo>
                      <a:pt x="8902" y="0"/>
                      <a:pt x="7302" y="714"/>
                      <a:pt x="6671" y="3294"/>
                    </a:cubicBezTo>
                    <a:cubicBezTo>
                      <a:pt x="6485" y="4055"/>
                      <a:pt x="6628" y="5438"/>
                      <a:pt x="6628" y="6300"/>
                    </a:cubicBezTo>
                    <a:cubicBezTo>
                      <a:pt x="6628" y="7474"/>
                      <a:pt x="6572" y="8297"/>
                      <a:pt x="6904" y="9263"/>
                    </a:cubicBezTo>
                    <a:cubicBezTo>
                      <a:pt x="7479" y="10935"/>
                      <a:pt x="8025" y="12336"/>
                      <a:pt x="8756" y="13231"/>
                    </a:cubicBezTo>
                    <a:cubicBezTo>
                      <a:pt x="5913" y="13829"/>
                      <a:pt x="3991" y="15526"/>
                      <a:pt x="2696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1"/>
                    </a:cubicBezTo>
                    <a:close/>
                    <a:moveTo>
                      <a:pt x="18895" y="1618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6" name="Arrow: Chevron 47"/>
            <p:cNvSpPr/>
            <p:nvPr/>
          </p:nvSpPr>
          <p:spPr>
            <a:xfrm>
              <a:off x="1224289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48"/>
            <p:cNvGrpSpPr/>
            <p:nvPr/>
          </p:nvGrpSpPr>
          <p:grpSpPr bwMode="auto">
            <a:xfrm>
              <a:off x="2149824" y="3926482"/>
              <a:ext cx="424973" cy="318008"/>
              <a:chOff x="0" y="0"/>
              <a:chExt cx="575" cy="431"/>
            </a:xfrm>
            <a:solidFill>
              <a:srgbClr val="FFFFFF"/>
            </a:solidFill>
          </p:grpSpPr>
          <p:sp>
            <p:nvSpPr>
              <p:cNvPr id="34" name="Freeform: Shape 49"/>
              <p:cNvSpPr/>
              <p:nvPr/>
            </p:nvSpPr>
            <p:spPr bwMode="auto">
              <a:xfrm>
                <a:off x="0" y="0"/>
                <a:ext cx="575" cy="4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50"/>
              <p:cNvSpPr/>
              <p:nvPr/>
            </p:nvSpPr>
            <p:spPr bwMode="auto">
              <a:xfrm>
                <a:off x="88" y="80"/>
                <a:ext cx="402" cy="279"/>
              </a:xfrm>
              <a:custGeom>
                <a:avLst/>
                <a:gdLst>
                  <a:gd name="T0" fmla="*/ 0 w 21263"/>
                  <a:gd name="T1" fmla="*/ 0 h 21544"/>
                  <a:gd name="T2" fmla="*/ 0 w 21263"/>
                  <a:gd name="T3" fmla="*/ 0 h 21544"/>
                  <a:gd name="T4" fmla="*/ 0 w 21263"/>
                  <a:gd name="T5" fmla="*/ 0 h 21544"/>
                  <a:gd name="T6" fmla="*/ 0 w 21263"/>
                  <a:gd name="T7" fmla="*/ 0 h 21544"/>
                  <a:gd name="T8" fmla="*/ 0 w 21263"/>
                  <a:gd name="T9" fmla="*/ 0 h 21544"/>
                  <a:gd name="T10" fmla="*/ 0 w 21263"/>
                  <a:gd name="T11" fmla="*/ 0 h 21544"/>
                  <a:gd name="T12" fmla="*/ 0 w 21263"/>
                  <a:gd name="T13" fmla="*/ 0 h 21544"/>
                  <a:gd name="T14" fmla="*/ 0 w 21263"/>
                  <a:gd name="T15" fmla="*/ 0 h 21544"/>
                  <a:gd name="T16" fmla="*/ 0 w 21263"/>
                  <a:gd name="T17" fmla="*/ 0 h 21544"/>
                  <a:gd name="T18" fmla="*/ 0 w 21263"/>
                  <a:gd name="T19" fmla="*/ 0 h 21544"/>
                  <a:gd name="T20" fmla="*/ 0 w 21263"/>
                  <a:gd name="T21" fmla="*/ 0 h 21544"/>
                  <a:gd name="T22" fmla="*/ 0 w 21263"/>
                  <a:gd name="T23" fmla="*/ 0 h 21544"/>
                  <a:gd name="T24" fmla="*/ 0 w 21263"/>
                  <a:gd name="T25" fmla="*/ 0 h 21544"/>
                  <a:gd name="T26" fmla="*/ 0 w 21263"/>
                  <a:gd name="T27" fmla="*/ 0 h 21544"/>
                  <a:gd name="T28" fmla="*/ 0 w 21263"/>
                  <a:gd name="T29" fmla="*/ 0 h 21544"/>
                  <a:gd name="T30" fmla="*/ 0 w 21263"/>
                  <a:gd name="T31" fmla="*/ 0 h 21544"/>
                  <a:gd name="T32" fmla="*/ 0 w 21263"/>
                  <a:gd name="T33" fmla="*/ 0 h 21544"/>
                  <a:gd name="T34" fmla="*/ 0 w 21263"/>
                  <a:gd name="T35" fmla="*/ 0 h 21544"/>
                  <a:gd name="T36" fmla="*/ 0 w 21263"/>
                  <a:gd name="T37" fmla="*/ 0 h 21544"/>
                  <a:gd name="T38" fmla="*/ 0 w 21263"/>
                  <a:gd name="T39" fmla="*/ 0 h 21544"/>
                  <a:gd name="T40" fmla="*/ 0 w 21263"/>
                  <a:gd name="T41" fmla="*/ 0 h 21544"/>
                  <a:gd name="T42" fmla="*/ 0 w 21263"/>
                  <a:gd name="T43" fmla="*/ 0 h 21544"/>
                  <a:gd name="T44" fmla="*/ 0 w 21263"/>
                  <a:gd name="T45" fmla="*/ 0 h 21544"/>
                  <a:gd name="T46" fmla="*/ 0 w 21263"/>
                  <a:gd name="T47" fmla="*/ 0 h 21544"/>
                  <a:gd name="T48" fmla="*/ 0 w 21263"/>
                  <a:gd name="T49" fmla="*/ 0 h 21544"/>
                  <a:gd name="T50" fmla="*/ 0 w 21263"/>
                  <a:gd name="T51" fmla="*/ 0 h 21544"/>
                  <a:gd name="T52" fmla="*/ 0 w 21263"/>
                  <a:gd name="T53" fmla="*/ 0 h 21544"/>
                  <a:gd name="T54" fmla="*/ 0 w 21263"/>
                  <a:gd name="T55" fmla="*/ 0 h 21544"/>
                  <a:gd name="T56" fmla="*/ 0 w 21263"/>
                  <a:gd name="T57" fmla="*/ 0 h 21544"/>
                  <a:gd name="T58" fmla="*/ 0 w 21263"/>
                  <a:gd name="T59" fmla="*/ 0 h 215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263" h="21544">
                    <a:moveTo>
                      <a:pt x="468" y="16899"/>
                    </a:moveTo>
                    <a:cubicBezTo>
                      <a:pt x="1011" y="17543"/>
                      <a:pt x="1809" y="17423"/>
                      <a:pt x="2251" y="16628"/>
                    </a:cubicBezTo>
                    <a:lnTo>
                      <a:pt x="2251" y="16626"/>
                    </a:lnTo>
                    <a:lnTo>
                      <a:pt x="3543" y="14300"/>
                    </a:lnTo>
                    <a:lnTo>
                      <a:pt x="5600" y="18371"/>
                    </a:lnTo>
                    <a:cubicBezTo>
                      <a:pt x="5873" y="18913"/>
                      <a:pt x="6328" y="19195"/>
                      <a:pt x="6786" y="19106"/>
                    </a:cubicBezTo>
                    <a:cubicBezTo>
                      <a:pt x="7242" y="19020"/>
                      <a:pt x="7630" y="18574"/>
                      <a:pt x="7798" y="17946"/>
                    </a:cubicBezTo>
                    <a:lnTo>
                      <a:pt x="9754" y="10654"/>
                    </a:lnTo>
                    <a:lnTo>
                      <a:pt x="12588" y="20415"/>
                    </a:lnTo>
                    <a:cubicBezTo>
                      <a:pt x="12787" y="21104"/>
                      <a:pt x="13246" y="21544"/>
                      <a:pt x="13755" y="21544"/>
                    </a:cubicBezTo>
                    <a:cubicBezTo>
                      <a:pt x="13778" y="21544"/>
                      <a:pt x="13801" y="21543"/>
                      <a:pt x="13826" y="21542"/>
                    </a:cubicBezTo>
                    <a:cubicBezTo>
                      <a:pt x="14360" y="21496"/>
                      <a:pt x="14816" y="20968"/>
                      <a:pt x="14968" y="20219"/>
                    </a:cubicBezTo>
                    <a:lnTo>
                      <a:pt x="17667" y="6945"/>
                    </a:lnTo>
                    <a:lnTo>
                      <a:pt x="18857" y="10519"/>
                    </a:lnTo>
                    <a:cubicBezTo>
                      <a:pt x="19162" y="11439"/>
                      <a:pt x="19921" y="11821"/>
                      <a:pt x="20550" y="11373"/>
                    </a:cubicBezTo>
                    <a:cubicBezTo>
                      <a:pt x="21179" y="10927"/>
                      <a:pt x="21442" y="9817"/>
                      <a:pt x="21135" y="8898"/>
                    </a:cubicBezTo>
                    <a:lnTo>
                      <a:pt x="18521" y="1042"/>
                    </a:lnTo>
                    <a:cubicBezTo>
                      <a:pt x="18292" y="352"/>
                      <a:pt x="17800" y="-56"/>
                      <a:pt x="17278" y="6"/>
                    </a:cubicBezTo>
                    <a:cubicBezTo>
                      <a:pt x="16755" y="69"/>
                      <a:pt x="16317" y="589"/>
                      <a:pt x="16167" y="1324"/>
                    </a:cubicBezTo>
                    <a:lnTo>
                      <a:pt x="13543" y="14225"/>
                    </a:lnTo>
                    <a:lnTo>
                      <a:pt x="10874" y="5027"/>
                    </a:lnTo>
                    <a:cubicBezTo>
                      <a:pt x="10672" y="4332"/>
                      <a:pt x="10206" y="3887"/>
                      <a:pt x="9689" y="3898"/>
                    </a:cubicBezTo>
                    <a:cubicBezTo>
                      <a:pt x="9173" y="3908"/>
                      <a:pt x="8715" y="4371"/>
                      <a:pt x="8527" y="5075"/>
                    </a:cubicBezTo>
                    <a:lnTo>
                      <a:pt x="6276" y="13475"/>
                    </a:lnTo>
                    <a:lnTo>
                      <a:pt x="4609" y="10174"/>
                    </a:lnTo>
                    <a:cubicBezTo>
                      <a:pt x="4375" y="9712"/>
                      <a:pt x="4012" y="9437"/>
                      <a:pt x="3619" y="9423"/>
                    </a:cubicBezTo>
                    <a:cubicBezTo>
                      <a:pt x="3225" y="9410"/>
                      <a:pt x="2854" y="9660"/>
                      <a:pt x="2606" y="10108"/>
                    </a:cubicBezTo>
                    <a:lnTo>
                      <a:pt x="284" y="14290"/>
                    </a:lnTo>
                    <a:cubicBezTo>
                      <a:pt x="-158" y="15086"/>
                      <a:pt x="-75" y="16253"/>
                      <a:pt x="468" y="16899"/>
                    </a:cubicBezTo>
                    <a:close/>
                    <a:moveTo>
                      <a:pt x="468" y="168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Arrow: Chevron 52"/>
            <p:cNvSpPr/>
            <p:nvPr/>
          </p:nvSpPr>
          <p:spPr>
            <a:xfrm>
              <a:off x="3100085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Arrow: Chevron 58"/>
            <p:cNvSpPr/>
            <p:nvPr/>
          </p:nvSpPr>
          <p:spPr>
            <a:xfrm>
              <a:off x="4975881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: Shape 59"/>
            <p:cNvSpPr/>
            <p:nvPr/>
          </p:nvSpPr>
          <p:spPr bwMode="auto">
            <a:xfrm>
              <a:off x="5866211" y="3878625"/>
              <a:ext cx="422081" cy="424971"/>
            </a:xfrm>
            <a:custGeom>
              <a:avLst/>
              <a:gdLst>
                <a:gd name="T0" fmla="*/ 286355233 w 21600"/>
                <a:gd name="T1" fmla="*/ 49183159 h 21600"/>
                <a:gd name="T2" fmla="*/ 238430687 w 21600"/>
                <a:gd name="T3" fmla="*/ 0 h 21600"/>
                <a:gd name="T4" fmla="*/ 190506023 w 21600"/>
                <a:gd name="T5" fmla="*/ 49183159 h 21600"/>
                <a:gd name="T6" fmla="*/ 226525457 w 21600"/>
                <a:gd name="T7" fmla="*/ 96798730 h 21600"/>
                <a:gd name="T8" fmla="*/ 226525457 w 21600"/>
                <a:gd name="T9" fmla="*/ 135000684 h 21600"/>
                <a:gd name="T10" fmla="*/ 189578237 w 21600"/>
                <a:gd name="T11" fmla="*/ 135000684 h 21600"/>
                <a:gd name="T12" fmla="*/ 142912626 w 21600"/>
                <a:gd name="T13" fmla="*/ 97752122 h 21600"/>
                <a:gd name="T14" fmla="*/ 96233431 w 21600"/>
                <a:gd name="T15" fmla="*/ 135000684 h 21600"/>
                <a:gd name="T16" fmla="*/ 35317649 w 21600"/>
                <a:gd name="T17" fmla="*/ 135000684 h 21600"/>
                <a:gd name="T18" fmla="*/ 35317649 w 21600"/>
                <a:gd name="T19" fmla="*/ 198202849 h 21600"/>
                <a:gd name="T20" fmla="*/ 0 w 21600"/>
                <a:gd name="T21" fmla="*/ 245382120 h 21600"/>
                <a:gd name="T22" fmla="*/ 47633014 w 21600"/>
                <a:gd name="T23" fmla="*/ 294279076 h 21600"/>
                <a:gd name="T24" fmla="*/ 95266028 w 21600"/>
                <a:gd name="T25" fmla="*/ 245382120 h 21600"/>
                <a:gd name="T26" fmla="*/ 59219425 w 21600"/>
                <a:gd name="T27" fmla="*/ 198011190 h 21600"/>
                <a:gd name="T28" fmla="*/ 59219425 w 21600"/>
                <a:gd name="T29" fmla="*/ 159536819 h 21600"/>
                <a:gd name="T30" fmla="*/ 96247015 w 21600"/>
                <a:gd name="T31" fmla="*/ 159536819 h 21600"/>
                <a:gd name="T32" fmla="*/ 142912626 w 21600"/>
                <a:gd name="T33" fmla="*/ 196745115 h 21600"/>
                <a:gd name="T34" fmla="*/ 189564641 w 21600"/>
                <a:gd name="T35" fmla="*/ 159536819 h 21600"/>
                <a:gd name="T36" fmla="*/ 250428488 w 21600"/>
                <a:gd name="T37" fmla="*/ 159536819 h 21600"/>
                <a:gd name="T38" fmla="*/ 250428488 w 21600"/>
                <a:gd name="T39" fmla="*/ 96771073 h 21600"/>
                <a:gd name="T40" fmla="*/ 286355233 w 21600"/>
                <a:gd name="T41" fmla="*/ 49183159 h 21600"/>
                <a:gd name="T42" fmla="*/ 71350668 w 21600"/>
                <a:gd name="T43" fmla="*/ 245382120 h 21600"/>
                <a:gd name="T44" fmla="*/ 47619429 w 21600"/>
                <a:gd name="T45" fmla="*/ 269755549 h 21600"/>
                <a:gd name="T46" fmla="*/ 23889446 w 21600"/>
                <a:gd name="T47" fmla="*/ 245382120 h 21600"/>
                <a:gd name="T48" fmla="*/ 47619429 w 21600"/>
                <a:gd name="T49" fmla="*/ 221022585 h 21600"/>
                <a:gd name="T50" fmla="*/ 71350668 w 21600"/>
                <a:gd name="T51" fmla="*/ 245382120 h 21600"/>
                <a:gd name="T52" fmla="*/ 59219425 w 21600"/>
                <a:gd name="T53" fmla="*/ 210123434 h 21600"/>
                <a:gd name="T54" fmla="*/ 59219425 w 21600"/>
                <a:gd name="T55" fmla="*/ 210123434 h 21600"/>
                <a:gd name="T56" fmla="*/ 142899041 w 21600"/>
                <a:gd name="T57" fmla="*/ 172221577 h 21600"/>
                <a:gd name="T58" fmla="*/ 118585876 w 21600"/>
                <a:gd name="T59" fmla="*/ 147261858 h 21600"/>
                <a:gd name="T60" fmla="*/ 142899041 w 21600"/>
                <a:gd name="T61" fmla="*/ 122289424 h 21600"/>
                <a:gd name="T62" fmla="*/ 167213462 w 21600"/>
                <a:gd name="T63" fmla="*/ 147261858 h 21600"/>
                <a:gd name="T64" fmla="*/ 142899041 w 21600"/>
                <a:gd name="T65" fmla="*/ 172221577 h 21600"/>
                <a:gd name="T66" fmla="*/ 238430687 w 21600"/>
                <a:gd name="T67" fmla="*/ 73855389 h 21600"/>
                <a:gd name="T68" fmla="*/ 214409065 w 21600"/>
                <a:gd name="T69" fmla="*/ 49183159 h 21600"/>
                <a:gd name="T70" fmla="*/ 238430687 w 21600"/>
                <a:gd name="T71" fmla="*/ 24523408 h 21600"/>
                <a:gd name="T72" fmla="*/ 262465787 w 21600"/>
                <a:gd name="T73" fmla="*/ 49183159 h 21600"/>
                <a:gd name="T74" fmla="*/ 238430687 w 21600"/>
                <a:gd name="T75" fmla="*/ 73855389 h 21600"/>
                <a:gd name="T76" fmla="*/ 238430687 w 21600"/>
                <a:gd name="T77" fmla="*/ 7385538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Arrow: Chevron 61"/>
            <p:cNvSpPr/>
            <p:nvPr/>
          </p:nvSpPr>
          <p:spPr>
            <a:xfrm>
              <a:off x="8727475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62"/>
            <p:cNvGrpSpPr/>
            <p:nvPr/>
          </p:nvGrpSpPr>
          <p:grpSpPr bwMode="auto">
            <a:xfrm>
              <a:off x="9735601" y="3900225"/>
              <a:ext cx="281929" cy="317115"/>
              <a:chOff x="0" y="0"/>
              <a:chExt cx="464" cy="573"/>
            </a:xfrm>
            <a:solidFill>
              <a:srgbClr val="FFFFFF"/>
            </a:solidFill>
          </p:grpSpPr>
          <p:sp>
            <p:nvSpPr>
              <p:cNvPr id="39" name="Freeform: Shape 63"/>
              <p:cNvSpPr/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64"/>
              <p:cNvSpPr/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902345" y="4796417"/>
              <a:ext cx="2048510" cy="7181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运营成本的经济性</a:t>
              </a:r>
            </a:p>
            <a:p>
              <a:pPr algn="l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926090" y="4796417"/>
              <a:ext cx="2074545" cy="7181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市场覆盖面广</a:t>
              </a:r>
            </a:p>
            <a:p>
              <a:pPr algn="l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942850" y="4796417"/>
              <a:ext cx="2038985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传播媒介资源丰富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998980" y="4796417"/>
              <a:ext cx="2013585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营销能力的超前性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104005" y="4796417"/>
              <a:ext cx="2026920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个性化的营销体验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3954" y="1242809"/>
            <a:ext cx="10637655" cy="1020644"/>
            <a:chOff x="937749" y="4959228"/>
            <a:chExt cx="10637655" cy="1020644"/>
          </a:xfrm>
        </p:grpSpPr>
        <p:sp>
          <p:nvSpPr>
            <p:cNvPr id="53" name="矩形 52"/>
            <p:cNvSpPr/>
            <p:nvPr/>
          </p:nvSpPr>
          <p:spPr>
            <a:xfrm>
              <a:off x="937749" y="5426787"/>
              <a:ext cx="10637655" cy="5530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70C0"/>
                  </a:solidFill>
                  <a:cs typeface="+mn-ea"/>
                  <a:sym typeface="+mn-lt"/>
                </a:rPr>
                <a:t>定义：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以线上营销为导向，由营销人员利用专业的互联网营销工具，来实现营销目标的一种新型的市场营销方式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4974444" y="4959228"/>
              <a:ext cx="1734820" cy="5340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cs typeface="+mn-ea"/>
                  <a:sym typeface="+mn-lt"/>
                </a:rPr>
                <a:t>互联网营销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506720" y="2404110"/>
            <a:ext cx="1109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000" b="1">
                <a:solidFill>
                  <a:srgbClr val="0070C0"/>
                </a:solidFill>
              </a:rPr>
              <a:t>个特点</a:t>
            </a:r>
          </a:p>
        </p:txBody>
      </p:sp>
      <p:grpSp>
        <p:nvGrpSpPr>
          <p:cNvPr id="42" name="Group 68"/>
          <p:cNvGrpSpPr/>
          <p:nvPr/>
        </p:nvGrpSpPr>
        <p:grpSpPr>
          <a:xfrm>
            <a:off x="4037330" y="3404235"/>
            <a:ext cx="417195" cy="418465"/>
            <a:chOff x="6998061" y="3496249"/>
            <a:chExt cx="366051" cy="366676"/>
          </a:xfrm>
          <a:solidFill>
            <a:schemeClr val="bg1"/>
          </a:solidFill>
        </p:grpSpPr>
        <p:sp>
          <p:nvSpPr>
            <p:cNvPr id="43" name="AutoShape 7"/>
            <p:cNvSpPr/>
            <p:nvPr/>
          </p:nvSpPr>
          <p:spPr bwMode="auto">
            <a:xfrm>
              <a:off x="6998061" y="3496249"/>
              <a:ext cx="366051" cy="36667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8"/>
            <p:cNvSpPr/>
            <p:nvPr/>
          </p:nvSpPr>
          <p:spPr bwMode="auto">
            <a:xfrm>
              <a:off x="7158247" y="3656437"/>
              <a:ext cx="45678" cy="45678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5" name="AutoShape 9"/>
            <p:cNvSpPr/>
            <p:nvPr/>
          </p:nvSpPr>
          <p:spPr bwMode="auto">
            <a:xfrm>
              <a:off x="7111943" y="3610758"/>
              <a:ext cx="137660" cy="137660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6" name="AutoShape 10"/>
            <p:cNvSpPr/>
            <p:nvPr/>
          </p:nvSpPr>
          <p:spPr bwMode="auto">
            <a:xfrm>
              <a:off x="7203927" y="3702114"/>
              <a:ext cx="56941" cy="58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5" name="AutoShape 11"/>
            <p:cNvSpPr/>
            <p:nvPr/>
          </p:nvSpPr>
          <p:spPr bwMode="auto">
            <a:xfrm>
              <a:off x="7226451" y="3725267"/>
              <a:ext cx="81970" cy="83847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6" name="AutoShape 12"/>
            <p:cNvSpPr/>
            <p:nvPr/>
          </p:nvSpPr>
          <p:spPr bwMode="auto">
            <a:xfrm>
              <a:off x="7215188" y="3714003"/>
              <a:ext cx="69456" cy="70707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AutoShape 13"/>
            <p:cNvSpPr/>
            <p:nvPr/>
          </p:nvSpPr>
          <p:spPr bwMode="auto">
            <a:xfrm>
              <a:off x="7100682" y="3599495"/>
              <a:ext cx="57567" cy="58192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8" name="AutoShape 14"/>
            <p:cNvSpPr/>
            <p:nvPr/>
          </p:nvSpPr>
          <p:spPr bwMode="auto">
            <a:xfrm>
              <a:off x="7055002" y="3553816"/>
              <a:ext cx="81970" cy="83222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9" name="AutoShape 15"/>
            <p:cNvSpPr/>
            <p:nvPr/>
          </p:nvSpPr>
          <p:spPr bwMode="auto">
            <a:xfrm>
              <a:off x="7078154" y="3576343"/>
              <a:ext cx="69456" cy="7133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59595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960120" y="4751070"/>
            <a:ext cx="192659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降低相关业务管理的费用，节省销售成本</a:t>
            </a:r>
            <a:endParaRPr lang="zh-CN" altLang="en-US" sz="1600"/>
          </a:p>
        </p:txBody>
      </p:sp>
      <p:sp>
        <p:nvSpPr>
          <p:cNvPr id="62" name="文本框 61"/>
          <p:cNvSpPr txBox="1"/>
          <p:nvPr/>
        </p:nvSpPr>
        <p:spPr>
          <a:xfrm>
            <a:off x="2959894" y="4751070"/>
            <a:ext cx="192659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突破了时间、空间的束缚，完成了从局部市场到全球市场的改变</a:t>
            </a:r>
            <a:endParaRPr lang="zh-CN" altLang="en-US" sz="1600"/>
          </a:p>
        </p:txBody>
      </p:sp>
      <p:sp>
        <p:nvSpPr>
          <p:cNvPr id="63" name="文本框 62"/>
          <p:cNvSpPr txBox="1"/>
          <p:nvPr/>
        </p:nvSpPr>
        <p:spPr>
          <a:xfrm>
            <a:off x="5007293" y="4771390"/>
            <a:ext cx="184340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可进行多种信息的传递交换，让产品以更加形象立体的方式呈现</a:t>
            </a:r>
            <a:endParaRPr lang="zh-CN" altLang="en-US" sz="1600"/>
          </a:p>
        </p:txBody>
      </p:sp>
      <p:sp>
        <p:nvSpPr>
          <p:cNvPr id="64" name="文本框 63"/>
          <p:cNvSpPr txBox="1"/>
          <p:nvPr/>
        </p:nvSpPr>
        <p:spPr>
          <a:xfrm>
            <a:off x="7035641" y="4771390"/>
            <a:ext cx="1843405" cy="156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无论是渠道、促销、电子交易，还是互动、售后服务环节，具有全方位的营销功能</a:t>
            </a:r>
            <a:endParaRPr lang="zh-CN" altLang="en-US" sz="1600"/>
          </a:p>
        </p:txBody>
      </p:sp>
      <p:sp>
        <p:nvSpPr>
          <p:cNvPr id="65" name="文本框 64"/>
          <p:cNvSpPr txBox="1"/>
          <p:nvPr/>
        </p:nvSpPr>
        <p:spPr>
          <a:xfrm>
            <a:off x="9081771" y="4761865"/>
            <a:ext cx="184340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可根据消费者画像进行个性化设计、营销，从而达到精准化营销的目的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788860" y="2768000"/>
            <a:ext cx="4621246" cy="2258597"/>
            <a:chOff x="1336840" y="1980161"/>
            <a:chExt cx="3848617" cy="2209863"/>
          </a:xfrm>
        </p:grpSpPr>
        <p:sp>
          <p:nvSpPr>
            <p:cNvPr id="14" name="任意多边形: 形状 28"/>
            <p:cNvSpPr/>
            <p:nvPr/>
          </p:nvSpPr>
          <p:spPr>
            <a:xfrm>
              <a:off x="1649392" y="2084333"/>
              <a:ext cx="3536065" cy="529400"/>
            </a:xfrm>
            <a:custGeom>
              <a:avLst/>
              <a:gdLst>
                <a:gd name="connsiteX0" fmla="*/ 0 w 3536065"/>
                <a:gd name="connsiteY0" fmla="*/ 0 h 529400"/>
                <a:gd name="connsiteX1" fmla="*/ 3381017 w 3536065"/>
                <a:gd name="connsiteY1" fmla="*/ 0 h 529400"/>
                <a:gd name="connsiteX2" fmla="*/ 3536065 w 3536065"/>
                <a:gd name="connsiteY2" fmla="*/ 145826 h 529400"/>
                <a:gd name="connsiteX3" fmla="*/ 3536065 w 3536065"/>
                <a:gd name="connsiteY3" fmla="*/ 529400 h 529400"/>
                <a:gd name="connsiteX4" fmla="*/ 0 w 3536065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6065" h="529400">
                  <a:moveTo>
                    <a:pt x="0" y="0"/>
                  </a:moveTo>
                  <a:lnTo>
                    <a:pt x="3381017" y="0"/>
                  </a:lnTo>
                  <a:lnTo>
                    <a:pt x="3536065" y="145826"/>
                  </a:lnTo>
                  <a:lnTo>
                    <a:pt x="3536065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458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06770" y="2509561"/>
              <a:ext cx="3778687" cy="16804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406770" y="1980161"/>
              <a:ext cx="3778687" cy="529400"/>
            </a:xfrm>
            <a:custGeom>
              <a:avLst/>
              <a:gdLst>
                <a:gd name="connsiteX0" fmla="*/ 0 w 3778687"/>
                <a:gd name="connsiteY0" fmla="*/ 0 h 529400"/>
                <a:gd name="connsiteX1" fmla="*/ 3381017 w 3778687"/>
                <a:gd name="connsiteY1" fmla="*/ 0 h 529400"/>
                <a:gd name="connsiteX2" fmla="*/ 3778687 w 3778687"/>
                <a:gd name="connsiteY2" fmla="*/ 374017 h 529400"/>
                <a:gd name="connsiteX3" fmla="*/ 3778687 w 3778687"/>
                <a:gd name="connsiteY3" fmla="*/ 529400 h 529400"/>
                <a:gd name="connsiteX4" fmla="*/ 0 w 3778687"/>
                <a:gd name="connsiteY4" fmla="*/ 529400 h 5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8687" h="529400">
                  <a:moveTo>
                    <a:pt x="0" y="0"/>
                  </a:moveTo>
                  <a:lnTo>
                    <a:pt x="3381017" y="0"/>
                  </a:lnTo>
                  <a:lnTo>
                    <a:pt x="3778687" y="374017"/>
                  </a:lnTo>
                  <a:lnTo>
                    <a:pt x="3778687" y="529400"/>
                  </a:lnTo>
                  <a:lnTo>
                    <a:pt x="0" y="529400"/>
                  </a:lnTo>
                  <a:close/>
                </a:path>
              </a:pathLst>
            </a:custGeom>
            <a:solidFill>
              <a:srgbClr val="035CAC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36"/>
            <p:cNvSpPr/>
            <p:nvPr/>
          </p:nvSpPr>
          <p:spPr>
            <a:xfrm>
              <a:off x="4559333" y="1980161"/>
              <a:ext cx="544844" cy="457997"/>
            </a:xfrm>
            <a:custGeom>
              <a:avLst/>
              <a:gdLst>
                <a:gd name="connsiteX0" fmla="*/ 0 w 544844"/>
                <a:gd name="connsiteY0" fmla="*/ 0 h 457997"/>
                <a:gd name="connsiteX1" fmla="*/ 104907 w 544844"/>
                <a:gd name="connsiteY1" fmla="*/ 0 h 457997"/>
                <a:gd name="connsiteX2" fmla="*/ 544844 w 544844"/>
                <a:gd name="connsiteY2" fmla="*/ 405715 h 457997"/>
                <a:gd name="connsiteX3" fmla="*/ 496629 w 544844"/>
                <a:gd name="connsiteY3" fmla="*/ 457997 h 4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844" h="457997">
                  <a:moveTo>
                    <a:pt x="0" y="0"/>
                  </a:moveTo>
                  <a:lnTo>
                    <a:pt x="104907" y="0"/>
                  </a:lnTo>
                  <a:lnTo>
                    <a:pt x="544844" y="405715"/>
                  </a:lnTo>
                  <a:lnTo>
                    <a:pt x="496629" y="457997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37"/>
            <p:cNvSpPr/>
            <p:nvPr/>
          </p:nvSpPr>
          <p:spPr>
            <a:xfrm rot="18760955">
              <a:off x="1467519" y="2256568"/>
              <a:ext cx="71120" cy="332478"/>
            </a:xfrm>
            <a:custGeom>
              <a:avLst/>
              <a:gdLst>
                <a:gd name="connsiteX0" fmla="*/ 71120 w 71120"/>
                <a:gd name="connsiteY0" fmla="*/ 0 h 332478"/>
                <a:gd name="connsiteX1" fmla="*/ 71120 w 71120"/>
                <a:gd name="connsiteY1" fmla="*/ 332478 h 332478"/>
                <a:gd name="connsiteX2" fmla="*/ 0 w 71120"/>
                <a:gd name="connsiteY2" fmla="*/ 255359 h 332478"/>
                <a:gd name="connsiteX3" fmla="*/ 0 w 71120"/>
                <a:gd name="connsiteY3" fmla="*/ 65588 h 33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" h="332478">
                  <a:moveTo>
                    <a:pt x="71120" y="0"/>
                  </a:moveTo>
                  <a:lnTo>
                    <a:pt x="71120" y="332478"/>
                  </a:lnTo>
                  <a:lnTo>
                    <a:pt x="0" y="255359"/>
                  </a:lnTo>
                  <a:lnTo>
                    <a:pt x="0" y="65588"/>
                  </a:lnTo>
                  <a:close/>
                </a:path>
              </a:pathLst>
            </a:custGeom>
            <a:gradFill>
              <a:gsLst>
                <a:gs pos="0">
                  <a:srgbClr val="6CAFE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58" y="270329"/>
            <a:ext cx="3167026" cy="739200"/>
            <a:chOff x="412693" y="160555"/>
            <a:chExt cx="3167026" cy="739200"/>
          </a:xfrm>
        </p:grpSpPr>
        <p:sp>
          <p:nvSpPr>
            <p:cNvPr id="35" name="文本框 34"/>
            <p:cNvSpPr txBox="1"/>
            <p:nvPr/>
          </p:nvSpPr>
          <p:spPr>
            <a:xfrm>
              <a:off x="1331819" y="237768"/>
              <a:ext cx="22479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想一想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2693" y="160555"/>
              <a:ext cx="739200" cy="739200"/>
              <a:chOff x="412693" y="160555"/>
              <a:chExt cx="739200" cy="739200"/>
            </a:xfrm>
          </p:grpSpPr>
          <p:sp>
            <p:nvSpPr>
              <p:cNvPr id="37" name="菱形 36"/>
              <p:cNvSpPr/>
              <p:nvPr/>
            </p:nvSpPr>
            <p:spPr>
              <a:xfrm>
                <a:off x="569498" y="317360"/>
                <a:ext cx="425590" cy="425590"/>
              </a:xfrm>
              <a:prstGeom prst="diamond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4337A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38" name="菱形 37"/>
              <p:cNvSpPr/>
              <p:nvPr/>
            </p:nvSpPr>
            <p:spPr>
              <a:xfrm flipH="1">
                <a:off x="412693" y="160555"/>
                <a:ext cx="739200" cy="739200"/>
              </a:xfrm>
              <a:prstGeom prst="diamond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033935" y="2465596"/>
            <a:ext cx="7141603" cy="2448560"/>
            <a:chOff x="4422555" y="1864251"/>
            <a:chExt cx="7141603" cy="2448560"/>
          </a:xfrm>
        </p:grpSpPr>
        <p:grpSp>
          <p:nvGrpSpPr>
            <p:cNvPr id="3" name="组合 2"/>
            <p:cNvGrpSpPr/>
            <p:nvPr/>
          </p:nvGrpSpPr>
          <p:grpSpPr>
            <a:xfrm rot="10800000">
              <a:off x="5827775" y="1864251"/>
              <a:ext cx="1192838" cy="972348"/>
              <a:chOff x="3456897" y="3211271"/>
              <a:chExt cx="1232193" cy="1004428"/>
            </a:xfrm>
          </p:grpSpPr>
          <p:sp>
            <p:nvSpPr>
              <p:cNvPr id="9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422555" y="2335911"/>
              <a:ext cx="1419734" cy="0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6160315" y="2166791"/>
              <a:ext cx="75952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黑体" panose="02010609060101010101" charset="-122"/>
                </a:rPr>
                <a:t>问题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449960" y="2836436"/>
              <a:ext cx="4114198" cy="147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根据你身边的互联网营销场景，想一想互联网营销给你的生活带来了哪些益处</a:t>
              </a:r>
              <a:r>
                <a: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rPr>
                <a:t>。</a:t>
              </a:r>
            </a:p>
          </p:txBody>
        </p:sp>
      </p:grpSp>
      <p:pic>
        <p:nvPicPr>
          <p:cNvPr id="2" name="图片 1" descr="C:\Users\Administrator\Pictures\05.webp.jpg05.webp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09320" y="1831340"/>
            <a:ext cx="4077335" cy="403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会议室背景简约商业计划书PPT模板"/>
  <p:tag name="KSO_WPP_MARK_KEY" val="ae0f7bd2-0d1e-4d66-bb92-3b8383cb6650"/>
  <p:tag name="COMMONDATA" val="eyJjb3VudCI6NjMsImhkaWQiOiJlNWI1MGNlODAwYzEwNjg1MTY2MGRiNDY0MDYwMmM5YSIsInVzZXJDb3VudCI6Mn0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27684_4*n_h_h_f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27684_4*n_h_h_i*1_2_3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62*164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27684_4*n_h_h_x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27684_4*n_h_h_i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27684_4*n_h_h_i*1_2_1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59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27684_4*n_h_h_x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7684_4*n_h_i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27684_4*n_h_i*1_1_2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请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27684_4*n_h_a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TEXT_FILL_FORE_SCHEMECOLOR_INDEX_BRIGHTNESS" val="-0.25"/>
  <p:tag name="KSO_WM_UNIT_TEXT_FILL_FORE_SCHEMECOLOR_INDEX" val="5"/>
  <p:tag name="KSO_WM_UNIT_TEXT_FILL_TYPE" val="1"/>
  <p:tag name="KSO_WM_UNIT_USESOURCEFORMAT_APPLY" val="1"/>
  <p:tag name="KSO_WM_UNIT_DIAGRAM_SCHEMECOLOR_ID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添加文本具体内容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f"/>
  <p:tag name="KSO_WM_UNIT_INDEX" val="1_1_1"/>
  <p:tag name="KSO_WM_UNIT_ID" val="diagram20227684_4*n_h_f*1_1_1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TEXT_FILL_FORE_SCHEMECOLOR_INDEX_BRIGHTNESS" val="0.5"/>
  <p:tag name="KSO_WM_UNIT_TEXT_FILL_FORE_SCHEMECOLOR_INDEX" val="13"/>
  <p:tag name="KSO_WM_UNIT_TEXT_FILL_TYPE" val="1"/>
  <p:tag name="KSO_WM_UNIT_USESOURCEFORMAT_APPLY" val="1"/>
  <p:tag name="KSO_WM_UNIT_DIAGRAM_SCHEMECOLOR_ID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09.192125984251,&quot;width&quot;:1920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27684_4*n_h_i*1_1_3"/>
  <p:tag name="KSO_WM_TEMPLATE_CATEGORY" val="diagram"/>
  <p:tag name="KSO_WM_TEMPLATE_INDEX" val="20227684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7"/>
  <p:tag name="KSO_WM_UNIT_LINE_FILL_TYPE" val="2"/>
  <p:tag name="KSO_WM_UNIT_USESOURCEFORMAT_APPLY" val="1"/>
  <p:tag name="KSO_WM_UNIT_DIAGRAM_SCHEMECOLOR_ID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7684_4*n_h_h_a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227684_4*n_h_h_f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27684_4*n_h_h_i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7684_4*n_h_h_i*1_2_2_2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9*16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7684_4*n_h_h_x*1_2_2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USESOURCEFORMAT_APPLY" val="1"/>
  <p:tag name="KSO_WM_UNIT_DIAGRAM_SCHEMECOLOR_ID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26.525984251968,&quot;width&quot;:5926.525984251968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799,&quot;width&quot;:737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09.192125984251,&quot;width&quot;:1920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27684_4*n_h_h_a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地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27684_4*n_h_h_f*1_2_1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0.35"/>
  <p:tag name="KSO_WM_UNIT_TEXT_FILL_FORE_SCHEMECOLOR_INDEX" val="15"/>
  <p:tag name="KSO_WM_UNIT_TEXT_FILL_TYPE" val="1"/>
  <p:tag name="KSO_WM_UNIT_USESOURCEFORMAT_APPLY" val="1"/>
  <p:tag name="KSO_WM_UNIT_DIAGRAM_SCHEMECOLOR_ID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27684_4*n_h_h_i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UNIT_DIAGRAM_SCHEMECOLOR_ID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227684_4*n_h_h_a*1_2_3_1"/>
  <p:tag name="KSO_WM_TEMPLATE_CATEGORY" val="diagram"/>
  <p:tag name="KSO_WM_TEMPLATE_INDEX" val="20227684"/>
  <p:tag name="KSO_WM_UNIT_LAYERLEVEL" val="1_1_1_1"/>
  <p:tag name="KSO_WM_TAG_VERSION" val="1.0"/>
  <p:tag name="KSO_WM_BEAUTIFY_FLAG" val="#wm#"/>
  <p:tag name="KSO_WM_UNIT_TEXT_FILL_FORE_SCHEMECOLOR_INDEX_BRIGHTNESS" val="-0.25"/>
  <p:tag name="KSO_WM_UNIT_TEXT_FILL_FORE_SCHEMECOLOR_INDEX" val="10"/>
  <p:tag name="KSO_WM_UNIT_TEXT_FILL_TYPE" val="1"/>
  <p:tag name="KSO_WM_UNIT_USESOURCEFORMAT_APPLY" val="1"/>
  <p:tag name="KSO_WM_UNIT_DIAGRAM_SCHEMECOLOR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3341</Words>
  <Application>Microsoft Office PowerPoint</Application>
  <PresentationFormat>宽屏</PresentationFormat>
  <Paragraphs>481</Paragraphs>
  <Slides>50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黑体</vt:lpstr>
      <vt:lpstr>思源黑体 CN Bold</vt:lpstr>
      <vt:lpstr>思源黑体 CN Normal</vt:lpstr>
      <vt:lpstr>思源黑体 CN Regular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PPT模板</dc:title>
  <dc:creator/>
  <cp:lastModifiedBy/>
  <cp:revision>67</cp:revision>
  <dcterms:created xsi:type="dcterms:W3CDTF">2016-11-25T05:04:00Z</dcterms:created>
  <dcterms:modified xsi:type="dcterms:W3CDTF">2023-07-25T08:24:16Z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TemplateUUID">
    <vt:lpwstr>v1.0_mb_r71JMimSCLxhtbeU4Z5Sdg==</vt:lpwstr>
  </property>
  <property fmtid="{D5CDD505-2E9C-101B-9397-08002B2CF9AE}" pid="4" name="ICV">
    <vt:lpwstr>7DD3F21C43C547E5AFE9687244DB1CAF</vt:lpwstr>
  </property>
</Properties>
</file>