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1" r:id="rId3"/>
    <p:sldId id="292" r:id="rId4"/>
    <p:sldId id="293" r:id="rId5"/>
    <p:sldId id="294" r:id="rId6"/>
    <p:sldId id="295" r:id="rId7"/>
    <p:sldId id="296" r:id="rId8"/>
    <p:sldId id="29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941070"/>
            <a:ext cx="7366000" cy="5480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02635" y="4725035"/>
            <a:ext cx="227838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35÷5=7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5000" y="5431790"/>
            <a:ext cx="224663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2000" y="5958840"/>
            <a:ext cx="648017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盒同样的牛奶需要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2005" y="5158740"/>
            <a:ext cx="224663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35÷5×8=56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089660"/>
            <a:ext cx="9478645" cy="46780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14015" y="2448560"/>
            <a:ext cx="224663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24÷3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4610" y="4561840"/>
            <a:ext cx="372491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（张）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324610"/>
            <a:ext cx="10419715" cy="2104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65195" y="2753360"/>
            <a:ext cx="59372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5345" y="2176780"/>
            <a:ext cx="59372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9630" y="2176780"/>
            <a:ext cx="59372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3575" y="2703830"/>
            <a:ext cx="59372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108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69910" y="2703830"/>
            <a:ext cx="59372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117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410" y="1235710"/>
            <a:ext cx="10231120" cy="3168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98650" y="2749550"/>
            <a:ext cx="372491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10÷5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×26=52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（棵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080" y="1139190"/>
            <a:ext cx="10150475" cy="26955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97935" y="2662555"/>
            <a:ext cx="372491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25÷5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×87=435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37945"/>
            <a:ext cx="10262235" cy="3178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97935" y="2938145"/>
            <a:ext cx="459486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36÷4×6=54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（名）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54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36=18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（名）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540" y="1071880"/>
            <a:ext cx="10662920" cy="4075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8995" y="3707130"/>
            <a:ext cx="7456805" cy="17322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12÷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解析:锯成3段需要锯(3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1)次,锯1次需要的时间是12+(3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1)=6(分),以同样的速度锯成6段需要锯(6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1)次,需要的时间是6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1)=30(分)。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WPS 演示</Application>
  <PresentationFormat>宽屏</PresentationFormat>
  <Paragraphs>32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2024-09-02T07:58:55Z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7A0F518C6ECF47A985923E88D6A87AC9_13</vt:lpwstr>
  </property>
</Properties>
</file>