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6"/>
  </p:notesMasterIdLst>
  <p:sldIdLst>
    <p:sldId id="257" r:id="rId4"/>
    <p:sldId id="281" r:id="rId5"/>
    <p:sldId id="282" r:id="rId7"/>
    <p:sldId id="259" r:id="rId8"/>
    <p:sldId id="295" r:id="rId9"/>
    <p:sldId id="305" r:id="rId10"/>
    <p:sldId id="306" r:id="rId11"/>
    <p:sldId id="307" r:id="rId12"/>
    <p:sldId id="308" r:id="rId13"/>
    <p:sldId id="309" r:id="rId14"/>
    <p:sldId id="310" r:id="rId15"/>
    <p:sldId id="311" r:id="rId16"/>
    <p:sldId id="312" r:id="rId17"/>
    <p:sldId id="313" r:id="rId18"/>
    <p:sldId id="262" r:id="rId19"/>
    <p:sldId id="315" r:id="rId20"/>
    <p:sldId id="316" r:id="rId21"/>
    <p:sldId id="317" r:id="rId22"/>
    <p:sldId id="318" r:id="rId23"/>
    <p:sldId id="284" r:id="rId24"/>
    <p:sldId id="283" r:id="rId25"/>
    <p:sldId id="260" r:id="rId26"/>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zxy" initials="y"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1" Type="http://schemas.openxmlformats.org/officeDocument/2006/relationships/tags" Target="tags/tag303.xml"/><Relationship Id="rId30" Type="http://schemas.openxmlformats.org/officeDocument/2006/relationships/commentAuthors" Target="commentAuthors.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sym typeface="+mn-ea"/>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4734F56-0714-4F24-A7F1-9FE3210687D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image" Target="file:///E:\400px_tools/pic_temp/pic_sup.png" TargetMode="External"/><Relationship Id="rId3" Type="http://schemas.openxmlformats.org/officeDocument/2006/relationships/image" Target="../media/image1.png"/><Relationship Id="rId2" Type="http://schemas.openxmlformats.org/officeDocument/2006/relationships/tags" Target="../tags/tag1.xml"/><Relationship Id="rId10" Type="http://schemas.openxmlformats.org/officeDocument/2006/relationships/tags" Target="../tags/tag7.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9.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8.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image" Target="file:///E:\400px_tools/pic_temp/pic_half_left.png" TargetMode="External"/><Relationship Id="rId3" Type="http://schemas.openxmlformats.org/officeDocument/2006/relationships/image" Target="../media/image4.png"/><Relationship Id="rId2" Type="http://schemas.openxmlformats.org/officeDocument/2006/relationships/tags" Target="../tags/tag15.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2.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1.xml"/><Relationship Id="rId13" Type="http://schemas.openxmlformats.org/officeDocument/2006/relationships/tags" Target="../tags/tag28.xml"/><Relationship Id="rId12" Type="http://schemas.openxmlformats.org/officeDocument/2006/relationships/tags" Target="../tags/tag27.xml"/><Relationship Id="rId11" Type="http://schemas.openxmlformats.org/officeDocument/2006/relationships/tags" Target="../tags/tag26.xml"/><Relationship Id="rId10" Type="http://schemas.openxmlformats.org/officeDocument/2006/relationships/tags" Target="../tags/tag25.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30.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9.xml"/><Relationship Id="rId15" Type="http://schemas.openxmlformats.org/officeDocument/2006/relationships/tags" Target="../tags/tag38.xml"/><Relationship Id="rId14" Type="http://schemas.openxmlformats.org/officeDocument/2006/relationships/tags" Target="../tags/tag37.xml"/><Relationship Id="rId13" Type="http://schemas.openxmlformats.org/officeDocument/2006/relationships/tags" Target="../tags/tag36.xml"/><Relationship Id="rId12" Type="http://schemas.openxmlformats.org/officeDocument/2006/relationships/tags" Target="../tags/tag35.xml"/><Relationship Id="rId11" Type="http://schemas.openxmlformats.org/officeDocument/2006/relationships/tags" Target="../tags/tag34.xml"/><Relationship Id="rId10" Type="http://schemas.openxmlformats.org/officeDocument/2006/relationships/tags" Target="../tags/tag33.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image" Target="file:///E:\400px_tools/pic_temp/1_pic_quater_left_down.png" TargetMode="External"/><Relationship Id="rId7" Type="http://schemas.openxmlformats.org/officeDocument/2006/relationships/image" Target="../media/image3.png"/><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image" Target="file:///C:\Users\Kingsoft\Desktop\bb\sup\01\subject.png" TargetMode="External"/><Relationship Id="rId3" Type="http://schemas.openxmlformats.org/officeDocument/2006/relationships/image" Target="../media/image5.png"/><Relationship Id="rId2" Type="http://schemas.openxmlformats.org/officeDocument/2006/relationships/tags" Target="../tags/tag39.xml"/><Relationship Id="rId12" Type="http://schemas.openxmlformats.org/officeDocument/2006/relationships/tags" Target="../tags/tag45.xml"/><Relationship Id="rId11" Type="http://schemas.openxmlformats.org/officeDocument/2006/relationships/tags" Target="../tags/tag44.xml"/><Relationship Id="rId10" Type="http://schemas.openxmlformats.org/officeDocument/2006/relationships/tags" Target="../tags/tag43.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50.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49.xml"/><Relationship Id="rId13" Type="http://schemas.openxmlformats.org/officeDocument/2006/relationships/tags" Target="../tags/tag56.xml"/><Relationship Id="rId12" Type="http://schemas.openxmlformats.org/officeDocument/2006/relationships/tags" Target="../tags/tag55.xml"/><Relationship Id="rId11" Type="http://schemas.openxmlformats.org/officeDocument/2006/relationships/tags" Target="../tags/tag54.xml"/><Relationship Id="rId10" Type="http://schemas.openxmlformats.org/officeDocument/2006/relationships/tags" Target="../tags/tag53.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58.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57.xml"/><Relationship Id="rId12" Type="http://schemas.openxmlformats.org/officeDocument/2006/relationships/tags" Target="../tags/tag63.xml"/><Relationship Id="rId11" Type="http://schemas.openxmlformats.org/officeDocument/2006/relationships/tags" Target="../tags/tag62.xml"/><Relationship Id="rId10" Type="http://schemas.openxmlformats.org/officeDocument/2006/relationships/tags" Target="../tags/tag61.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65.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64.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image" Target="file:///E:\400px_tools/pic_temp/pic_sup.png" TargetMode="External"/><Relationship Id="rId3" Type="http://schemas.openxmlformats.org/officeDocument/2006/relationships/image" Target="../media/image1.png"/><Relationship Id="rId2" Type="http://schemas.openxmlformats.org/officeDocument/2006/relationships/tags" Target="../tags/tag70.xml"/><Relationship Id="rId10" Type="http://schemas.openxmlformats.org/officeDocument/2006/relationships/tags" Target="../tags/tag76.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78.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77.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image" Target="file:///E:\400px_tools/pic_temp/1_pic_quater_left_down.png" TargetMode="External"/><Relationship Id="rId7" Type="http://schemas.openxmlformats.org/officeDocument/2006/relationships/image" Target="../media/image3.png"/><Relationship Id="rId6" Type="http://schemas.openxmlformats.org/officeDocument/2006/relationships/tags" Target="../tags/tag85.xml"/><Relationship Id="rId5" Type="http://schemas.openxmlformats.org/officeDocument/2006/relationships/image" Target="file:///E:\400px_tools/pic_temp/0_pic_quater_right_down.png" TargetMode="External"/><Relationship Id="rId4" Type="http://schemas.openxmlformats.org/officeDocument/2006/relationships/image" Target="../media/image2.png"/><Relationship Id="rId3" Type="http://schemas.openxmlformats.org/officeDocument/2006/relationships/tags" Target="../tags/tag84.xml"/><Relationship Id="rId2" Type="http://schemas.openxmlformats.org/officeDocument/2006/relationships/tags" Target="../tags/tag83.xml"/><Relationship Id="rId13" Type="http://schemas.openxmlformats.org/officeDocument/2006/relationships/tags" Target="../tags/tag90.xml"/><Relationship Id="rId12" Type="http://schemas.openxmlformats.org/officeDocument/2006/relationships/tags" Target="../tags/tag89.xml"/><Relationship Id="rId11" Type="http://schemas.openxmlformats.org/officeDocument/2006/relationships/tags" Target="../tags/tag88.xml"/><Relationship Id="rId10" Type="http://schemas.openxmlformats.org/officeDocument/2006/relationships/tags" Target="../tags/tag87.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image" Target="file:///E:\400px_tools/pic_temp/0_pic_quater_right_down.png" TargetMode="External"/><Relationship Id="rId4" Type="http://schemas.openxmlformats.org/officeDocument/2006/relationships/image" Target="../media/image2.png"/><Relationship Id="rId3" Type="http://schemas.openxmlformats.org/officeDocument/2006/relationships/tags" Target="../tags/tag92.xml"/><Relationship Id="rId2" Type="http://schemas.openxmlformats.org/officeDocument/2006/relationships/tags" Target="../tags/tag91.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image" Target="file:///E:\400px_tools/pic_temp/1_pic_quater_left_down.png" TargetMode="External"/><Relationship Id="rId7" Type="http://schemas.openxmlformats.org/officeDocument/2006/relationships/image" Target="../media/image3.png"/><Relationship Id="rId6" Type="http://schemas.openxmlformats.org/officeDocument/2006/relationships/tags" Target="../tags/tag101.xml"/><Relationship Id="rId5" Type="http://schemas.openxmlformats.org/officeDocument/2006/relationships/image" Target="file:///E:\400px_tools/pic_temp/0_pic_quater_right_down.png" TargetMode="External"/><Relationship Id="rId4" Type="http://schemas.openxmlformats.org/officeDocument/2006/relationships/image" Target="../media/image2.png"/><Relationship Id="rId3" Type="http://schemas.openxmlformats.org/officeDocument/2006/relationships/tags" Target="../tags/tag100.xml"/><Relationship Id="rId2" Type="http://schemas.openxmlformats.org/officeDocument/2006/relationships/tags" Target="../tags/tag99.xml"/><Relationship Id="rId14" Type="http://schemas.openxmlformats.org/officeDocument/2006/relationships/tags" Target="../tags/tag107.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11.xml"/><Relationship Id="rId8" Type="http://schemas.openxmlformats.org/officeDocument/2006/relationships/image" Target="file:///E:\400px_tools/pic_temp/1_pic_quater_left_down.png" TargetMode="External"/><Relationship Id="rId7" Type="http://schemas.openxmlformats.org/officeDocument/2006/relationships/image" Target="../media/image3.png"/><Relationship Id="rId6" Type="http://schemas.openxmlformats.org/officeDocument/2006/relationships/tags" Target="../tags/tag110.xml"/><Relationship Id="rId5" Type="http://schemas.openxmlformats.org/officeDocument/2006/relationships/image" Target="file:///E:\400px_tools/pic_temp/0_pic_quater_right_down.png" TargetMode="External"/><Relationship Id="rId4" Type="http://schemas.openxmlformats.org/officeDocument/2006/relationships/image" Target="../media/image2.png"/><Relationship Id="rId3" Type="http://schemas.openxmlformats.org/officeDocument/2006/relationships/tags" Target="../tags/tag109.xml"/><Relationship Id="rId2" Type="http://schemas.openxmlformats.org/officeDocument/2006/relationships/tags" Target="../tags/tag108.xml"/><Relationship Id="rId14" Type="http://schemas.openxmlformats.org/officeDocument/2006/relationships/tags" Target="../tags/tag116.xml"/><Relationship Id="rId13" Type="http://schemas.openxmlformats.org/officeDocument/2006/relationships/tags" Target="../tags/tag115.xml"/><Relationship Id="rId12" Type="http://schemas.openxmlformats.org/officeDocument/2006/relationships/tags" Target="../tags/tag114.xml"/><Relationship Id="rId11" Type="http://schemas.openxmlformats.org/officeDocument/2006/relationships/tags" Target="../tags/tag113.xml"/><Relationship Id="rId10" Type="http://schemas.openxmlformats.org/officeDocument/2006/relationships/tags" Target="../tags/tag112.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20.xml"/><Relationship Id="rId8" Type="http://schemas.openxmlformats.org/officeDocument/2006/relationships/image" Target="file:///E:\400px_tools/pic_temp/1_pic_quater_left_down.png" TargetMode="External"/><Relationship Id="rId7" Type="http://schemas.openxmlformats.org/officeDocument/2006/relationships/image" Target="../media/image3.png"/><Relationship Id="rId6" Type="http://schemas.openxmlformats.org/officeDocument/2006/relationships/tags" Target="../tags/tag119.xml"/><Relationship Id="rId5" Type="http://schemas.openxmlformats.org/officeDocument/2006/relationships/image" Target="file:///E:\400px_tools/pic_temp/0_pic_quater_right_down.png" TargetMode="External"/><Relationship Id="rId4" Type="http://schemas.openxmlformats.org/officeDocument/2006/relationships/image" Target="../media/image2.png"/><Relationship Id="rId3" Type="http://schemas.openxmlformats.org/officeDocument/2006/relationships/tags" Target="../tags/tag118.xml"/><Relationship Id="rId2" Type="http://schemas.openxmlformats.org/officeDocument/2006/relationships/tags" Target="../tags/tag117.xml"/><Relationship Id="rId16" Type="http://schemas.openxmlformats.org/officeDocument/2006/relationships/tags" Target="../tags/tag127.xml"/><Relationship Id="rId15" Type="http://schemas.openxmlformats.org/officeDocument/2006/relationships/tags" Target="../tags/tag126.xml"/><Relationship Id="rId14" Type="http://schemas.openxmlformats.org/officeDocument/2006/relationships/tags" Target="../tags/tag125.xml"/><Relationship Id="rId13" Type="http://schemas.openxmlformats.org/officeDocument/2006/relationships/tags" Target="../tags/tag124.xml"/><Relationship Id="rId12" Type="http://schemas.openxmlformats.org/officeDocument/2006/relationships/tags" Target="../tags/tag123.xml"/><Relationship Id="rId11" Type="http://schemas.openxmlformats.org/officeDocument/2006/relationships/tags" Target="../tags/tag122.xml"/><Relationship Id="rId10" Type="http://schemas.openxmlformats.org/officeDocument/2006/relationships/tags" Target="../tags/tag121.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image" Target="file:///E:\400px_tools/pic_temp/1_pic_quater_left_down.png" TargetMode="External"/><Relationship Id="rId7" Type="http://schemas.openxmlformats.org/officeDocument/2006/relationships/image" Target="../media/image3.png"/><Relationship Id="rId6" Type="http://schemas.openxmlformats.org/officeDocument/2006/relationships/tags" Target="../tags/tag130.xml"/><Relationship Id="rId5" Type="http://schemas.openxmlformats.org/officeDocument/2006/relationships/image" Target="file:///E:\400px_tools/pic_temp/0_pic_quater_right_down.png" TargetMode="External"/><Relationship Id="rId4" Type="http://schemas.openxmlformats.org/officeDocument/2006/relationships/image" Target="../media/image2.png"/><Relationship Id="rId3" Type="http://schemas.openxmlformats.org/officeDocument/2006/relationships/tags" Target="../tags/tag129.xml"/><Relationship Id="rId2" Type="http://schemas.openxmlformats.org/officeDocument/2006/relationships/tags" Target="../tags/tag128.xml"/><Relationship Id="rId13" Type="http://schemas.openxmlformats.org/officeDocument/2006/relationships/tags" Target="../tags/tag135.xml"/><Relationship Id="rId12" Type="http://schemas.openxmlformats.org/officeDocument/2006/relationships/tags" Target="../tags/tag134.xml"/><Relationship Id="rId11" Type="http://schemas.openxmlformats.org/officeDocument/2006/relationships/tags" Target="../tags/tag133.xml"/><Relationship Id="rId10" Type="http://schemas.openxmlformats.org/officeDocument/2006/relationships/tags" Target="../tags/tag132.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5" name="图片 4"/>
          <p:cNvPicPr/>
          <p:nvPr userDrawn="1">
            <p:custDataLst>
              <p:tags r:id="rId2"/>
            </p:custDataLst>
          </p:nvPr>
        </p:nvPicPr>
        <p:blipFill>
          <a:blip r:embed="rId3" r:link="rId4"/>
          <a:stretch>
            <a:fillRect/>
          </a:stretch>
        </p:blipFill>
        <p:spPr>
          <a:xfrm>
            <a:off x="0" y="0"/>
            <a:ext cx="12192000" cy="6858000"/>
          </a:xfrm>
          <a:prstGeom prst="rect">
            <a:avLst/>
          </a:prstGeom>
        </p:spPr>
      </p:pic>
      <p:cxnSp>
        <p:nvCxnSpPr>
          <p:cNvPr id="8" name="直接连接符 7"/>
          <p:cNvCxnSpPr/>
          <p:nvPr userDrawn="1">
            <p:custDataLst>
              <p:tags r:id="rId5"/>
            </p:custDataLst>
          </p:nvPr>
        </p:nvCxnSpPr>
        <p:spPr>
          <a:xfrm flipV="1">
            <a:off x="6504259" y="2663825"/>
            <a:ext cx="0" cy="1379221"/>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6" name="日期占位符 15"/>
          <p:cNvSpPr>
            <a:spLocks noGrp="1"/>
          </p:cNvSpPr>
          <p:nvPr>
            <p:ph type="dt" sz="half" idx="10"/>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18" name="灯片编号占位符 17"/>
          <p:cNvSpPr>
            <a:spLocks noGrp="1"/>
          </p:cNvSpPr>
          <p:nvPr>
            <p:ph type="sldNum" sz="quarter" idx="12"/>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3" name="标题 2"/>
          <p:cNvSpPr>
            <a:spLocks noGrp="1"/>
          </p:cNvSpPr>
          <p:nvPr>
            <p:ph type="ctrTitle" idx="14" hasCustomPrompt="1"/>
            <p:custDataLst>
              <p:tags r:id="rId9"/>
            </p:custDataLst>
          </p:nvPr>
        </p:nvSpPr>
        <p:spPr>
          <a:xfrm>
            <a:off x="6647550" y="2293144"/>
            <a:ext cx="5258693" cy="1333978"/>
          </a:xfrm>
        </p:spPr>
        <p:txBody>
          <a:bodyPr vert="horz" wrap="square" lIns="91440" tIns="45720" rIns="91440" bIns="45720" anchor="b"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7200" b="0" spc="600">
                <a:solidFill>
                  <a:schemeClr val="tx1">
                    <a:lumMod val="85000"/>
                    <a:lumOff val="15000"/>
                  </a:schemeClr>
                </a:solidFill>
                <a:latin typeface="Arial" panose="020B0604020202020204" pitchFamily="34" charset="0"/>
                <a:ea typeface="汉仪乐喵体W" panose="00020600040101010101" pitchFamily="18" charset="-122"/>
              </a:defRPr>
            </a:lvl1pPr>
          </a:lstStyle>
          <a:p>
            <a:r>
              <a:rPr lang="zh-CN" altLang="en-US" dirty="0"/>
              <a:t>编辑标题</a:t>
            </a:r>
            <a:endParaRPr lang="zh-CN" altLang="en-US" dirty="0"/>
          </a:p>
        </p:txBody>
      </p:sp>
      <p:sp>
        <p:nvSpPr>
          <p:cNvPr id="2" name="副标题 1"/>
          <p:cNvSpPr>
            <a:spLocks noGrp="1"/>
          </p:cNvSpPr>
          <p:nvPr>
            <p:ph type="subTitle" idx="13" hasCustomPrompt="1"/>
            <p:custDataLst>
              <p:tags r:id="rId10"/>
            </p:custDataLst>
          </p:nvPr>
        </p:nvSpPr>
        <p:spPr>
          <a:xfrm>
            <a:off x="6647515" y="3655219"/>
            <a:ext cx="5259385" cy="546578"/>
          </a:xfrm>
        </p:spPr>
        <p:txBody>
          <a:bodyPr vert="horz" wrap="square" lIns="91440" tIns="45720" rIns="91440" bIns="4572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2000" b="0" spc="200">
                <a:solidFill>
                  <a:schemeClr val="tx1">
                    <a:lumMod val="85000"/>
                    <a:lumOff val="15000"/>
                  </a:schemeClr>
                </a:solidFill>
                <a:latin typeface="Arial" panose="020B0604020202020204" pitchFamily="34" charset="0"/>
                <a:ea typeface="幼圆" panose="02010509060101010101" pitchFamily="49"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dirty="0"/>
              <a:t>单击此处编辑副标题</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screen"/>
          <a:stretch>
            <a:fillRect/>
          </a:stretch>
        </p:blipFill>
        <p:spPr>
          <a:xfrm>
            <a:off x="0" y="0"/>
            <a:ext cx="720090" cy="671816"/>
          </a:xfrm>
          <a:prstGeom prst="rect">
            <a:avLst/>
          </a:prstGeom>
        </p:spPr>
      </p:pic>
      <p:pic>
        <p:nvPicPr>
          <p:cNvPr id="7" name="图片 6"/>
          <p:cNvPicPr/>
          <p:nvPr userDrawn="1">
            <p:custDataLst>
              <p:tags r:id="rId5"/>
            </p:custDataLst>
          </p:nvPr>
        </p:nvPicPr>
        <p:blipFill>
          <a:blip r:embed="rId6" r:link="rId7" cstate="screen"/>
          <a:stretch>
            <a:fillRect/>
          </a:stretch>
        </p:blipFill>
        <p:spPr>
          <a:xfrm>
            <a:off x="11471910" y="0"/>
            <a:ext cx="720090" cy="492862"/>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9"/>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screen"/>
          <a:stretch>
            <a:fillRect/>
          </a:stretch>
        </p:blipFill>
        <p:spPr>
          <a:xfrm>
            <a:off x="0" y="1397000"/>
            <a:ext cx="2942313" cy="4064000"/>
          </a:xfrm>
          <a:prstGeom prst="rect">
            <a:avLst/>
          </a:prstGeom>
        </p:spPr>
      </p:pic>
      <p:sp>
        <p:nvSpPr>
          <p:cNvPr id="4" name="日期占位符 3"/>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
        <p:nvSpPr>
          <p:cNvPr id="3" name="标题 2"/>
          <p:cNvSpPr>
            <a:spLocks noGrp="1"/>
          </p:cNvSpPr>
          <p:nvPr>
            <p:ph type="ctrTitle" idx="14" hasCustomPrompt="1"/>
            <p:custDataLst>
              <p:tags r:id="rId8"/>
            </p:custDataLst>
          </p:nvPr>
        </p:nvSpPr>
        <p:spPr>
          <a:xfrm>
            <a:off x="4164648" y="3132137"/>
            <a:ext cx="5767705" cy="999332"/>
          </a:xfrm>
        </p:spPr>
        <p:txBody>
          <a:bodyPr vert="horz" wrap="square" lIns="91440" tIns="45720" rIns="91440" bIns="45720" anchor="b" anchorCtr="0">
            <a:normAutofit/>
          </a:bodyPr>
          <a:lstStyle>
            <a:lvl1pPr marL="0" marR="0" indent="0" algn="ctr" defTabSz="914400" rtl="0" eaLnBrk="1" fontAlgn="auto" latinLnBrk="0" hangingPunct="1">
              <a:lnSpc>
                <a:spcPct val="100000"/>
              </a:lnSpc>
              <a:spcBef>
                <a:spcPct val="0"/>
              </a:spcBef>
              <a:spcAft>
                <a:spcPts val="0"/>
              </a:spcAft>
              <a:buClrTx/>
              <a:buSzPts val="4400"/>
              <a:buFont typeface="Arial" panose="020B0604020202020204" pitchFamily="34" charset="0"/>
              <a:buNone/>
              <a:defRPr sz="4400" b="0" spc="400">
                <a:solidFill>
                  <a:schemeClr val="tx1">
                    <a:lumMod val="85000"/>
                    <a:lumOff val="15000"/>
                  </a:schemeClr>
                </a:solidFill>
                <a:latin typeface="Arial" panose="020B0604020202020204" pitchFamily="34" charset="0"/>
                <a:ea typeface="汉仪乐喵体W" panose="00020600040101010101" pitchFamily="18" charset="-122"/>
              </a:defRPr>
            </a:lvl1pPr>
          </a:lstStyle>
          <a:p>
            <a:r>
              <a:rPr lang="zh-CN" altLang="en-US" dirty="0"/>
              <a:t>编辑标题</a:t>
            </a:r>
            <a:endParaRPr lang="zh-CN" altLang="en-US" dirty="0"/>
          </a:p>
        </p:txBody>
      </p:sp>
      <p:sp>
        <p:nvSpPr>
          <p:cNvPr id="2" name="副标题 1"/>
          <p:cNvSpPr>
            <a:spLocks noGrp="1"/>
          </p:cNvSpPr>
          <p:nvPr>
            <p:ph type="subTitle" idx="13" hasCustomPrompt="1"/>
            <p:custDataLst>
              <p:tags r:id="rId9"/>
            </p:custDataLst>
          </p:nvPr>
        </p:nvSpPr>
        <p:spPr>
          <a:xfrm>
            <a:off x="4164648" y="4170997"/>
            <a:ext cx="5767705" cy="715010"/>
          </a:xfrm>
        </p:spPr>
        <p:txBody>
          <a:bodyPr vert="horz" wrap="square" lIns="91440" tIns="45720" rIns="91440" bIns="45720" anchor="t" anchorCtr="0">
            <a:normAutofit/>
          </a:bodyPr>
          <a:lstStyle>
            <a:lvl1pPr marL="0" marR="0" indent="0" algn="ctr" defTabSz="914400" rtl="0" eaLnBrk="1" fontAlgn="auto" latinLnBrk="0" hangingPunct="1">
              <a:lnSpc>
                <a:spcPct val="130000"/>
              </a:lnSpc>
              <a:spcBef>
                <a:spcPts val="0"/>
              </a:spcBef>
              <a:spcAft>
                <a:spcPts val="0"/>
              </a:spcAft>
              <a:buClrTx/>
              <a:buSzPts val="1600"/>
              <a:buFont typeface="Arial" panose="020B0604020202020204" pitchFamily="34" charset="0"/>
              <a:buNone/>
              <a:defRPr sz="1600" b="0" spc="200">
                <a:solidFill>
                  <a:schemeClr val="tx1">
                    <a:lumMod val="85000"/>
                    <a:lumOff val="15000"/>
                  </a:schemeClr>
                </a:solidFill>
                <a:latin typeface="Arial" panose="020B0604020202020204" pitchFamily="34" charset="0"/>
                <a:ea typeface="幼圆" panose="02010509060101010101" pitchFamily="49"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dirty="0"/>
              <a:t>单击此处编辑副标题</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cstate="screen"/>
          <a:stretch>
            <a:fillRect/>
          </a:stretch>
        </p:blipFill>
        <p:spPr>
          <a:xfrm>
            <a:off x="0" y="0"/>
            <a:ext cx="720090" cy="671816"/>
          </a:xfrm>
          <a:prstGeom prst="rect">
            <a:avLst/>
          </a:prstGeom>
        </p:spPr>
      </p:pic>
      <p:pic>
        <p:nvPicPr>
          <p:cNvPr id="8" name="图片 7"/>
          <p:cNvPicPr/>
          <p:nvPr userDrawn="1">
            <p:custDataLst>
              <p:tags r:id="rId5"/>
            </p:custDataLst>
          </p:nvPr>
        </p:nvPicPr>
        <p:blipFill>
          <a:blip r:embed="rId6" r:link="rId7" cstate="screen"/>
          <a:stretch>
            <a:fillRect/>
          </a:stretch>
        </p:blipFill>
        <p:spPr>
          <a:xfrm>
            <a:off x="11471910" y="0"/>
            <a:ext cx="720090" cy="492862"/>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9"/>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0"/>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幼圆" panose="02010509060101010101" pitchFamily="49" charset="-122"/>
              </a:defRPr>
            </a:lvl1pPr>
            <a:lvl2pPr eaLnBrk="1" fontAlgn="auto" latinLnBrk="0" hangingPunct="1">
              <a:defRPr sz="1600">
                <a:solidFill>
                  <a:schemeClr val="tx1"/>
                </a:solidFill>
                <a:latin typeface="Arial" panose="020B0604020202020204" pitchFamily="34" charset="0"/>
                <a:ea typeface="幼圆" panose="02010509060101010101" pitchFamily="49" charset="-122"/>
              </a:defRPr>
            </a:lvl2pPr>
            <a:lvl3pPr eaLnBrk="1" fontAlgn="auto" latinLnBrk="0" hangingPunct="1">
              <a:defRPr sz="1600">
                <a:solidFill>
                  <a:schemeClr val="tx1"/>
                </a:solidFill>
                <a:latin typeface="Arial" panose="020B0604020202020204" pitchFamily="34" charset="0"/>
                <a:ea typeface="幼圆" panose="02010509060101010101" pitchFamily="49" charset="-122"/>
              </a:defRPr>
            </a:lvl3pPr>
            <a:lvl4pPr eaLnBrk="1" fontAlgn="auto" latinLnBrk="0" hangingPunct="1">
              <a:defRPr sz="1600">
                <a:solidFill>
                  <a:schemeClr val="tx1"/>
                </a:solidFill>
                <a:latin typeface="Arial" panose="020B0604020202020204" pitchFamily="34" charset="0"/>
                <a:ea typeface="幼圆" panose="02010509060101010101" pitchFamily="49" charset="-122"/>
              </a:defRPr>
            </a:lvl4pPr>
            <a:lvl5pPr eaLnBrk="1" fontAlgn="auto" latinLnBrk="0" hangingPunct="1">
              <a:defRPr sz="160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7" name="灯片编号占位符 6"/>
          <p:cNvSpPr>
            <a:spLocks noGrp="1"/>
          </p:cNvSpPr>
          <p:nvPr>
            <p:ph type="sldNum" sz="quarter" idx="12"/>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p:cNvPicPr/>
          <p:nvPr userDrawn="1">
            <p:custDataLst>
              <p:tags r:id="rId2"/>
            </p:custDataLst>
          </p:nvPr>
        </p:nvPicPr>
        <p:blipFill>
          <a:blip r:embed="rId3" r:link="rId4" cstate="screen"/>
          <a:stretch>
            <a:fillRect/>
          </a:stretch>
        </p:blipFill>
        <p:spPr>
          <a:xfrm>
            <a:off x="0" y="0"/>
            <a:ext cx="720090" cy="671816"/>
          </a:xfrm>
          <a:prstGeom prst="rect">
            <a:avLst/>
          </a:prstGeom>
        </p:spPr>
      </p:pic>
      <p:pic>
        <p:nvPicPr>
          <p:cNvPr id="10" name="图片 9"/>
          <p:cNvPicPr/>
          <p:nvPr userDrawn="1">
            <p:custDataLst>
              <p:tags r:id="rId5"/>
            </p:custDataLst>
          </p:nvPr>
        </p:nvPicPr>
        <p:blipFill>
          <a:blip r:embed="rId6" r:link="rId7" cstate="screen"/>
          <a:stretch>
            <a:fillRect/>
          </a:stretch>
        </p:blipFill>
        <p:spPr>
          <a:xfrm>
            <a:off x="11471910" y="0"/>
            <a:ext cx="720090" cy="492862"/>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9"/>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幼圆"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0"/>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1"/>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2"/>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9" name="灯片编号占位符 8"/>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screen"/>
          <a:stretch>
            <a:fillRect/>
          </a:stretch>
        </p:blipFill>
        <p:spPr>
          <a:xfrm>
            <a:off x="7498080" y="1913408"/>
            <a:ext cx="4389120" cy="3031183"/>
          </a:xfrm>
          <a:prstGeom prst="rect">
            <a:avLst/>
          </a:prstGeom>
        </p:spPr>
      </p:pic>
      <p:sp>
        <p:nvSpPr>
          <p:cNvPr id="7" name="矩形 6"/>
          <p:cNvSpPr/>
          <p:nvPr userDrawn="1">
            <p:custDataLst>
              <p:tags r:id="rId5"/>
            </p:custDataLst>
          </p:nvPr>
        </p:nvSpPr>
        <p:spPr>
          <a:xfrm>
            <a:off x="0" y="0"/>
            <a:ext cx="7315200"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6" name="图片 5"/>
          <p:cNvPicPr/>
          <p:nvPr userDrawn="1">
            <p:custDataLst>
              <p:tags r:id="rId6"/>
            </p:custDataLst>
          </p:nvPr>
        </p:nvPicPr>
        <p:blipFill>
          <a:blip r:embed="rId7" r:link="rId8" cstate="screen"/>
          <a:stretch>
            <a:fillRect/>
          </a:stretch>
        </p:blipFill>
        <p:spPr>
          <a:xfrm>
            <a:off x="0" y="6365138"/>
            <a:ext cx="720090" cy="492862"/>
          </a:xfrm>
          <a:prstGeom prst="rect">
            <a:avLst/>
          </a:prstGeom>
        </p:spPr>
      </p:pic>
      <p:sp>
        <p:nvSpPr>
          <p:cNvPr id="2" name="标题 1"/>
          <p:cNvSpPr>
            <a:spLocks noGrp="1"/>
          </p:cNvSpPr>
          <p:nvPr>
            <p:ph type="title"/>
            <p:custDataLst>
              <p:tags r:id="rId9"/>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cstate="screen"/>
          <a:stretch>
            <a:fillRect/>
          </a:stretch>
        </p:blipFill>
        <p:spPr>
          <a:xfrm>
            <a:off x="0" y="0"/>
            <a:ext cx="720090" cy="671816"/>
          </a:xfrm>
          <a:prstGeom prst="rect">
            <a:avLst/>
          </a:prstGeom>
        </p:spPr>
      </p:pic>
      <p:pic>
        <p:nvPicPr>
          <p:cNvPr id="8" name="图片 7"/>
          <p:cNvPicPr/>
          <p:nvPr userDrawn="1">
            <p:custDataLst>
              <p:tags r:id="rId5"/>
            </p:custDataLst>
          </p:nvPr>
        </p:nvPicPr>
        <p:blipFill>
          <a:blip r:embed="rId6" r:link="rId7" cstate="screen"/>
          <a:stretch>
            <a:fillRect/>
          </a:stretch>
        </p:blipFill>
        <p:spPr>
          <a:xfrm>
            <a:off x="11471910" y="0"/>
            <a:ext cx="720090" cy="492862"/>
          </a:xfrm>
          <a:prstGeom prst="rect">
            <a:avLst/>
          </a:prstGeom>
        </p:spPr>
      </p:pic>
      <p:sp>
        <p:nvSpPr>
          <p:cNvPr id="2" name="标题 1"/>
          <p:cNvSpPr>
            <a:spLocks noGrp="1"/>
          </p:cNvSpPr>
          <p:nvPr>
            <p:ph type="title"/>
            <p:custDataLst>
              <p:tags r:id="rId8"/>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9"/>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0"/>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7" name="灯片编号占位符 6"/>
          <p:cNvSpPr>
            <a:spLocks noGrp="1"/>
          </p:cNvSpPr>
          <p:nvPr>
            <p:ph type="sldNum" sz="quarter" idx="12"/>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screen"/>
          <a:stretch>
            <a:fillRect/>
          </a:stretch>
        </p:blipFill>
        <p:spPr>
          <a:xfrm>
            <a:off x="0" y="0"/>
            <a:ext cx="720090" cy="671816"/>
          </a:xfrm>
          <a:prstGeom prst="rect">
            <a:avLst/>
          </a:prstGeom>
        </p:spPr>
      </p:pic>
      <p:pic>
        <p:nvPicPr>
          <p:cNvPr id="7" name="图片 6"/>
          <p:cNvPicPr/>
          <p:nvPr userDrawn="1">
            <p:custDataLst>
              <p:tags r:id="rId5"/>
            </p:custDataLst>
          </p:nvPr>
        </p:nvPicPr>
        <p:blipFill>
          <a:blip r:embed="rId6" r:link="rId7" cstate="screen"/>
          <a:stretch>
            <a:fillRect/>
          </a:stretch>
        </p:blipFill>
        <p:spPr>
          <a:xfrm>
            <a:off x="11471910" y="0"/>
            <a:ext cx="720090" cy="492862"/>
          </a:xfrm>
          <a:prstGeom prst="rect">
            <a:avLst/>
          </a:prstGeom>
        </p:spPr>
      </p:pic>
      <p:sp>
        <p:nvSpPr>
          <p:cNvPr id="2" name="竖排标题 1"/>
          <p:cNvSpPr>
            <a:spLocks noGrp="1"/>
          </p:cNvSpPr>
          <p:nvPr>
            <p:ph type="title" orient="vert"/>
            <p:custDataLst>
              <p:tags r:id="rId8"/>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幼圆" panose="02010509060101010101" pitchFamily="49" charset="-122"/>
              </a:defRPr>
            </a:lvl1pPr>
            <a:lvl2pPr indent="0" eaLnBrk="1" fontAlgn="auto" latinLnBrk="0" hangingPunct="1">
              <a:defRPr>
                <a:solidFill>
                  <a:schemeClr val="tx1"/>
                </a:solidFill>
                <a:latin typeface="Arial" panose="020B0604020202020204" pitchFamily="34" charset="0"/>
                <a:ea typeface="幼圆" panose="02010509060101010101" pitchFamily="49" charset="-122"/>
              </a:defRPr>
            </a:lvl2pPr>
            <a:lvl3pPr indent="0" eaLnBrk="1" fontAlgn="auto" latinLnBrk="0" hangingPunct="1">
              <a:defRPr>
                <a:solidFill>
                  <a:schemeClr val="tx1"/>
                </a:solidFill>
                <a:latin typeface="Arial" panose="020B0604020202020204" pitchFamily="34" charset="0"/>
                <a:ea typeface="幼圆" panose="02010509060101010101" pitchFamily="49" charset="-122"/>
              </a:defRPr>
            </a:lvl3pPr>
            <a:lvl4pPr indent="0" eaLnBrk="1" fontAlgn="auto" latinLnBrk="0" hangingPunct="1">
              <a:defRPr>
                <a:solidFill>
                  <a:schemeClr val="tx1"/>
                </a:solidFill>
                <a:latin typeface="Arial" panose="020B0604020202020204" pitchFamily="34" charset="0"/>
                <a:ea typeface="幼圆" panose="02010509060101010101" pitchFamily="49" charset="-122"/>
              </a:defRPr>
            </a:lvl4pPr>
            <a:lvl5pPr indent="0" eaLnBrk="1" fontAlgn="auto" latinLnBrk="0" hangingPunct="1">
              <a:defRPr>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screen"/>
          <a:stretch>
            <a:fillRect/>
          </a:stretch>
        </p:blipFill>
        <p:spPr>
          <a:xfrm>
            <a:off x="0" y="0"/>
            <a:ext cx="720090" cy="671816"/>
          </a:xfrm>
          <a:prstGeom prst="rect">
            <a:avLst/>
          </a:prstGeom>
        </p:spPr>
      </p:pic>
      <p:pic>
        <p:nvPicPr>
          <p:cNvPr id="6" name="图片 5"/>
          <p:cNvPicPr/>
          <p:nvPr userDrawn="1">
            <p:custDataLst>
              <p:tags r:id="rId5"/>
            </p:custDataLst>
          </p:nvPr>
        </p:nvPicPr>
        <p:blipFill>
          <a:blip r:embed="rId6" r:link="rId7" cstate="screen"/>
          <a:stretch>
            <a:fillRect/>
          </a:stretch>
        </p:blipFill>
        <p:spPr>
          <a:xfrm>
            <a:off x="11471910" y="0"/>
            <a:ext cx="720090" cy="492862"/>
          </a:xfrm>
          <a:prstGeom prst="rect">
            <a:avLst/>
          </a:prstGeom>
        </p:spPr>
      </p:pic>
      <p:sp>
        <p:nvSpPr>
          <p:cNvPr id="3" name="日期占位符 2"/>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幼圆" panose="02010509060101010101" pitchFamily="49" charset="-122"/>
              </a:defRPr>
            </a:lvl1pPr>
            <a:lvl2pPr>
              <a:defRPr>
                <a:solidFill>
                  <a:schemeClr val="tx1"/>
                </a:solidFill>
                <a:latin typeface="Arial" panose="020B0604020202020204" pitchFamily="34" charset="0"/>
                <a:ea typeface="幼圆" panose="02010509060101010101" pitchFamily="49" charset="-122"/>
              </a:defRPr>
            </a:lvl2pPr>
            <a:lvl3pPr>
              <a:defRPr>
                <a:solidFill>
                  <a:schemeClr val="tx1"/>
                </a:solidFill>
                <a:latin typeface="Arial" panose="020B0604020202020204" pitchFamily="34" charset="0"/>
                <a:ea typeface="幼圆" panose="02010509060101010101" pitchFamily="49" charset="-122"/>
              </a:defRPr>
            </a:lvl3pPr>
            <a:lvl4pPr>
              <a:defRPr>
                <a:solidFill>
                  <a:schemeClr val="tx1"/>
                </a:solidFill>
                <a:latin typeface="Arial" panose="020B0604020202020204" pitchFamily="34" charset="0"/>
                <a:ea typeface="幼圆" panose="02010509060101010101" pitchFamily="49" charset="-122"/>
              </a:defRPr>
            </a:lvl4pPr>
            <a:lvl5pPr>
              <a:defRPr>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a:stretch>
            <a:fillRect/>
          </a:stretch>
        </p:blipFill>
        <p:spPr>
          <a:xfrm>
            <a:off x="0" y="0"/>
            <a:ext cx="12192000" cy="6858000"/>
          </a:xfrm>
          <a:prstGeom prst="rect">
            <a:avLst/>
          </a:prstGeom>
        </p:spPr>
      </p:pic>
      <p:cxnSp>
        <p:nvCxnSpPr>
          <p:cNvPr id="17" name="直接连接符 16"/>
          <p:cNvCxnSpPr/>
          <p:nvPr userDrawn="1">
            <p:custDataLst>
              <p:tags r:id="rId5"/>
            </p:custDataLst>
          </p:nvPr>
        </p:nvCxnSpPr>
        <p:spPr>
          <a:xfrm flipV="1">
            <a:off x="6684963" y="2720658"/>
            <a:ext cx="0" cy="152400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 name="日期占位符 2"/>
          <p:cNvSpPr>
            <a:spLocks noGrp="1"/>
          </p:cNvSpPr>
          <p:nvPr>
            <p:ph type="dt" sz="half" idx="10"/>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
        <p:nvSpPr>
          <p:cNvPr id="7" name="文本占位符 6"/>
          <p:cNvSpPr>
            <a:spLocks noGrp="1"/>
          </p:cNvSpPr>
          <p:nvPr>
            <p:ph type="body" idx="14" hasCustomPrompt="1"/>
            <p:custDataLst>
              <p:tags r:id="rId9"/>
            </p:custDataLst>
          </p:nvPr>
        </p:nvSpPr>
        <p:spPr>
          <a:xfrm>
            <a:off x="6989128" y="3814764"/>
            <a:ext cx="4359910" cy="487680"/>
          </a:xfrm>
        </p:spPr>
        <p:txBody>
          <a:bodyPr vert="horz" wrap="square" lIns="91440" tIns="45720" rIns="91440" bIns="4572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2000" b="0" spc="200">
                <a:solidFill>
                  <a:schemeClr val="tx1">
                    <a:lumMod val="85000"/>
                    <a:lumOff val="15000"/>
                  </a:schemeClr>
                </a:solidFill>
                <a:latin typeface="Arial" panose="020B0604020202020204" pitchFamily="34" charset="0"/>
                <a:ea typeface="幼圆" panose="02010509060101010101" pitchFamily="49"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dirty="0"/>
              <a:t>单击此处编辑文本</a:t>
            </a:r>
            <a:endParaRPr lang="zh-CN" altLang="en-US" dirty="0"/>
          </a:p>
        </p:txBody>
      </p:sp>
      <p:sp>
        <p:nvSpPr>
          <p:cNvPr id="2" name="标题 1"/>
          <p:cNvSpPr>
            <a:spLocks noGrp="1"/>
          </p:cNvSpPr>
          <p:nvPr>
            <p:ph type="title" idx="13" hasCustomPrompt="1"/>
            <p:custDataLst>
              <p:tags r:id="rId10"/>
            </p:custDataLst>
          </p:nvPr>
        </p:nvSpPr>
        <p:spPr>
          <a:xfrm>
            <a:off x="6989128" y="2555558"/>
            <a:ext cx="4359910" cy="1172210"/>
          </a:xfrm>
        </p:spPr>
        <p:txBody>
          <a:bodyPr vert="horz" wrap="square" lIns="91440" tIns="45720" rIns="91440" bIns="4572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6600" b="0" spc="700">
                <a:solidFill>
                  <a:schemeClr val="tx1">
                    <a:lumMod val="85000"/>
                    <a:lumOff val="15000"/>
                  </a:schemeClr>
                </a:solidFill>
                <a:latin typeface="Arial" panose="020B0604020202020204" pitchFamily="34" charset="0"/>
                <a:ea typeface="汉仪乐喵体W" panose="00020600040101010101" pitchFamily="18" charset="-122"/>
              </a:defRPr>
            </a:lvl1pPr>
          </a:lstStyle>
          <a:p>
            <a:r>
              <a:rPr lang="zh-CN" altLang="en-US" dirty="0"/>
              <a:t>编辑标题</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screen"/>
          <a:stretch>
            <a:fillRect/>
          </a:stretch>
        </p:blipFill>
        <p:spPr>
          <a:xfrm>
            <a:off x="0" y="0"/>
            <a:ext cx="720090" cy="671816"/>
          </a:xfrm>
          <a:prstGeom prst="rect">
            <a:avLst/>
          </a:prstGeom>
        </p:spPr>
      </p:pic>
      <p:pic>
        <p:nvPicPr>
          <p:cNvPr id="6" name="图片 5"/>
          <p:cNvPicPr/>
          <p:nvPr userDrawn="1">
            <p:custDataLst>
              <p:tags r:id="rId5"/>
            </p:custDataLst>
          </p:nvPr>
        </p:nvPicPr>
        <p:blipFill>
          <a:blip r:embed="rId6" r:link="rId7" cstate="screen"/>
          <a:stretch>
            <a:fillRect/>
          </a:stretch>
        </p:blipFill>
        <p:spPr>
          <a:xfrm>
            <a:off x="11471910" y="0"/>
            <a:ext cx="720090" cy="492862"/>
          </a:xfrm>
          <a:prstGeom prst="rect">
            <a:avLst/>
          </a:prstGeom>
        </p:spPr>
      </p:pic>
      <p:sp>
        <p:nvSpPr>
          <p:cNvPr id="2" name="标题 1"/>
          <p:cNvSpPr>
            <a:spLocks noGrp="1"/>
          </p:cNvSpPr>
          <p:nvPr>
            <p:ph type="title"/>
            <p:custDataLst>
              <p:tags r:id="rId8"/>
            </p:custDataLst>
          </p:nvPr>
        </p:nvSpPr>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292075" y="303809"/>
            <a:ext cx="11607851"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9" name="图片 8"/>
          <p:cNvPicPr/>
          <p:nvPr userDrawn="1">
            <p:custDataLst>
              <p:tags r:id="rId3"/>
            </p:custDataLst>
          </p:nvPr>
        </p:nvPicPr>
        <p:blipFill>
          <a:blip r:embed="rId4" r:link="rId5" cstate="screen"/>
          <a:stretch>
            <a:fillRect/>
          </a:stretch>
        </p:blipFill>
        <p:spPr>
          <a:xfrm>
            <a:off x="0" y="0"/>
            <a:ext cx="720090" cy="671816"/>
          </a:xfrm>
          <a:prstGeom prst="rect">
            <a:avLst/>
          </a:prstGeom>
        </p:spPr>
      </p:pic>
      <p:pic>
        <p:nvPicPr>
          <p:cNvPr id="8" name="图片 7"/>
          <p:cNvPicPr/>
          <p:nvPr userDrawn="1">
            <p:custDataLst>
              <p:tags r:id="rId6"/>
            </p:custDataLst>
          </p:nvPr>
        </p:nvPicPr>
        <p:blipFill>
          <a:blip r:embed="rId7" r:link="rId8" cstate="screen"/>
          <a:stretch>
            <a:fillRect/>
          </a:stretch>
        </p:blipFill>
        <p:spPr>
          <a:xfrm>
            <a:off x="11471910" y="0"/>
            <a:ext cx="720090" cy="492862"/>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幼圆" panose="02010509060101010101" pitchFamily="49"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4824603"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8" name="图片 7"/>
          <p:cNvPicPr/>
          <p:nvPr userDrawn="1">
            <p:custDataLst>
              <p:tags r:id="rId3"/>
            </p:custDataLst>
          </p:nvPr>
        </p:nvPicPr>
        <p:blipFill>
          <a:blip r:embed="rId4" r:link="rId5" cstate="screen"/>
          <a:stretch>
            <a:fillRect/>
          </a:stretch>
        </p:blipFill>
        <p:spPr>
          <a:xfrm>
            <a:off x="11471910" y="0"/>
            <a:ext cx="720090" cy="671816"/>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幼圆" panose="02010509060101010101" pitchFamily="49"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userDrawn="1">
            <p:custDataLst>
              <p:tags r:id="rId3"/>
            </p:custDataLst>
          </p:nvPr>
        </p:nvPicPr>
        <p:blipFill>
          <a:blip r:embed="rId4" r:link="rId5" cstate="screen"/>
          <a:stretch>
            <a:fillRect/>
          </a:stretch>
        </p:blipFill>
        <p:spPr>
          <a:xfrm>
            <a:off x="0" y="0"/>
            <a:ext cx="720090" cy="671816"/>
          </a:xfrm>
          <a:prstGeom prst="rect">
            <a:avLst/>
          </a:prstGeom>
        </p:spPr>
      </p:pic>
      <p:pic>
        <p:nvPicPr>
          <p:cNvPr id="8" name="图片 7"/>
          <p:cNvPicPr/>
          <p:nvPr userDrawn="1">
            <p:custDataLst>
              <p:tags r:id="rId6"/>
            </p:custDataLst>
          </p:nvPr>
        </p:nvPicPr>
        <p:blipFill>
          <a:blip r:embed="rId7" r:link="rId8" cstate="screen"/>
          <a:stretch>
            <a:fillRect/>
          </a:stretch>
        </p:blipFill>
        <p:spPr>
          <a:xfrm>
            <a:off x="11471910" y="0"/>
            <a:ext cx="720090" cy="492862"/>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幼圆"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5028971"/>
            <a:ext cx="12192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userDrawn="1">
            <p:custDataLst>
              <p:tags r:id="rId3"/>
            </p:custDataLst>
          </p:nvPr>
        </p:nvPicPr>
        <p:blipFill>
          <a:blip r:embed="rId4" r:link="rId5" cstate="screen"/>
          <a:stretch>
            <a:fillRect/>
          </a:stretch>
        </p:blipFill>
        <p:spPr>
          <a:xfrm>
            <a:off x="0" y="0"/>
            <a:ext cx="720090" cy="671816"/>
          </a:xfrm>
          <a:prstGeom prst="rect">
            <a:avLst/>
          </a:prstGeom>
        </p:spPr>
      </p:pic>
      <p:pic>
        <p:nvPicPr>
          <p:cNvPr id="8" name="图片 7"/>
          <p:cNvPicPr/>
          <p:nvPr userDrawn="1">
            <p:custDataLst>
              <p:tags r:id="rId6"/>
            </p:custDataLst>
          </p:nvPr>
        </p:nvPicPr>
        <p:blipFill>
          <a:blip r:embed="rId7" r:link="rId8" cstate="screen"/>
          <a:stretch>
            <a:fillRect/>
          </a:stretch>
        </p:blipFill>
        <p:spPr>
          <a:xfrm>
            <a:off x="11471910" y="0"/>
            <a:ext cx="720090" cy="492862"/>
          </a:xfrm>
          <a:prstGeom prst="rect">
            <a:avLst/>
          </a:prstGeom>
        </p:spPr>
      </p:pic>
      <p:sp>
        <p:nvSpPr>
          <p:cNvPr id="2" name="标题 1"/>
          <p:cNvSpPr>
            <a:spLocks noGrp="1"/>
          </p:cNvSpPr>
          <p:nvPr>
            <p:ph type="title"/>
            <p:custDataLst>
              <p:tags r:id="rId9"/>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幼圆"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2" name="图片 11"/>
          <p:cNvPicPr/>
          <p:nvPr userDrawn="1">
            <p:custDataLst>
              <p:tags r:id="rId3"/>
            </p:custDataLst>
          </p:nvPr>
        </p:nvPicPr>
        <p:blipFill>
          <a:blip r:embed="rId4" r:link="rId5" cstate="screen"/>
          <a:stretch>
            <a:fillRect/>
          </a:stretch>
        </p:blipFill>
        <p:spPr>
          <a:xfrm>
            <a:off x="11471910" y="6186184"/>
            <a:ext cx="720090" cy="671816"/>
          </a:xfrm>
          <a:prstGeom prst="rect">
            <a:avLst/>
          </a:prstGeom>
        </p:spPr>
      </p:pic>
      <p:pic>
        <p:nvPicPr>
          <p:cNvPr id="10" name="图片 9"/>
          <p:cNvPicPr/>
          <p:nvPr userDrawn="1">
            <p:custDataLst>
              <p:tags r:id="rId6"/>
            </p:custDataLst>
          </p:nvPr>
        </p:nvPicPr>
        <p:blipFill>
          <a:blip r:embed="rId7" r:link="rId8" cstate="screen"/>
          <a:stretch>
            <a:fillRect/>
          </a:stretch>
        </p:blipFill>
        <p:spPr>
          <a:xfrm>
            <a:off x="0" y="6365138"/>
            <a:ext cx="720090" cy="492862"/>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3691"/>
            <a:ext cx="12192000" cy="495061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9" name="图片 8"/>
          <p:cNvPicPr/>
          <p:nvPr userDrawn="1">
            <p:custDataLst>
              <p:tags r:id="rId3"/>
            </p:custDataLst>
          </p:nvPr>
        </p:nvPicPr>
        <p:blipFill>
          <a:blip r:embed="rId4" r:link="rId5"/>
          <a:stretch>
            <a:fillRect/>
          </a:stretch>
        </p:blipFill>
        <p:spPr>
          <a:xfrm>
            <a:off x="10571797" y="5346414"/>
            <a:ext cx="1620202" cy="1511586"/>
          </a:xfrm>
          <a:prstGeom prst="rect">
            <a:avLst/>
          </a:prstGeom>
        </p:spPr>
      </p:pic>
      <p:pic>
        <p:nvPicPr>
          <p:cNvPr id="8" name="图片 7"/>
          <p:cNvPicPr/>
          <p:nvPr userDrawn="1">
            <p:custDataLst>
              <p:tags r:id="rId6"/>
            </p:custDataLst>
          </p:nvPr>
        </p:nvPicPr>
        <p:blipFill>
          <a:blip r:embed="rId7" r:link="rId8"/>
          <a:stretch>
            <a:fillRect/>
          </a:stretch>
        </p:blipFill>
        <p:spPr>
          <a:xfrm>
            <a:off x="0" y="5749061"/>
            <a:ext cx="1620202" cy="1108939"/>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幼圆" panose="02010509060101010101" pitchFamily="49"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141.xml"/><Relationship Id="rId23" Type="http://schemas.openxmlformats.org/officeDocument/2006/relationships/tags" Target="../tags/tag140.xml"/><Relationship Id="rId22" Type="http://schemas.openxmlformats.org/officeDocument/2006/relationships/tags" Target="../tags/tag139.xml"/><Relationship Id="rId21" Type="http://schemas.openxmlformats.org/officeDocument/2006/relationships/tags" Target="../tags/tag138.xml"/><Relationship Id="rId20" Type="http://schemas.openxmlformats.org/officeDocument/2006/relationships/tags" Target="../tags/tag137.xml"/><Relationship Id="rId2" Type="http://schemas.openxmlformats.org/officeDocument/2006/relationships/slideLayout" Target="../slideLayouts/slideLayout13.xml"/><Relationship Id="rId19" Type="http://schemas.openxmlformats.org/officeDocument/2006/relationships/tags" Target="../tags/tag136.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幼圆" panose="02010509060101010101" pitchFamily="49"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43.xml"/><Relationship Id="rId1" Type="http://schemas.openxmlformats.org/officeDocument/2006/relationships/tags" Target="../tags/tag142.xml"/></Relationships>
</file>

<file path=ppt/slides/_rels/slide10.xml.rels><?xml version="1.0" encoding="UTF-8" standalone="yes"?>
<Relationships xmlns="http://schemas.openxmlformats.org/package/2006/relationships"><Relationship Id="rId9" Type="http://schemas.openxmlformats.org/officeDocument/2006/relationships/tags" Target="../tags/tag206.xml"/><Relationship Id="rId8" Type="http://schemas.openxmlformats.org/officeDocument/2006/relationships/tags" Target="../tags/tag205.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04.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03.xml"/><Relationship Id="rId15" Type="http://schemas.openxmlformats.org/officeDocument/2006/relationships/slideLayout" Target="../slideLayouts/slideLayout18.xml"/><Relationship Id="rId14" Type="http://schemas.openxmlformats.org/officeDocument/2006/relationships/tags" Target="../tags/tag211.xml"/><Relationship Id="rId13" Type="http://schemas.openxmlformats.org/officeDocument/2006/relationships/tags" Target="../tags/tag210.xml"/><Relationship Id="rId12" Type="http://schemas.openxmlformats.org/officeDocument/2006/relationships/tags" Target="../tags/tag209.xml"/><Relationship Id="rId11" Type="http://schemas.openxmlformats.org/officeDocument/2006/relationships/tags" Target="../tags/tag208.xml"/><Relationship Id="rId10" Type="http://schemas.openxmlformats.org/officeDocument/2006/relationships/tags" Target="../tags/tag207.xml"/><Relationship Id="rId1" Type="http://schemas.openxmlformats.org/officeDocument/2006/relationships/tags" Target="../tags/tag202.xml"/></Relationships>
</file>

<file path=ppt/slides/_rels/slide11.xml.rels><?xml version="1.0" encoding="UTF-8" standalone="yes"?>
<Relationships xmlns="http://schemas.openxmlformats.org/package/2006/relationships"><Relationship Id="rId9" Type="http://schemas.openxmlformats.org/officeDocument/2006/relationships/tags" Target="../tags/tag216.xml"/><Relationship Id="rId8" Type="http://schemas.openxmlformats.org/officeDocument/2006/relationships/tags" Target="../tags/tag215.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14.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13.xml"/><Relationship Id="rId16" Type="http://schemas.openxmlformats.org/officeDocument/2006/relationships/slideLayout" Target="../slideLayouts/slideLayout18.xml"/><Relationship Id="rId15" Type="http://schemas.openxmlformats.org/officeDocument/2006/relationships/tags" Target="../tags/tag222.xml"/><Relationship Id="rId14" Type="http://schemas.openxmlformats.org/officeDocument/2006/relationships/tags" Target="../tags/tag221.xml"/><Relationship Id="rId13" Type="http://schemas.openxmlformats.org/officeDocument/2006/relationships/tags" Target="../tags/tag220.xml"/><Relationship Id="rId12" Type="http://schemas.openxmlformats.org/officeDocument/2006/relationships/tags" Target="../tags/tag219.xml"/><Relationship Id="rId11" Type="http://schemas.openxmlformats.org/officeDocument/2006/relationships/tags" Target="../tags/tag218.xml"/><Relationship Id="rId10" Type="http://schemas.openxmlformats.org/officeDocument/2006/relationships/tags" Target="../tags/tag217.xml"/><Relationship Id="rId1" Type="http://schemas.openxmlformats.org/officeDocument/2006/relationships/tags" Target="../tags/tag212.xml"/></Relationships>
</file>

<file path=ppt/slides/_rels/slide12.xml.rels><?xml version="1.0" encoding="UTF-8" standalone="yes"?>
<Relationships xmlns="http://schemas.openxmlformats.org/package/2006/relationships"><Relationship Id="rId9" Type="http://schemas.openxmlformats.org/officeDocument/2006/relationships/tags" Target="../tags/tag227.xml"/><Relationship Id="rId8" Type="http://schemas.openxmlformats.org/officeDocument/2006/relationships/tags" Target="../tags/tag226.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25.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24.xml"/><Relationship Id="rId15" Type="http://schemas.openxmlformats.org/officeDocument/2006/relationships/slideLayout" Target="../slideLayouts/slideLayout18.xml"/><Relationship Id="rId14" Type="http://schemas.openxmlformats.org/officeDocument/2006/relationships/tags" Target="../tags/tag232.xml"/><Relationship Id="rId13" Type="http://schemas.openxmlformats.org/officeDocument/2006/relationships/tags" Target="../tags/tag231.xml"/><Relationship Id="rId12" Type="http://schemas.openxmlformats.org/officeDocument/2006/relationships/tags" Target="../tags/tag230.xml"/><Relationship Id="rId11" Type="http://schemas.openxmlformats.org/officeDocument/2006/relationships/tags" Target="../tags/tag229.xml"/><Relationship Id="rId10" Type="http://schemas.openxmlformats.org/officeDocument/2006/relationships/tags" Target="../tags/tag228.xml"/><Relationship Id="rId1" Type="http://schemas.openxmlformats.org/officeDocument/2006/relationships/tags" Target="../tags/tag223.xml"/></Relationships>
</file>

<file path=ppt/slides/_rels/slide13.xml.rels><?xml version="1.0" encoding="UTF-8" standalone="yes"?>
<Relationships xmlns="http://schemas.openxmlformats.org/package/2006/relationships"><Relationship Id="rId9" Type="http://schemas.openxmlformats.org/officeDocument/2006/relationships/tags" Target="../tags/tag237.xml"/><Relationship Id="rId8" Type="http://schemas.openxmlformats.org/officeDocument/2006/relationships/tags" Target="../tags/tag236.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35.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34.xml"/><Relationship Id="rId14" Type="http://schemas.openxmlformats.org/officeDocument/2006/relationships/slideLayout" Target="../slideLayouts/slideLayout18.xml"/><Relationship Id="rId13" Type="http://schemas.openxmlformats.org/officeDocument/2006/relationships/tags" Target="../tags/tag241.xml"/><Relationship Id="rId12" Type="http://schemas.openxmlformats.org/officeDocument/2006/relationships/tags" Target="../tags/tag240.xml"/><Relationship Id="rId11" Type="http://schemas.openxmlformats.org/officeDocument/2006/relationships/tags" Target="../tags/tag239.xml"/><Relationship Id="rId10" Type="http://schemas.openxmlformats.org/officeDocument/2006/relationships/tags" Target="../tags/tag238.xml"/><Relationship Id="rId1" Type="http://schemas.openxmlformats.org/officeDocument/2006/relationships/tags" Target="../tags/tag233.xml"/></Relationships>
</file>

<file path=ppt/slides/_rels/slide14.xml.rels><?xml version="1.0" encoding="UTF-8" standalone="yes"?>
<Relationships xmlns="http://schemas.openxmlformats.org/package/2006/relationships"><Relationship Id="rId9" Type="http://schemas.openxmlformats.org/officeDocument/2006/relationships/tags" Target="../tags/tag246.xml"/><Relationship Id="rId8" Type="http://schemas.openxmlformats.org/officeDocument/2006/relationships/tags" Target="../tags/tag245.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44.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43.xml"/><Relationship Id="rId15" Type="http://schemas.openxmlformats.org/officeDocument/2006/relationships/notesSlide" Target="../notesSlides/notesSlide3.xml"/><Relationship Id="rId14" Type="http://schemas.openxmlformats.org/officeDocument/2006/relationships/slideLayout" Target="../slideLayouts/slideLayout18.xml"/><Relationship Id="rId13" Type="http://schemas.openxmlformats.org/officeDocument/2006/relationships/tags" Target="../tags/tag249.xml"/><Relationship Id="rId12" Type="http://schemas.openxmlformats.org/officeDocument/2006/relationships/image" Target="../media/image6.png"/><Relationship Id="rId11" Type="http://schemas.openxmlformats.org/officeDocument/2006/relationships/tags" Target="../tags/tag248.xml"/><Relationship Id="rId10" Type="http://schemas.openxmlformats.org/officeDocument/2006/relationships/tags" Target="../tags/tag247.xml"/><Relationship Id="rId1" Type="http://schemas.openxmlformats.org/officeDocument/2006/relationships/tags" Target="../tags/tag242.xml"/></Relationships>
</file>

<file path=ppt/slides/_rels/slide15.xml.rels><?xml version="1.0" encoding="UTF-8" standalone="yes"?>
<Relationships xmlns="http://schemas.openxmlformats.org/package/2006/relationships"><Relationship Id="rId9" Type="http://schemas.openxmlformats.org/officeDocument/2006/relationships/tags" Target="../tags/tag254.xml"/><Relationship Id="rId8" Type="http://schemas.openxmlformats.org/officeDocument/2006/relationships/tags" Target="../tags/tag253.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52.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51.xml"/><Relationship Id="rId12" Type="http://schemas.openxmlformats.org/officeDocument/2006/relationships/slideLayout" Target="../slideLayouts/slideLayout18.xml"/><Relationship Id="rId11" Type="http://schemas.openxmlformats.org/officeDocument/2006/relationships/tags" Target="../tags/tag256.xml"/><Relationship Id="rId10" Type="http://schemas.openxmlformats.org/officeDocument/2006/relationships/tags" Target="../tags/tag255.xml"/><Relationship Id="rId1" Type="http://schemas.openxmlformats.org/officeDocument/2006/relationships/tags" Target="../tags/tag250.xml"/></Relationships>
</file>

<file path=ppt/slides/_rels/slide16.xml.rels><?xml version="1.0" encoding="UTF-8" standalone="yes"?>
<Relationships xmlns="http://schemas.openxmlformats.org/package/2006/relationships"><Relationship Id="rId9" Type="http://schemas.openxmlformats.org/officeDocument/2006/relationships/tags" Target="../tags/tag261.xml"/><Relationship Id="rId8" Type="http://schemas.openxmlformats.org/officeDocument/2006/relationships/tags" Target="../tags/tag260.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59.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58.xml"/><Relationship Id="rId12" Type="http://schemas.openxmlformats.org/officeDocument/2006/relationships/slideLayout" Target="../slideLayouts/slideLayout18.xml"/><Relationship Id="rId11" Type="http://schemas.openxmlformats.org/officeDocument/2006/relationships/tags" Target="../tags/tag263.xml"/><Relationship Id="rId10" Type="http://schemas.openxmlformats.org/officeDocument/2006/relationships/tags" Target="../tags/tag262.xml"/><Relationship Id="rId1" Type="http://schemas.openxmlformats.org/officeDocument/2006/relationships/tags" Target="../tags/tag257.xml"/></Relationships>
</file>

<file path=ppt/slides/_rels/slide17.xml.rels><?xml version="1.0" encoding="UTF-8" standalone="yes"?>
<Relationships xmlns="http://schemas.openxmlformats.org/package/2006/relationships"><Relationship Id="rId9" Type="http://schemas.openxmlformats.org/officeDocument/2006/relationships/tags" Target="../tags/tag268.xml"/><Relationship Id="rId8" Type="http://schemas.openxmlformats.org/officeDocument/2006/relationships/tags" Target="../tags/tag267.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66.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65.xml"/><Relationship Id="rId12" Type="http://schemas.openxmlformats.org/officeDocument/2006/relationships/slideLayout" Target="../slideLayouts/slideLayout18.xml"/><Relationship Id="rId11" Type="http://schemas.openxmlformats.org/officeDocument/2006/relationships/tags" Target="../tags/tag270.xml"/><Relationship Id="rId10" Type="http://schemas.openxmlformats.org/officeDocument/2006/relationships/tags" Target="../tags/tag269.xml"/><Relationship Id="rId1" Type="http://schemas.openxmlformats.org/officeDocument/2006/relationships/tags" Target="../tags/tag264.xml"/></Relationships>
</file>

<file path=ppt/slides/_rels/slide18.xml.rels><?xml version="1.0" encoding="UTF-8" standalone="yes"?>
<Relationships xmlns="http://schemas.openxmlformats.org/package/2006/relationships"><Relationship Id="rId9" Type="http://schemas.openxmlformats.org/officeDocument/2006/relationships/tags" Target="../tags/tag275.xml"/><Relationship Id="rId8" Type="http://schemas.openxmlformats.org/officeDocument/2006/relationships/tags" Target="../tags/tag274.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73.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72.xml"/><Relationship Id="rId13" Type="http://schemas.openxmlformats.org/officeDocument/2006/relationships/slideLayout" Target="../slideLayouts/slideLayout18.xml"/><Relationship Id="rId12" Type="http://schemas.openxmlformats.org/officeDocument/2006/relationships/tags" Target="../tags/tag277.xml"/><Relationship Id="rId11" Type="http://schemas.openxmlformats.org/officeDocument/2006/relationships/image" Target="../media/image7.png"/><Relationship Id="rId10" Type="http://schemas.openxmlformats.org/officeDocument/2006/relationships/tags" Target="../tags/tag276.xml"/><Relationship Id="rId1" Type="http://schemas.openxmlformats.org/officeDocument/2006/relationships/tags" Target="../tags/tag271.xml"/></Relationships>
</file>

<file path=ppt/slides/_rels/slide19.xml.rels><?xml version="1.0" encoding="UTF-8" standalone="yes"?>
<Relationships xmlns="http://schemas.openxmlformats.org/package/2006/relationships"><Relationship Id="rId9" Type="http://schemas.openxmlformats.org/officeDocument/2006/relationships/tags" Target="../tags/tag282.xml"/><Relationship Id="rId8" Type="http://schemas.openxmlformats.org/officeDocument/2006/relationships/tags" Target="../tags/tag281.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80.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79.xml"/><Relationship Id="rId12" Type="http://schemas.openxmlformats.org/officeDocument/2006/relationships/slideLayout" Target="../slideLayouts/slideLayout18.xml"/><Relationship Id="rId11" Type="http://schemas.openxmlformats.org/officeDocument/2006/relationships/tags" Target="../tags/tag284.xml"/><Relationship Id="rId10" Type="http://schemas.openxmlformats.org/officeDocument/2006/relationships/tags" Target="../tags/tag283.xml"/><Relationship Id="rId1" Type="http://schemas.openxmlformats.org/officeDocument/2006/relationships/tags" Target="../tags/tag278.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4.xml"/><Relationship Id="rId2" Type="http://schemas.openxmlformats.org/officeDocument/2006/relationships/tags" Target="../tags/tag145.xml"/><Relationship Id="rId1" Type="http://schemas.openxmlformats.org/officeDocument/2006/relationships/tags" Target="../tags/tag144.xml"/></Relationships>
</file>

<file path=ppt/slides/_rels/slide20.xml.rels><?xml version="1.0" encoding="UTF-8" standalone="yes"?>
<Relationships xmlns="http://schemas.openxmlformats.org/package/2006/relationships"><Relationship Id="rId9" Type="http://schemas.openxmlformats.org/officeDocument/2006/relationships/tags" Target="../tags/tag289.xml"/><Relationship Id="rId8" Type="http://schemas.openxmlformats.org/officeDocument/2006/relationships/tags" Target="../tags/tag288.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87.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86.xml"/><Relationship Id="rId13" Type="http://schemas.openxmlformats.org/officeDocument/2006/relationships/slideLayout" Target="../slideLayouts/slideLayout18.xml"/><Relationship Id="rId12" Type="http://schemas.openxmlformats.org/officeDocument/2006/relationships/tags" Target="../tags/tag292.xml"/><Relationship Id="rId11" Type="http://schemas.openxmlformats.org/officeDocument/2006/relationships/tags" Target="../tags/tag291.xml"/><Relationship Id="rId10" Type="http://schemas.openxmlformats.org/officeDocument/2006/relationships/tags" Target="../tags/tag290.xml"/><Relationship Id="rId1" Type="http://schemas.openxmlformats.org/officeDocument/2006/relationships/tags" Target="../tags/tag285.xml"/></Relationships>
</file>

<file path=ppt/slides/_rels/slide21.xml.rels><?xml version="1.0" encoding="UTF-8" standalone="yes"?>
<Relationships xmlns="http://schemas.openxmlformats.org/package/2006/relationships"><Relationship Id="rId9" Type="http://schemas.openxmlformats.org/officeDocument/2006/relationships/tags" Target="../tags/tag297.xml"/><Relationship Id="rId8" Type="http://schemas.openxmlformats.org/officeDocument/2006/relationships/tags" Target="../tags/tag296.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95.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94.xml"/><Relationship Id="rId13" Type="http://schemas.openxmlformats.org/officeDocument/2006/relationships/slideLayout" Target="../slideLayouts/slideLayout18.xml"/><Relationship Id="rId12" Type="http://schemas.openxmlformats.org/officeDocument/2006/relationships/tags" Target="../tags/tag300.xml"/><Relationship Id="rId11" Type="http://schemas.openxmlformats.org/officeDocument/2006/relationships/tags" Target="../tags/tag299.xml"/><Relationship Id="rId10" Type="http://schemas.openxmlformats.org/officeDocument/2006/relationships/tags" Target="../tags/tag298.xml"/><Relationship Id="rId1" Type="http://schemas.openxmlformats.org/officeDocument/2006/relationships/tags" Target="../tags/tag293.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tags" Target="../tags/tag302.xml"/><Relationship Id="rId1" Type="http://schemas.openxmlformats.org/officeDocument/2006/relationships/tags" Target="../tags/tag301.xml"/></Relationships>
</file>

<file path=ppt/slides/_rels/slide3.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tags" Target="../tags/tag149.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148.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147.xml"/><Relationship Id="rId10" Type="http://schemas.openxmlformats.org/officeDocument/2006/relationships/slideLayout" Target="../slideLayouts/slideLayout18.xml"/><Relationship Id="rId1" Type="http://schemas.openxmlformats.org/officeDocument/2006/relationships/tags" Target="../tags/tag146.xml"/></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17.xml"/><Relationship Id="rId6" Type="http://schemas.openxmlformats.org/officeDocument/2006/relationships/tags" Target="../tags/tag156.xml"/><Relationship Id="rId5" Type="http://schemas.openxmlformats.org/officeDocument/2006/relationships/tags" Target="../tags/tag155.xml"/><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tags" Target="../tags/tag151.xml"/></Relationships>
</file>

<file path=ppt/slides/_rels/slide5.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159.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158.xml"/><Relationship Id="rId14" Type="http://schemas.openxmlformats.org/officeDocument/2006/relationships/slideLayout" Target="../slideLayouts/slideLayout18.xml"/><Relationship Id="rId13" Type="http://schemas.openxmlformats.org/officeDocument/2006/relationships/tags" Target="../tags/tag165.xml"/><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tags" Target="../tags/tag157.xml"/></Relationships>
</file>

<file path=ppt/slides/_rels/slide6.xml.rels><?xml version="1.0" encoding="UTF-8" standalone="yes"?>
<Relationships xmlns="http://schemas.openxmlformats.org/package/2006/relationships"><Relationship Id="rId9" Type="http://schemas.openxmlformats.org/officeDocument/2006/relationships/tags" Target="../tags/tag170.xml"/><Relationship Id="rId8" Type="http://schemas.openxmlformats.org/officeDocument/2006/relationships/tags" Target="../tags/tag169.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168.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167.xml"/><Relationship Id="rId12" Type="http://schemas.openxmlformats.org/officeDocument/2006/relationships/slideLayout" Target="../slideLayouts/slideLayout18.xml"/><Relationship Id="rId11" Type="http://schemas.openxmlformats.org/officeDocument/2006/relationships/tags" Target="../tags/tag172.xml"/><Relationship Id="rId10" Type="http://schemas.openxmlformats.org/officeDocument/2006/relationships/tags" Target="../tags/tag171.xml"/><Relationship Id="rId1" Type="http://schemas.openxmlformats.org/officeDocument/2006/relationships/tags" Target="../tags/tag166.xml"/></Relationships>
</file>

<file path=ppt/slides/_rels/slide7.xml.rels><?xml version="1.0" encoding="UTF-8" standalone="yes"?>
<Relationships xmlns="http://schemas.openxmlformats.org/package/2006/relationships"><Relationship Id="rId9" Type="http://schemas.openxmlformats.org/officeDocument/2006/relationships/tags" Target="../tags/tag177.xml"/><Relationship Id="rId8" Type="http://schemas.openxmlformats.org/officeDocument/2006/relationships/tags" Target="../tags/tag176.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175.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174.xml"/><Relationship Id="rId14" Type="http://schemas.openxmlformats.org/officeDocument/2006/relationships/slideLayout" Target="../slideLayouts/slideLayout18.xml"/><Relationship Id="rId13" Type="http://schemas.openxmlformats.org/officeDocument/2006/relationships/tags" Target="../tags/tag181.xml"/><Relationship Id="rId12" Type="http://schemas.openxmlformats.org/officeDocument/2006/relationships/tags" Target="../tags/tag180.xml"/><Relationship Id="rId11" Type="http://schemas.openxmlformats.org/officeDocument/2006/relationships/tags" Target="../tags/tag179.xml"/><Relationship Id="rId10" Type="http://schemas.openxmlformats.org/officeDocument/2006/relationships/tags" Target="../tags/tag178.xml"/><Relationship Id="rId1" Type="http://schemas.openxmlformats.org/officeDocument/2006/relationships/tags" Target="../tags/tag173.xml"/></Relationships>
</file>

<file path=ppt/slides/_rels/slide8.xml.rels><?xml version="1.0" encoding="UTF-8" standalone="yes"?>
<Relationships xmlns="http://schemas.openxmlformats.org/package/2006/relationships"><Relationship Id="rId9" Type="http://schemas.openxmlformats.org/officeDocument/2006/relationships/tags" Target="../tags/tag186.xml"/><Relationship Id="rId8" Type="http://schemas.openxmlformats.org/officeDocument/2006/relationships/tags" Target="../tags/tag185.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184.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183.xml"/><Relationship Id="rId15" Type="http://schemas.openxmlformats.org/officeDocument/2006/relationships/slideLayout" Target="../slideLayouts/slideLayout18.xml"/><Relationship Id="rId14" Type="http://schemas.openxmlformats.org/officeDocument/2006/relationships/tags" Target="../tags/tag191.xml"/><Relationship Id="rId13" Type="http://schemas.openxmlformats.org/officeDocument/2006/relationships/tags" Target="../tags/tag190.xml"/><Relationship Id="rId12" Type="http://schemas.openxmlformats.org/officeDocument/2006/relationships/tags" Target="../tags/tag189.xml"/><Relationship Id="rId11" Type="http://schemas.openxmlformats.org/officeDocument/2006/relationships/tags" Target="../tags/tag188.xml"/><Relationship Id="rId10" Type="http://schemas.openxmlformats.org/officeDocument/2006/relationships/tags" Target="../tags/tag187.xml"/><Relationship Id="rId1" Type="http://schemas.openxmlformats.org/officeDocument/2006/relationships/tags" Target="../tags/tag182.xml"/></Relationships>
</file>

<file path=ppt/slides/_rels/slide9.xml.rels><?xml version="1.0" encoding="UTF-8" standalone="yes"?>
<Relationships xmlns="http://schemas.openxmlformats.org/package/2006/relationships"><Relationship Id="rId9" Type="http://schemas.openxmlformats.org/officeDocument/2006/relationships/tags" Target="../tags/tag196.xml"/><Relationship Id="rId8" Type="http://schemas.openxmlformats.org/officeDocument/2006/relationships/tags" Target="../tags/tag195.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194.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193.xml"/><Relationship Id="rId15" Type="http://schemas.openxmlformats.org/officeDocument/2006/relationships/slideLayout" Target="../slideLayouts/slideLayout18.xml"/><Relationship Id="rId14" Type="http://schemas.openxmlformats.org/officeDocument/2006/relationships/tags" Target="../tags/tag201.xml"/><Relationship Id="rId13" Type="http://schemas.openxmlformats.org/officeDocument/2006/relationships/tags" Target="../tags/tag200.xml"/><Relationship Id="rId12" Type="http://schemas.openxmlformats.org/officeDocument/2006/relationships/tags" Target="../tags/tag199.xml"/><Relationship Id="rId11" Type="http://schemas.openxmlformats.org/officeDocument/2006/relationships/tags" Target="../tags/tag198.xml"/><Relationship Id="rId10" Type="http://schemas.openxmlformats.org/officeDocument/2006/relationships/tags" Target="../tags/tag197.xml"/><Relationship Id="rId1" Type="http://schemas.openxmlformats.org/officeDocument/2006/relationships/tags" Target="../tags/tag19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 name="标题 17"/>
          <p:cNvSpPr>
            <a:spLocks noGrp="1"/>
          </p:cNvSpPr>
          <p:nvPr>
            <p:ph type="ctrTitle" idx="14"/>
            <p:custDataLst>
              <p:tags r:id="rId1"/>
            </p:custDataLst>
          </p:nvPr>
        </p:nvSpPr>
        <p:spPr>
          <a:xfrm>
            <a:off x="6350000" y="2762250"/>
            <a:ext cx="5903595" cy="1334135"/>
          </a:xfrm>
        </p:spPr>
        <p:txBody>
          <a:bodyPr>
            <a:noAutofit/>
          </a:bodyPr>
          <a:p>
            <a:pPr algn="ctr"/>
            <a:r>
              <a:rPr lang="zh-CN" altLang="en-US" sz="4800" b="1" dirty="0">
                <a:solidFill>
                  <a:schemeClr val="accent1">
                    <a:lumMod val="75000"/>
                  </a:schemeClr>
                </a:solidFill>
                <a:latin typeface="黑体" panose="02010609060101010101" charset="-122"/>
                <a:ea typeface="黑体" panose="02010609060101010101" charset="-122"/>
              </a:rPr>
              <a:t>掌握婴幼儿体格生长监测及评价方法</a:t>
            </a:r>
            <a:endParaRPr lang="zh-CN" altLang="en-US" sz="4800" b="1" dirty="0">
              <a:solidFill>
                <a:schemeClr val="accent1">
                  <a:lumMod val="75000"/>
                </a:schemeClr>
              </a:solidFill>
              <a:latin typeface="黑体" panose="02010609060101010101" charset="-122"/>
              <a:ea typeface="黑体" panose="02010609060101010101" charset="-122"/>
            </a:endParaRPr>
          </a:p>
        </p:txBody>
      </p:sp>
      <p:sp>
        <p:nvSpPr>
          <p:cNvPr id="100" name="文本框 99"/>
          <p:cNvSpPr txBox="1"/>
          <p:nvPr/>
        </p:nvSpPr>
        <p:spPr>
          <a:xfrm>
            <a:off x="127635" y="202565"/>
            <a:ext cx="6380480" cy="706755"/>
          </a:xfrm>
          <a:prstGeom prst="rect">
            <a:avLst/>
          </a:prstGeom>
          <a:noFill/>
          <a:ln w="9525">
            <a:noFill/>
          </a:ln>
        </p:spPr>
        <p:txBody>
          <a:bodyPr wrap="square">
            <a:spAutoFit/>
          </a:bodyPr>
          <a:p>
            <a:pPr indent="0"/>
            <a:r>
              <a:rPr lang="zh-CN" altLang="en-US" sz="4000" b="1" spc="60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uFillTx/>
                <a:latin typeface="隶书" panose="02010509060101010101" charset="-122"/>
                <a:ea typeface="隶书" panose="02010509060101010101" charset="-122"/>
                <a:cs typeface="隶书" panose="02010509060101010101" charset="-122"/>
              </a:rPr>
              <a:t>模块一 项目二</a:t>
            </a:r>
            <a:r>
              <a:rPr lang="en-US" altLang="zh-CN" sz="4000" b="1" spc="60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uFillTx/>
                <a:latin typeface="隶书" panose="02010509060101010101" charset="-122"/>
                <a:ea typeface="隶书" panose="02010509060101010101" charset="-122"/>
                <a:cs typeface="隶书" panose="02010509060101010101" charset="-122"/>
              </a:rPr>
              <a:t> </a:t>
            </a:r>
            <a:r>
              <a:rPr lang="zh-CN" altLang="en-US" sz="4000" b="1" spc="60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uFillTx/>
                <a:latin typeface="隶书" panose="02010509060101010101" charset="-122"/>
                <a:ea typeface="隶书" panose="02010509060101010101" charset="-122"/>
                <a:cs typeface="隶书" panose="02010509060101010101" charset="-122"/>
              </a:rPr>
              <a:t>任务二</a:t>
            </a:r>
            <a:endParaRPr lang="zh-CN" altLang="en-US" sz="4000" b="1" spc="60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uFillTx/>
              <a:latin typeface="隶书" panose="02010509060101010101" charset="-122"/>
              <a:ea typeface="隶书" panose="02010509060101010101" charset="-122"/>
              <a:cs typeface="隶书" panose="02010509060101010101"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2" name="矩形 1"/>
          <p:cNvSpPr/>
          <p:nvPr>
            <p:custDataLst>
              <p:tags r:id="rId8"/>
            </p:custDataLst>
          </p:nvPr>
        </p:nvSpPr>
        <p:spPr>
          <a:xfrm>
            <a:off x="6208433" y="1907604"/>
            <a:ext cx="5182845" cy="3960956"/>
          </a:xfrm>
          <a:prstGeom prst="rect">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0" fontAlgn="auto">
              <a:lnSpc>
                <a:spcPct val="150000"/>
              </a:lnSpc>
              <a:spcAft>
                <a:spcPts val="800"/>
              </a:spcAft>
              <a:buClr>
                <a:schemeClr val="tx1">
                  <a:lumMod val="65000"/>
                  <a:lumOff val="35000"/>
                </a:schemeClr>
              </a:buClr>
              <a:buFont typeface="Wingdings" panose="05000000000000000000" pitchFamily="2" charset="2"/>
            </a:pPr>
            <a:endParaRPr lang="zh-CN" altLang="en-US" sz="2400" spc="50" dirty="0" smtClean="0">
              <a:ln w="3175">
                <a:noFill/>
                <a:prstDash val="dash"/>
              </a:ln>
              <a:solidFill>
                <a:schemeClr val="tx1"/>
              </a:solidFill>
              <a:effectLst/>
              <a:latin typeface="+mj-ea"/>
              <a:ea typeface="+mj-ea"/>
              <a:cs typeface="微软雅黑" panose="020B0503020204020204" charset="-122"/>
              <a:sym typeface="+mn-ea"/>
            </a:endParaRPr>
          </a:p>
        </p:txBody>
      </p:sp>
      <p:sp>
        <p:nvSpPr>
          <p:cNvPr id="3" name="折角形 33"/>
          <p:cNvSpPr/>
          <p:nvPr>
            <p:custDataLst>
              <p:tags r:id="rId9"/>
            </p:custDataLst>
          </p:nvPr>
        </p:nvSpPr>
        <p:spPr>
          <a:xfrm>
            <a:off x="660400" y="1907540"/>
            <a:ext cx="5487670" cy="4457065"/>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4" name="任意多边形 8"/>
          <p:cNvSpPr/>
          <p:nvPr>
            <p:custDataLst>
              <p:tags r:id="rId10"/>
            </p:custDataLst>
          </p:nvPr>
        </p:nvSpPr>
        <p:spPr>
          <a:xfrm>
            <a:off x="918565" y="1591374"/>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5" name="Title 6"/>
          <p:cNvSpPr txBox="1"/>
          <p:nvPr>
            <p:custDataLst>
              <p:tags r:id="rId11"/>
            </p:custDataLst>
          </p:nvPr>
        </p:nvSpPr>
        <p:spPr>
          <a:xfrm>
            <a:off x="720090" y="2573655"/>
            <a:ext cx="518350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0" fontAlgn="auto">
              <a:lnSpc>
                <a:spcPct val="150000"/>
              </a:lnSpc>
              <a:spcAft>
                <a:spcPts val="800"/>
              </a:spcAft>
              <a:buClr>
                <a:schemeClr val="tx1">
                  <a:lumMod val="65000"/>
                  <a:lumOff val="35000"/>
                </a:schemeClr>
              </a:buClr>
              <a:buFont typeface="Wingdings" panose="05000000000000000000" pitchFamily="2" charset="2"/>
            </a:pPr>
            <a:r>
              <a:rPr sz="2400" spc="50" dirty="0">
                <a:ln w="3175">
                  <a:noFill/>
                  <a:prstDash val="dash"/>
                </a:ln>
                <a:solidFill>
                  <a:schemeClr val="tx1"/>
                </a:solidFill>
                <a:latin typeface="+mj-ea"/>
                <a:ea typeface="+mj-ea"/>
                <a:cs typeface="微软雅黑" panose="020B0503020204020204" charset="-122"/>
              </a:rPr>
              <a:t>5.上臂围</a:t>
            </a:r>
            <a:endParaRPr sz="2400" spc="50" dirty="0">
              <a:ln w="3175">
                <a:noFill/>
                <a:prstDash val="dash"/>
              </a:ln>
              <a:solidFill>
                <a:schemeClr val="tx1"/>
              </a:solidFill>
              <a:latin typeface="+mj-ea"/>
              <a:ea typeface="+mj-ea"/>
              <a:cs typeface="微软雅黑" panose="020B0503020204020204" charset="-122"/>
            </a:endParaRPr>
          </a:p>
          <a:p>
            <a:pPr indent="0" fontAlgn="auto">
              <a:lnSpc>
                <a:spcPct val="150000"/>
              </a:lnSpc>
              <a:spcAft>
                <a:spcPts val="800"/>
              </a:spcAft>
              <a:buClr>
                <a:schemeClr val="tx1">
                  <a:lumMod val="65000"/>
                  <a:lumOff val="35000"/>
                </a:schemeClr>
              </a:buClr>
              <a:buFont typeface="Wingdings" panose="05000000000000000000" pitchFamily="2" charset="2"/>
            </a:pPr>
            <a:r>
              <a:rPr sz="2400" spc="50" dirty="0">
                <a:ln w="3175">
                  <a:noFill/>
                  <a:prstDash val="dash"/>
                </a:ln>
                <a:solidFill>
                  <a:schemeClr val="tx1"/>
                </a:solidFill>
                <a:latin typeface="+mj-ea"/>
                <a:ea typeface="+mj-ea"/>
                <a:cs typeface="微软雅黑" panose="020B0503020204020204" charset="-122"/>
              </a:rPr>
              <a:t>上臂围代表肌肉、骨骼、皮下脂肪和皮肤的生长，是评价营养的简易指标。1岁以内上臂围增长迅速，1～5岁增长缓慢，约1～2cm。</a:t>
            </a:r>
            <a:endParaRPr sz="2400" spc="50" dirty="0">
              <a:ln w="3175">
                <a:noFill/>
                <a:prstDash val="dash"/>
              </a:ln>
              <a:solidFill>
                <a:schemeClr val="tx1"/>
              </a:solidFill>
              <a:latin typeface="+mj-ea"/>
              <a:ea typeface="+mj-ea"/>
              <a:cs typeface="微软雅黑" panose="020B0503020204020204" charset="-122"/>
            </a:endParaRPr>
          </a:p>
        </p:txBody>
      </p:sp>
      <p:sp>
        <p:nvSpPr>
          <p:cNvPr id="12" name="Title 6"/>
          <p:cNvSpPr txBox="1"/>
          <p:nvPr>
            <p:custDataLst>
              <p:tags r:id="rId12"/>
            </p:custDataLst>
          </p:nvPr>
        </p:nvSpPr>
        <p:spPr>
          <a:xfrm>
            <a:off x="608399" y="17205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一、婴幼儿体格发育评价</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6" name="文本框 5"/>
          <p:cNvSpPr txBox="1"/>
          <p:nvPr/>
        </p:nvSpPr>
        <p:spPr>
          <a:xfrm>
            <a:off x="1031240" y="1734185"/>
            <a:ext cx="4745355" cy="521970"/>
          </a:xfrm>
          <a:prstGeom prst="rect">
            <a:avLst/>
          </a:prstGeom>
          <a:noFill/>
        </p:spPr>
        <p:txBody>
          <a:bodyPr wrap="square" rtlCol="0" anchor="t">
            <a:spAutoFit/>
          </a:bodyPr>
          <a:p>
            <a:r>
              <a:rPr lang="zh-CN" altLang="en-US" sz="2800" dirty="0">
                <a:sym typeface="+mn-ea"/>
              </a:rPr>
              <a:t>（一）体格发育的评价指标</a:t>
            </a:r>
            <a:endParaRPr lang="zh-CN" altLang="en-US" sz="2800" dirty="0">
              <a:sym typeface="+mn-ea"/>
            </a:endParaRPr>
          </a:p>
        </p:txBody>
      </p:sp>
      <p:sp>
        <p:nvSpPr>
          <p:cNvPr id="7" name="矩形 6"/>
          <p:cNvSpPr/>
          <p:nvPr>
            <p:custDataLst>
              <p:tags r:id="rId13"/>
            </p:custDataLst>
          </p:nvPr>
        </p:nvSpPr>
        <p:spPr>
          <a:xfrm>
            <a:off x="6335433" y="2034604"/>
            <a:ext cx="5182845" cy="3960956"/>
          </a:xfrm>
          <a:prstGeom prst="rect">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lang="zh-CN" altLang="en-US" sz="2400" spc="50" dirty="0" smtClean="0">
                <a:ln w="3175">
                  <a:noFill/>
                  <a:prstDash val="dash"/>
                </a:ln>
                <a:solidFill>
                  <a:schemeClr val="tx1"/>
                </a:solidFill>
                <a:effectLst/>
                <a:latin typeface="+mj-ea"/>
                <a:ea typeface="+mj-ea"/>
                <a:cs typeface="微软雅黑" panose="020B0503020204020204" charset="-122"/>
                <a:sym typeface="+mn-ea"/>
              </a:rPr>
              <a:t>测量方法：</a:t>
            </a:r>
            <a:endParaRPr lang="zh-CN" altLang="en-US" sz="2400" spc="50" dirty="0" smtClean="0">
              <a:ln w="3175">
                <a:noFill/>
                <a:prstDash val="dash"/>
              </a:ln>
              <a:solidFill>
                <a:schemeClr val="tx1"/>
              </a:solidFill>
              <a:effectLst/>
              <a:latin typeface="+mj-ea"/>
              <a:ea typeface="+mj-ea"/>
              <a:cs typeface="微软雅黑" panose="020B0503020204020204" charset="-122"/>
              <a:sym typeface="+mn-ea"/>
            </a:endParaRPr>
          </a:p>
          <a:p>
            <a:pPr indent="0" fontAlgn="auto">
              <a:lnSpc>
                <a:spcPct val="150000"/>
              </a:lnSpc>
              <a:spcAft>
                <a:spcPts val="800"/>
              </a:spcAft>
              <a:buClr>
                <a:schemeClr val="tx1">
                  <a:lumMod val="65000"/>
                  <a:lumOff val="35000"/>
                </a:schemeClr>
              </a:buClr>
              <a:buFont typeface="Wingdings" panose="05000000000000000000" pitchFamily="2" charset="2"/>
              <a:buNone/>
            </a:pPr>
            <a:r>
              <a:rPr lang="zh-CN" altLang="en-US" sz="2400" spc="50" dirty="0" smtClean="0">
                <a:ln w="3175">
                  <a:noFill/>
                  <a:prstDash val="dash"/>
                </a:ln>
                <a:solidFill>
                  <a:schemeClr val="tx1"/>
                </a:solidFill>
                <a:effectLst/>
                <a:latin typeface="+mj-ea"/>
                <a:ea typeface="+mj-ea"/>
                <a:cs typeface="微软雅黑" panose="020B0503020204020204" charset="-122"/>
                <a:sym typeface="+mn-ea"/>
              </a:rPr>
              <a:t>被测者上肢放松下垂，在肱二头肌最突出处进行测量。测量处为肩峰与尺骨鹰嘴连线中点，周径与肱骨成直角。测量时软尺只需紧贴皮肤即可，勿压迫皮下组织。</a:t>
            </a:r>
            <a:endParaRPr lang="zh-CN" altLang="en-US" sz="2400" spc="50" dirty="0" smtClean="0">
              <a:ln w="3175">
                <a:noFill/>
                <a:prstDash val="dash"/>
              </a:ln>
              <a:solidFill>
                <a:schemeClr val="tx1"/>
              </a:solidFill>
              <a:effectLst/>
              <a:latin typeface="+mj-ea"/>
              <a:ea typeface="+mj-ea"/>
              <a:cs typeface="微软雅黑" panose="020B0503020204020204" charset="-122"/>
              <a:sym typeface="+mn-ea"/>
            </a:endParaRPr>
          </a:p>
        </p:txBody>
      </p:sp>
    </p:spTree>
    <p:custDataLst>
      <p:tags r:id="rId14"/>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2" name="矩形 1"/>
          <p:cNvSpPr/>
          <p:nvPr>
            <p:custDataLst>
              <p:tags r:id="rId8"/>
            </p:custDataLst>
          </p:nvPr>
        </p:nvSpPr>
        <p:spPr>
          <a:xfrm>
            <a:off x="6208433" y="1907604"/>
            <a:ext cx="5182845" cy="3960956"/>
          </a:xfrm>
          <a:prstGeom prst="rect">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0" fontAlgn="auto">
              <a:lnSpc>
                <a:spcPct val="150000"/>
              </a:lnSpc>
              <a:spcAft>
                <a:spcPts val="800"/>
              </a:spcAft>
              <a:buClr>
                <a:schemeClr val="tx1">
                  <a:lumMod val="65000"/>
                  <a:lumOff val="35000"/>
                </a:schemeClr>
              </a:buClr>
              <a:buFont typeface="Wingdings" panose="05000000000000000000" pitchFamily="2" charset="2"/>
            </a:pPr>
            <a:endParaRPr lang="zh-CN" altLang="en-US" sz="2400" spc="50" dirty="0" smtClean="0">
              <a:ln w="3175">
                <a:noFill/>
                <a:prstDash val="dash"/>
              </a:ln>
              <a:solidFill>
                <a:schemeClr val="tx1"/>
              </a:solidFill>
              <a:effectLst/>
              <a:latin typeface="+mj-ea"/>
              <a:ea typeface="+mj-ea"/>
              <a:cs typeface="微软雅黑" panose="020B0503020204020204" charset="-122"/>
              <a:sym typeface="+mn-ea"/>
            </a:endParaRPr>
          </a:p>
        </p:txBody>
      </p:sp>
      <p:sp>
        <p:nvSpPr>
          <p:cNvPr id="3" name="折角形 33"/>
          <p:cNvSpPr/>
          <p:nvPr>
            <p:custDataLst>
              <p:tags r:id="rId9"/>
            </p:custDataLst>
          </p:nvPr>
        </p:nvSpPr>
        <p:spPr>
          <a:xfrm>
            <a:off x="660400" y="1907540"/>
            <a:ext cx="5487670" cy="4457065"/>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4" name="任意多边形 8"/>
          <p:cNvSpPr/>
          <p:nvPr>
            <p:custDataLst>
              <p:tags r:id="rId10"/>
            </p:custDataLst>
          </p:nvPr>
        </p:nvSpPr>
        <p:spPr>
          <a:xfrm>
            <a:off x="918565" y="1591374"/>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5" name="Title 6"/>
          <p:cNvSpPr txBox="1"/>
          <p:nvPr>
            <p:custDataLst>
              <p:tags r:id="rId11"/>
            </p:custDataLst>
          </p:nvPr>
        </p:nvSpPr>
        <p:spPr>
          <a:xfrm>
            <a:off x="812165" y="2210435"/>
            <a:ext cx="518350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42900" indent="-342900" fontAlgn="auto">
              <a:lnSpc>
                <a:spcPct val="150000"/>
              </a:lnSpc>
              <a:spcAft>
                <a:spcPts val="800"/>
              </a:spcAft>
              <a:buClr>
                <a:schemeClr val="tx1">
                  <a:lumMod val="65000"/>
                  <a:lumOff val="35000"/>
                </a:schemeClr>
              </a:buClr>
              <a:buFont typeface="Wingdings" panose="05000000000000000000" charset="0"/>
              <a:buChar char="n"/>
            </a:pPr>
            <a:r>
              <a:rPr sz="2400" spc="50" dirty="0">
                <a:ln w="3175">
                  <a:noFill/>
                  <a:prstDash val="dash"/>
                </a:ln>
                <a:solidFill>
                  <a:schemeClr val="tx1"/>
                </a:solidFill>
                <a:latin typeface="+mj-ea"/>
                <a:ea typeface="+mj-ea"/>
                <a:cs typeface="微软雅黑" panose="020B0503020204020204" charset="-122"/>
              </a:rPr>
              <a:t>目前常见的参照标准有“中国九市儿童体格发育衡量数字”和世界卫生组织（WHO）推荐的“国际生长标准”。</a:t>
            </a:r>
            <a:endParaRPr sz="2400" spc="50" dirty="0">
              <a:ln w="3175">
                <a:noFill/>
                <a:prstDash val="dash"/>
              </a:ln>
              <a:solidFill>
                <a:schemeClr val="tx1"/>
              </a:solidFill>
              <a:latin typeface="+mj-ea"/>
              <a:ea typeface="+mj-ea"/>
              <a:cs typeface="微软雅黑" panose="020B0503020204020204" charset="-122"/>
            </a:endParaRPr>
          </a:p>
        </p:txBody>
      </p:sp>
      <p:sp>
        <p:nvSpPr>
          <p:cNvPr id="12" name="Title 6"/>
          <p:cNvSpPr txBox="1"/>
          <p:nvPr>
            <p:custDataLst>
              <p:tags r:id="rId12"/>
            </p:custDataLst>
          </p:nvPr>
        </p:nvSpPr>
        <p:spPr>
          <a:xfrm>
            <a:off x="608399" y="17205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一、婴幼儿体格发育评价</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6" name="文本框 5"/>
          <p:cNvSpPr txBox="1"/>
          <p:nvPr/>
        </p:nvSpPr>
        <p:spPr>
          <a:xfrm>
            <a:off x="1031240" y="1945005"/>
            <a:ext cx="4745355" cy="521970"/>
          </a:xfrm>
          <a:prstGeom prst="rect">
            <a:avLst/>
          </a:prstGeom>
          <a:noFill/>
        </p:spPr>
        <p:txBody>
          <a:bodyPr wrap="square" rtlCol="0" anchor="t">
            <a:spAutoFit/>
          </a:bodyPr>
          <a:p>
            <a:r>
              <a:rPr lang="zh-CN" altLang="en-US" sz="2800" dirty="0">
                <a:sym typeface="+mn-ea"/>
              </a:rPr>
              <a:t>（二）评价的参照标准</a:t>
            </a:r>
            <a:endParaRPr lang="zh-CN" altLang="en-US" sz="2800" dirty="0">
              <a:sym typeface="+mn-ea"/>
            </a:endParaRPr>
          </a:p>
        </p:txBody>
      </p:sp>
      <p:sp>
        <p:nvSpPr>
          <p:cNvPr id="8" name="矩形 7"/>
          <p:cNvSpPr/>
          <p:nvPr>
            <p:custDataLst>
              <p:tags r:id="rId13"/>
            </p:custDataLst>
          </p:nvPr>
        </p:nvSpPr>
        <p:spPr>
          <a:xfrm>
            <a:off x="6208433" y="2404174"/>
            <a:ext cx="5182845" cy="3960956"/>
          </a:xfrm>
          <a:prstGeom prst="rect">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lang="zh-CN" altLang="en-US" sz="2400" spc="50" dirty="0" smtClean="0">
                <a:ln w="3175">
                  <a:noFill/>
                  <a:prstDash val="dash"/>
                </a:ln>
                <a:solidFill>
                  <a:schemeClr val="tx1"/>
                </a:solidFill>
                <a:effectLst/>
                <a:latin typeface="+mj-ea"/>
                <a:ea typeface="+mj-ea"/>
                <a:cs typeface="微软雅黑" panose="020B0503020204020204" charset="-122"/>
                <a:sym typeface="+mn-ea"/>
              </a:rPr>
              <a:t>对照参考标准，根据离差法，平均数±2个标准差（±2SD）之间为正常范围，95%的儿童都在这个正常范围内。如，儿童的体重值在正常值范围内，即评定为正常，高于或是低于正常值范围常，都是不正常的，应引起看护者的重视。</a:t>
            </a:r>
            <a:endParaRPr lang="zh-CN" altLang="en-US" sz="2400" spc="50" dirty="0" smtClean="0">
              <a:ln w="3175">
                <a:noFill/>
                <a:prstDash val="dash"/>
              </a:ln>
              <a:solidFill>
                <a:schemeClr val="tx1"/>
              </a:solidFill>
              <a:effectLst/>
              <a:latin typeface="+mj-ea"/>
              <a:ea typeface="+mj-ea"/>
              <a:cs typeface="微软雅黑" panose="020B0503020204020204" charset="-122"/>
              <a:sym typeface="+mn-ea"/>
            </a:endParaRPr>
          </a:p>
        </p:txBody>
      </p:sp>
      <p:sp>
        <p:nvSpPr>
          <p:cNvPr id="13" name="文本框 12"/>
          <p:cNvSpPr txBox="1"/>
          <p:nvPr>
            <p:custDataLst>
              <p:tags r:id="rId14"/>
            </p:custDataLst>
          </p:nvPr>
        </p:nvSpPr>
        <p:spPr>
          <a:xfrm>
            <a:off x="6682740" y="1960880"/>
            <a:ext cx="4616450" cy="521970"/>
          </a:xfrm>
          <a:prstGeom prst="rect">
            <a:avLst/>
          </a:prstGeom>
          <a:noFill/>
        </p:spPr>
        <p:txBody>
          <a:bodyPr wrap="square" rtlCol="0" anchor="t">
            <a:spAutoFit/>
          </a:bodyPr>
          <a:p>
            <a:pPr algn="ctr"/>
            <a:r>
              <a:rPr lang="zh-CN" altLang="en-US" sz="2800" dirty="0">
                <a:sym typeface="+mn-ea"/>
              </a:rPr>
              <a:t>（三）正常范围</a:t>
            </a:r>
            <a:endParaRPr lang="zh-CN" altLang="en-US" sz="2800" dirty="0">
              <a:sym typeface="+mn-ea"/>
            </a:endParaRPr>
          </a:p>
        </p:txBody>
      </p:sp>
    </p:spTree>
    <p:custDataLst>
      <p:tags r:id="rId15"/>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2" name="矩形 1"/>
          <p:cNvSpPr/>
          <p:nvPr>
            <p:custDataLst>
              <p:tags r:id="rId8"/>
            </p:custDataLst>
          </p:nvPr>
        </p:nvSpPr>
        <p:spPr>
          <a:xfrm>
            <a:off x="6208433" y="1907604"/>
            <a:ext cx="5182845" cy="3960956"/>
          </a:xfrm>
          <a:prstGeom prst="rect">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0" fontAlgn="auto">
              <a:lnSpc>
                <a:spcPct val="150000"/>
              </a:lnSpc>
              <a:spcAft>
                <a:spcPts val="800"/>
              </a:spcAft>
              <a:buClr>
                <a:schemeClr val="tx1">
                  <a:lumMod val="65000"/>
                  <a:lumOff val="35000"/>
                </a:schemeClr>
              </a:buClr>
              <a:buFont typeface="Wingdings" panose="05000000000000000000" pitchFamily="2" charset="2"/>
            </a:pPr>
            <a:endParaRPr lang="zh-CN" altLang="en-US" sz="2400" spc="50" dirty="0" smtClean="0">
              <a:ln w="3175">
                <a:noFill/>
                <a:prstDash val="dash"/>
              </a:ln>
              <a:solidFill>
                <a:schemeClr val="tx1"/>
              </a:solidFill>
              <a:effectLst/>
              <a:latin typeface="+mj-ea"/>
              <a:ea typeface="+mj-ea"/>
              <a:cs typeface="微软雅黑" panose="020B0503020204020204" charset="-122"/>
              <a:sym typeface="+mn-ea"/>
            </a:endParaRPr>
          </a:p>
        </p:txBody>
      </p:sp>
      <p:sp>
        <p:nvSpPr>
          <p:cNvPr id="3" name="折角形 33"/>
          <p:cNvSpPr/>
          <p:nvPr>
            <p:custDataLst>
              <p:tags r:id="rId9"/>
            </p:custDataLst>
          </p:nvPr>
        </p:nvSpPr>
        <p:spPr>
          <a:xfrm>
            <a:off x="660400" y="1907540"/>
            <a:ext cx="5487670" cy="4457065"/>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4" name="任意多边形 8"/>
          <p:cNvSpPr/>
          <p:nvPr>
            <p:custDataLst>
              <p:tags r:id="rId10"/>
            </p:custDataLst>
          </p:nvPr>
        </p:nvSpPr>
        <p:spPr>
          <a:xfrm>
            <a:off x="918565" y="1591374"/>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5" name="Title 6"/>
          <p:cNvSpPr txBox="1"/>
          <p:nvPr>
            <p:custDataLst>
              <p:tags r:id="rId11"/>
            </p:custDataLst>
          </p:nvPr>
        </p:nvSpPr>
        <p:spPr>
          <a:xfrm>
            <a:off x="812165" y="3020060"/>
            <a:ext cx="518350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42900" indent="-342900" fontAlgn="auto">
              <a:lnSpc>
                <a:spcPct val="150000"/>
              </a:lnSpc>
              <a:spcAft>
                <a:spcPts val="800"/>
              </a:spcAft>
              <a:buClr>
                <a:schemeClr val="tx1">
                  <a:lumMod val="65000"/>
                  <a:lumOff val="35000"/>
                </a:schemeClr>
              </a:buClr>
              <a:buFont typeface="Wingdings" panose="05000000000000000000" charset="0"/>
              <a:buChar char="n"/>
            </a:pPr>
            <a:r>
              <a:rPr sz="2400" spc="50" dirty="0">
                <a:ln w="3175">
                  <a:noFill/>
                  <a:prstDash val="dash"/>
                </a:ln>
                <a:solidFill>
                  <a:schemeClr val="tx1"/>
                </a:solidFill>
                <a:latin typeface="+mj-ea"/>
                <a:ea typeface="+mj-ea"/>
                <a:cs typeface="微软雅黑" panose="020B0503020204020204" charset="-122"/>
              </a:rPr>
              <a:t>1.年龄别体重</a:t>
            </a:r>
            <a:endParaRPr sz="2400" spc="50" dirty="0">
              <a:ln w="3175">
                <a:noFill/>
                <a:prstDash val="dash"/>
              </a:ln>
              <a:solidFill>
                <a:schemeClr val="tx1"/>
              </a:solidFill>
              <a:latin typeface="+mj-ea"/>
              <a:ea typeface="+mj-ea"/>
              <a:cs typeface="微软雅黑" panose="020B0503020204020204" charset="-122"/>
            </a:endParaRPr>
          </a:p>
          <a:p>
            <a:pPr marL="342900" indent="-342900" fontAlgn="auto">
              <a:lnSpc>
                <a:spcPct val="150000"/>
              </a:lnSpc>
              <a:spcAft>
                <a:spcPts val="800"/>
              </a:spcAft>
              <a:buClr>
                <a:schemeClr val="tx1">
                  <a:lumMod val="65000"/>
                  <a:lumOff val="35000"/>
                </a:schemeClr>
              </a:buClr>
              <a:buFont typeface="Wingdings" panose="05000000000000000000" charset="0"/>
              <a:buChar char="n"/>
            </a:pPr>
            <a:r>
              <a:rPr sz="2400" spc="50" dirty="0">
                <a:ln w="3175">
                  <a:noFill/>
                  <a:prstDash val="dash"/>
                </a:ln>
                <a:solidFill>
                  <a:schemeClr val="tx1"/>
                </a:solidFill>
                <a:latin typeface="+mj-ea"/>
                <a:ea typeface="+mj-ea"/>
                <a:cs typeface="微软雅黑" panose="020B0503020204020204" charset="-122"/>
              </a:rPr>
              <a:t>根据不同年龄、性别的体重标准进行评价。体重值＜（-2SD），为低体重；（-2SD）≤体重值≤（+2SD），为正常；体重值＞（+2SD），为体重超重，有肥胖的倾向。</a:t>
            </a:r>
            <a:endParaRPr sz="2400" spc="50" dirty="0">
              <a:ln w="3175">
                <a:noFill/>
                <a:prstDash val="dash"/>
              </a:ln>
              <a:solidFill>
                <a:schemeClr val="tx1"/>
              </a:solidFill>
              <a:latin typeface="+mj-ea"/>
              <a:ea typeface="+mj-ea"/>
              <a:cs typeface="微软雅黑" panose="020B0503020204020204" charset="-122"/>
            </a:endParaRPr>
          </a:p>
        </p:txBody>
      </p:sp>
      <p:sp>
        <p:nvSpPr>
          <p:cNvPr id="12" name="Title 6"/>
          <p:cNvSpPr txBox="1"/>
          <p:nvPr>
            <p:custDataLst>
              <p:tags r:id="rId12"/>
            </p:custDataLst>
          </p:nvPr>
        </p:nvSpPr>
        <p:spPr>
          <a:xfrm>
            <a:off x="608399" y="17205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一、婴幼儿体格发育评价</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6" name="文本框 5"/>
          <p:cNvSpPr txBox="1"/>
          <p:nvPr/>
        </p:nvSpPr>
        <p:spPr>
          <a:xfrm>
            <a:off x="1031240" y="1945005"/>
            <a:ext cx="4745355" cy="521970"/>
          </a:xfrm>
          <a:prstGeom prst="rect">
            <a:avLst/>
          </a:prstGeom>
          <a:noFill/>
        </p:spPr>
        <p:txBody>
          <a:bodyPr wrap="square" rtlCol="0" anchor="t">
            <a:spAutoFit/>
          </a:bodyPr>
          <a:p>
            <a:r>
              <a:rPr lang="zh-CN" altLang="en-US" sz="2800" dirty="0">
                <a:sym typeface="+mn-ea"/>
              </a:rPr>
              <a:t>（四）体格发育评价方法</a:t>
            </a:r>
            <a:endParaRPr lang="zh-CN" altLang="en-US" sz="2800" dirty="0">
              <a:sym typeface="+mn-ea"/>
            </a:endParaRPr>
          </a:p>
        </p:txBody>
      </p:sp>
      <p:sp>
        <p:nvSpPr>
          <p:cNvPr id="8" name="矩形 7"/>
          <p:cNvSpPr/>
          <p:nvPr>
            <p:custDataLst>
              <p:tags r:id="rId13"/>
            </p:custDataLst>
          </p:nvPr>
        </p:nvSpPr>
        <p:spPr>
          <a:xfrm>
            <a:off x="6208433" y="2160334"/>
            <a:ext cx="5182845" cy="3960956"/>
          </a:xfrm>
          <a:prstGeom prst="rect">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lang="zh-CN" altLang="en-US" sz="2400" spc="50" dirty="0" smtClean="0">
                <a:ln w="3175">
                  <a:noFill/>
                  <a:prstDash val="dash"/>
                </a:ln>
                <a:solidFill>
                  <a:schemeClr val="tx1"/>
                </a:solidFill>
                <a:effectLst/>
                <a:latin typeface="+mj-ea"/>
                <a:ea typeface="+mj-ea"/>
                <a:cs typeface="微软雅黑" panose="020B0503020204020204" charset="-122"/>
                <a:sym typeface="+mn-ea"/>
              </a:rPr>
              <a:t>2.年龄别身长</a:t>
            </a:r>
            <a:endParaRPr lang="zh-CN" altLang="en-US" sz="2400" spc="50" dirty="0" smtClean="0">
              <a:ln w="3175">
                <a:noFill/>
                <a:prstDash val="dash"/>
              </a:ln>
              <a:solidFill>
                <a:schemeClr val="tx1"/>
              </a:solidFill>
              <a:effectLst/>
              <a:latin typeface="+mj-ea"/>
              <a:ea typeface="+mj-ea"/>
              <a:cs typeface="微软雅黑" panose="020B0503020204020204" charset="-122"/>
              <a:sym typeface="+mn-ea"/>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lang="zh-CN" altLang="en-US" sz="2400" spc="50" dirty="0" smtClean="0">
                <a:ln w="3175">
                  <a:noFill/>
                  <a:prstDash val="dash"/>
                </a:ln>
                <a:solidFill>
                  <a:schemeClr val="tx1"/>
                </a:solidFill>
                <a:effectLst/>
                <a:latin typeface="+mj-ea"/>
                <a:ea typeface="+mj-ea"/>
                <a:cs typeface="微软雅黑" panose="020B0503020204020204" charset="-122"/>
                <a:sym typeface="+mn-ea"/>
              </a:rPr>
              <a:t>根据不同年龄、性别的身长标准进行评价的指标。身长值＜（-2SD），为生长发育迟缓，即矮小；（-2SD）≤身长值≤（+2SD），为正常。</a:t>
            </a:r>
            <a:endParaRPr lang="zh-CN" altLang="en-US" sz="2400" spc="50" dirty="0" smtClean="0">
              <a:ln w="3175">
                <a:noFill/>
                <a:prstDash val="dash"/>
              </a:ln>
              <a:solidFill>
                <a:schemeClr val="tx1"/>
              </a:solidFill>
              <a:effectLst/>
              <a:latin typeface="+mj-ea"/>
              <a:ea typeface="+mj-ea"/>
              <a:cs typeface="微软雅黑" panose="020B0503020204020204" charset="-122"/>
              <a:sym typeface="+mn-ea"/>
            </a:endParaRPr>
          </a:p>
        </p:txBody>
      </p:sp>
    </p:spTree>
    <p:custDataLst>
      <p:tags r:id="rId14"/>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折角形 33"/>
          <p:cNvSpPr/>
          <p:nvPr>
            <p:custDataLst>
              <p:tags r:id="rId8"/>
            </p:custDataLst>
          </p:nvPr>
        </p:nvSpPr>
        <p:spPr>
          <a:xfrm>
            <a:off x="660400" y="1591310"/>
            <a:ext cx="5487670" cy="4457065"/>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4" name="任意多边形 8"/>
          <p:cNvSpPr/>
          <p:nvPr>
            <p:custDataLst>
              <p:tags r:id="rId9"/>
            </p:custDataLst>
          </p:nvPr>
        </p:nvSpPr>
        <p:spPr>
          <a:xfrm>
            <a:off x="918565" y="1591374"/>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5" name="Title 6"/>
          <p:cNvSpPr txBox="1"/>
          <p:nvPr>
            <p:custDataLst>
              <p:tags r:id="rId10"/>
            </p:custDataLst>
          </p:nvPr>
        </p:nvSpPr>
        <p:spPr>
          <a:xfrm>
            <a:off x="660400" y="2595880"/>
            <a:ext cx="554037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42900" indent="-342900" fontAlgn="auto">
              <a:lnSpc>
                <a:spcPct val="150000"/>
              </a:lnSpc>
              <a:spcAft>
                <a:spcPts val="800"/>
              </a:spcAft>
              <a:buClr>
                <a:schemeClr val="tx1">
                  <a:lumMod val="65000"/>
                  <a:lumOff val="35000"/>
                </a:schemeClr>
              </a:buClr>
              <a:buFont typeface="Wingdings" panose="05000000000000000000" charset="0"/>
              <a:buChar char="n"/>
            </a:pPr>
            <a:r>
              <a:rPr sz="2400" spc="50" dirty="0">
                <a:ln w="3175">
                  <a:noFill/>
                  <a:prstDash val="dash"/>
                </a:ln>
                <a:solidFill>
                  <a:schemeClr val="tx1"/>
                </a:solidFill>
                <a:latin typeface="+mj-ea"/>
                <a:ea typeface="+mj-ea"/>
                <a:cs typeface="微软雅黑" panose="020B0503020204020204" charset="-122"/>
              </a:rPr>
              <a:t>3.身长别体重</a:t>
            </a:r>
            <a:endParaRPr sz="2400" spc="50" dirty="0">
              <a:ln w="3175">
                <a:noFill/>
                <a:prstDash val="dash"/>
              </a:ln>
              <a:solidFill>
                <a:schemeClr val="tx1"/>
              </a:solidFill>
              <a:latin typeface="+mj-ea"/>
              <a:ea typeface="+mj-ea"/>
              <a:cs typeface="微软雅黑" panose="020B0503020204020204" charset="-122"/>
            </a:endParaRPr>
          </a:p>
          <a:p>
            <a:pPr marL="342900" indent="-342900" fontAlgn="auto">
              <a:lnSpc>
                <a:spcPct val="150000"/>
              </a:lnSpc>
              <a:spcAft>
                <a:spcPts val="800"/>
              </a:spcAft>
              <a:buClr>
                <a:schemeClr val="tx1">
                  <a:lumMod val="65000"/>
                  <a:lumOff val="35000"/>
                </a:schemeClr>
              </a:buClr>
              <a:buFont typeface="Wingdings" panose="05000000000000000000" charset="0"/>
              <a:buChar char="n"/>
            </a:pPr>
            <a:r>
              <a:rPr sz="2200" spc="50" dirty="0">
                <a:ln w="3175">
                  <a:noFill/>
                  <a:prstDash val="dash"/>
                </a:ln>
                <a:solidFill>
                  <a:schemeClr val="tx1"/>
                </a:solidFill>
                <a:latin typeface="+mj-ea"/>
                <a:ea typeface="+mj-ea"/>
                <a:cs typeface="微软雅黑" panose="020B0503020204020204" charset="-122"/>
              </a:rPr>
              <a:t>不论年龄，根据不同身长、性别的体重标准进行评价，也就是身长有多高，体重应该有多重，是评价婴幼儿营养状况的可靠指标。按身长的体重＜（-2SD）, 为消瘦；（-2SD）≤按身长的体重≤（+2SD），为正常；如超过平均数20%即为肥胖。</a:t>
            </a:r>
            <a:endParaRPr sz="2200" spc="50" dirty="0">
              <a:ln w="3175">
                <a:noFill/>
                <a:prstDash val="dash"/>
              </a:ln>
              <a:solidFill>
                <a:schemeClr val="tx1"/>
              </a:solidFill>
              <a:latin typeface="+mj-ea"/>
              <a:ea typeface="+mj-ea"/>
              <a:cs typeface="微软雅黑" panose="020B0503020204020204" charset="-122"/>
            </a:endParaRPr>
          </a:p>
        </p:txBody>
      </p:sp>
      <p:sp>
        <p:nvSpPr>
          <p:cNvPr id="12" name="Title 6"/>
          <p:cNvSpPr txBox="1"/>
          <p:nvPr>
            <p:custDataLst>
              <p:tags r:id="rId11"/>
            </p:custDataLst>
          </p:nvPr>
        </p:nvSpPr>
        <p:spPr>
          <a:xfrm>
            <a:off x="608399" y="17205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一、婴幼儿体格发育评价</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6" name="文本框 5"/>
          <p:cNvSpPr txBox="1"/>
          <p:nvPr/>
        </p:nvSpPr>
        <p:spPr>
          <a:xfrm>
            <a:off x="1031240" y="1450340"/>
            <a:ext cx="4745355" cy="521970"/>
          </a:xfrm>
          <a:prstGeom prst="rect">
            <a:avLst/>
          </a:prstGeom>
          <a:noFill/>
        </p:spPr>
        <p:txBody>
          <a:bodyPr wrap="square" rtlCol="0" anchor="t">
            <a:spAutoFit/>
          </a:bodyPr>
          <a:p>
            <a:r>
              <a:rPr lang="zh-CN" altLang="en-US" sz="2800" dirty="0">
                <a:sym typeface="+mn-ea"/>
              </a:rPr>
              <a:t>（四）体格发育评价方法</a:t>
            </a:r>
            <a:endParaRPr lang="zh-CN" altLang="en-US" sz="2800" dirty="0">
              <a:sym typeface="+mn-ea"/>
            </a:endParaRPr>
          </a:p>
        </p:txBody>
      </p:sp>
      <p:sp>
        <p:nvSpPr>
          <p:cNvPr id="8" name="矩形 7"/>
          <p:cNvSpPr/>
          <p:nvPr>
            <p:custDataLst>
              <p:tags r:id="rId12"/>
            </p:custDataLst>
          </p:nvPr>
        </p:nvSpPr>
        <p:spPr>
          <a:xfrm>
            <a:off x="6289040" y="1591310"/>
            <a:ext cx="5182870" cy="4079240"/>
          </a:xfrm>
          <a:prstGeom prst="rect">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lang="zh-CN" altLang="en-US" sz="2400" spc="50" dirty="0" smtClean="0">
                <a:ln w="3175">
                  <a:noFill/>
                  <a:prstDash val="dash"/>
                </a:ln>
                <a:solidFill>
                  <a:schemeClr val="tx1"/>
                </a:solidFill>
                <a:effectLst/>
                <a:latin typeface="+mj-ea"/>
                <a:ea typeface="+mj-ea"/>
                <a:cs typeface="微软雅黑" panose="020B0503020204020204" charset="-122"/>
                <a:sym typeface="+mn-ea"/>
              </a:rPr>
              <a:t>4.头围</a:t>
            </a:r>
            <a:endParaRPr lang="zh-CN" altLang="en-US" sz="2400" spc="50" dirty="0" smtClean="0">
              <a:ln w="3175">
                <a:noFill/>
                <a:prstDash val="dash"/>
              </a:ln>
              <a:solidFill>
                <a:schemeClr val="tx1"/>
              </a:solidFill>
              <a:effectLst/>
              <a:latin typeface="+mj-ea"/>
              <a:ea typeface="+mj-ea"/>
              <a:cs typeface="微软雅黑" panose="020B0503020204020204" charset="-122"/>
              <a:sym typeface="+mn-ea"/>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lang="zh-CN" altLang="en-US" sz="2400" spc="50" dirty="0" smtClean="0">
                <a:ln w="3175">
                  <a:noFill/>
                  <a:prstDash val="dash"/>
                </a:ln>
                <a:solidFill>
                  <a:schemeClr val="tx1"/>
                </a:solidFill>
                <a:effectLst/>
                <a:latin typeface="+mj-ea"/>
                <a:ea typeface="+mj-ea"/>
                <a:cs typeface="微软雅黑" panose="020B0503020204020204" charset="-122"/>
                <a:sym typeface="+mn-ea"/>
              </a:rPr>
              <a:t>按不同年龄的头围标准进行评价。头围值＜（-2SD），为小头；（-2SD）≤头围值≤ （+2SD），为正常；头围值〉（+2SD），为大头。</a:t>
            </a:r>
            <a:endParaRPr lang="zh-CN" altLang="en-US" sz="2400" spc="50" dirty="0" smtClean="0">
              <a:ln w="3175">
                <a:noFill/>
                <a:prstDash val="dash"/>
              </a:ln>
              <a:solidFill>
                <a:schemeClr val="tx1"/>
              </a:solidFill>
              <a:effectLst/>
              <a:latin typeface="+mj-ea"/>
              <a:ea typeface="+mj-ea"/>
              <a:cs typeface="微软雅黑" panose="020B0503020204020204" charset="-122"/>
              <a:sym typeface="+mn-ea"/>
            </a:endParaRPr>
          </a:p>
        </p:txBody>
      </p:sp>
    </p:spTree>
    <p:custDataLst>
      <p:tags r:id="rId1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折角形 33"/>
          <p:cNvSpPr/>
          <p:nvPr>
            <p:custDataLst>
              <p:tags r:id="rId8"/>
            </p:custDataLst>
          </p:nvPr>
        </p:nvSpPr>
        <p:spPr>
          <a:xfrm>
            <a:off x="608330" y="1200785"/>
            <a:ext cx="11208385" cy="5327015"/>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4" name="任意多边形 8"/>
          <p:cNvSpPr/>
          <p:nvPr>
            <p:custDataLst>
              <p:tags r:id="rId9"/>
            </p:custDataLst>
          </p:nvPr>
        </p:nvSpPr>
        <p:spPr>
          <a:xfrm>
            <a:off x="918565" y="1129729"/>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5" name="Title 6"/>
          <p:cNvSpPr txBox="1"/>
          <p:nvPr>
            <p:custDataLst>
              <p:tags r:id="rId10"/>
            </p:custDataLst>
          </p:nvPr>
        </p:nvSpPr>
        <p:spPr>
          <a:xfrm>
            <a:off x="838835" y="1083945"/>
            <a:ext cx="10513060"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42900" indent="-342900" fontAlgn="auto">
              <a:lnSpc>
                <a:spcPct val="150000"/>
              </a:lnSpc>
              <a:spcAft>
                <a:spcPts val="800"/>
              </a:spcAft>
              <a:buClr>
                <a:schemeClr val="tx1">
                  <a:lumMod val="65000"/>
                  <a:lumOff val="35000"/>
                </a:schemeClr>
              </a:buClr>
              <a:buFont typeface="Wingdings" panose="05000000000000000000" charset="0"/>
              <a:buChar char="n"/>
            </a:pPr>
            <a:r>
              <a:rPr sz="2400" spc="50" dirty="0">
                <a:ln w="3175">
                  <a:noFill/>
                  <a:prstDash val="dash"/>
                </a:ln>
                <a:solidFill>
                  <a:schemeClr val="tx1"/>
                </a:solidFill>
                <a:latin typeface="+mj-ea"/>
                <a:ea typeface="+mj-ea"/>
                <a:cs typeface="微软雅黑" panose="020B0503020204020204" charset="-122"/>
              </a:rPr>
              <a:t>将特定时间、某一个体的各项体格生长指标与同性别、同年龄人群相应参数进行横向比较来评价个体的体格生长状况，常用方法有均值标准差法和百分数法，评价结果以发育等级的方式表示（</a:t>
            </a:r>
            <a:r>
              <a:rPr lang="zh-CN" altLang="en-US" sz="2400" spc="50" dirty="0">
                <a:ln w="3175">
                  <a:noFill/>
                  <a:prstDash val="dash"/>
                </a:ln>
                <a:solidFill>
                  <a:schemeClr val="tx1"/>
                </a:solidFill>
                <a:latin typeface="+mj-ea"/>
                <a:ea typeface="+mj-ea"/>
                <a:cs typeface="微软雅黑" panose="020B0503020204020204" charset="-122"/>
              </a:rPr>
              <a:t>见</a:t>
            </a:r>
            <a:r>
              <a:rPr sz="2400" spc="50" dirty="0">
                <a:ln w="3175">
                  <a:noFill/>
                  <a:prstDash val="dash"/>
                </a:ln>
                <a:solidFill>
                  <a:schemeClr val="tx1"/>
                </a:solidFill>
                <a:latin typeface="+mj-ea"/>
                <a:ea typeface="+mj-ea"/>
                <a:cs typeface="微软雅黑" panose="020B0503020204020204" charset="-122"/>
              </a:rPr>
              <a:t>表</a:t>
            </a:r>
            <a:r>
              <a:rPr lang="zh-CN" altLang="en-US" sz="2400" spc="50" dirty="0">
                <a:ln w="3175">
                  <a:noFill/>
                  <a:prstDash val="dash"/>
                </a:ln>
                <a:solidFill>
                  <a:schemeClr val="tx1"/>
                </a:solidFill>
                <a:latin typeface="+mj-ea"/>
                <a:ea typeface="+mj-ea"/>
                <a:cs typeface="微软雅黑" panose="020B0503020204020204" charset="-122"/>
              </a:rPr>
              <a:t>）</a:t>
            </a:r>
            <a:endParaRPr lang="zh-CN" altLang="en-US" sz="2400" spc="50" dirty="0">
              <a:ln w="3175">
                <a:noFill/>
                <a:prstDash val="dash"/>
              </a:ln>
              <a:solidFill>
                <a:schemeClr val="tx1"/>
              </a:solidFill>
              <a:latin typeface="+mj-ea"/>
              <a:ea typeface="+mj-ea"/>
              <a:cs typeface="微软雅黑" panose="020B0503020204020204" charset="-122"/>
            </a:endParaRPr>
          </a:p>
        </p:txBody>
      </p:sp>
      <p:sp>
        <p:nvSpPr>
          <p:cNvPr id="12" name="Title 6"/>
          <p:cNvSpPr txBox="1"/>
          <p:nvPr>
            <p:custDataLst>
              <p:tags r:id="rId11"/>
            </p:custDataLst>
          </p:nvPr>
        </p:nvSpPr>
        <p:spPr>
          <a:xfrm>
            <a:off x="608399" y="17205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一、婴幼儿体格发育评价</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6" name="文本框 5"/>
          <p:cNvSpPr txBox="1"/>
          <p:nvPr/>
        </p:nvSpPr>
        <p:spPr>
          <a:xfrm>
            <a:off x="1381760" y="1200785"/>
            <a:ext cx="4745355" cy="521970"/>
          </a:xfrm>
          <a:prstGeom prst="rect">
            <a:avLst/>
          </a:prstGeom>
          <a:noFill/>
        </p:spPr>
        <p:txBody>
          <a:bodyPr wrap="square" rtlCol="0" anchor="t">
            <a:spAutoFit/>
          </a:bodyPr>
          <a:p>
            <a:r>
              <a:rPr lang="zh-CN" altLang="en-US" sz="2800" dirty="0">
                <a:sym typeface="+mn-ea"/>
              </a:rPr>
              <a:t>（五）发育等级评价</a:t>
            </a:r>
            <a:endParaRPr lang="zh-CN" altLang="en-US" sz="2800" dirty="0">
              <a:sym typeface="+mn-ea"/>
            </a:endParaRPr>
          </a:p>
        </p:txBody>
      </p:sp>
      <p:pic>
        <p:nvPicPr>
          <p:cNvPr id="21" name="图片 20"/>
          <p:cNvPicPr>
            <a:picLocks noChangeAspect="1"/>
          </p:cNvPicPr>
          <p:nvPr/>
        </p:nvPicPr>
        <p:blipFill>
          <a:blip r:embed="rId12"/>
          <a:stretch>
            <a:fillRect/>
          </a:stretch>
        </p:blipFill>
        <p:spPr>
          <a:xfrm>
            <a:off x="1600200" y="3927475"/>
            <a:ext cx="8502650" cy="2437765"/>
          </a:xfrm>
          <a:prstGeom prst="rect">
            <a:avLst/>
          </a:prstGeom>
        </p:spPr>
      </p:pic>
      <p:sp>
        <p:nvSpPr>
          <p:cNvPr id="100" name="文本框 99"/>
          <p:cNvSpPr txBox="1"/>
          <p:nvPr/>
        </p:nvSpPr>
        <p:spPr>
          <a:xfrm>
            <a:off x="3449320" y="3643630"/>
            <a:ext cx="5080000" cy="306705"/>
          </a:xfrm>
          <a:prstGeom prst="rect">
            <a:avLst/>
          </a:prstGeom>
          <a:noFill/>
          <a:ln w="9525">
            <a:noFill/>
          </a:ln>
        </p:spPr>
        <p:txBody>
          <a:bodyPr>
            <a:spAutoFit/>
            <a:scene3d>
              <a:camera prst="orthographicFront"/>
              <a:lightRig rig="threePt" dir="t"/>
            </a:scene3d>
          </a:bodyPr>
          <a:p>
            <a:pPr indent="254000" algn="ctr"/>
            <a:r>
              <a:rPr lang="zh-CN" sz="1400" b="1">
                <a:solidFill>
                  <a:schemeClr val="tx1"/>
                </a:solidFill>
                <a:effectLst>
                  <a:outerShdw blurRad="38100" dist="19050" dir="2700000" algn="tl" rotWithShape="0">
                    <a:schemeClr val="dk1">
                      <a:alpha val="40000"/>
                    </a:schemeClr>
                  </a:outerShdw>
                </a:effectLst>
                <a:ea typeface="宋体" panose="02010600030101010101" pitchFamily="2" charset="-122"/>
              </a:rPr>
              <a:t>发育评价方法的等级</a:t>
            </a:r>
            <a:endParaRPr lang="zh-CN" altLang="en-US" sz="1400" b="1">
              <a:solidFill>
                <a:schemeClr val="tx1"/>
              </a:solidFill>
              <a:effectLst>
                <a:outerShdw blurRad="38100" dist="19050" dir="2700000" algn="tl" rotWithShape="0">
                  <a:schemeClr val="dk1">
                    <a:alpha val="40000"/>
                  </a:schemeClr>
                </a:outerShdw>
              </a:effectLst>
              <a:ea typeface="宋体" panose="02010600030101010101" pitchFamily="2" charset="-122"/>
            </a:endParaRPr>
          </a:p>
        </p:txBody>
      </p:sp>
    </p:spTree>
    <p:custDataLst>
      <p:tags r:id="rId1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7" name="图片 6"/>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8" name="图片 7"/>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矩形 2"/>
          <p:cNvSpPr/>
          <p:nvPr>
            <p:custDataLst>
              <p:tags r:id="rId8"/>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幼圆" panose="02010509060101010101" pitchFamily="49" charset="-122"/>
              <a:cs typeface="+mn-cs"/>
            </a:endParaRPr>
          </a:p>
        </p:txBody>
      </p:sp>
      <p:sp>
        <p:nvSpPr>
          <p:cNvPr id="4" name="文本框 3"/>
          <p:cNvSpPr txBox="1"/>
          <p:nvPr>
            <p:custDataLst>
              <p:tags r:id="rId9"/>
            </p:custDataLst>
          </p:nvPr>
        </p:nvSpPr>
        <p:spPr>
          <a:xfrm>
            <a:off x="1065599" y="1677600"/>
            <a:ext cx="10060249" cy="3960000"/>
          </a:xfrm>
          <a:prstGeom prst="rect">
            <a:avLst/>
          </a:prstGeom>
          <a:noFill/>
        </p:spPr>
        <p:txBody>
          <a:bodyPr wrap="square" rtlCol="0" anchor="ctr" anchorCtr="0">
            <a:normAutofit/>
          </a:bodyPr>
          <a:lstStyle/>
          <a:p>
            <a:pPr lvl="0" indent="0" algn="just" fontAlgn="auto">
              <a:lnSpc>
                <a:spcPct val="150000"/>
              </a:lnSpc>
              <a:spcAft>
                <a:spcPts val="800"/>
              </a:spcAft>
              <a:buClr>
                <a:schemeClr val="tx1">
                  <a:lumMod val="75000"/>
                  <a:lumOff val="25000"/>
                </a:schemeClr>
              </a:buClr>
              <a:buFont typeface="Wingdings" panose="05000000000000000000" pitchFamily="2" charset="2"/>
              <a:buNone/>
              <a:defRPr/>
            </a:pPr>
            <a:r>
              <a:rPr lang="en-US" altLang="zh-CN" sz="2800" spc="100" dirty="0">
                <a:latin typeface="+mj-ea"/>
                <a:ea typeface="+mj-ea"/>
                <a:sym typeface="+mn-ea"/>
              </a:rPr>
              <a:t>       </a:t>
            </a:r>
            <a:r>
              <a:rPr lang="zh-CN" altLang="en-US" sz="2800" spc="100" dirty="0">
                <a:latin typeface="+mj-ea"/>
                <a:ea typeface="+mj-ea"/>
                <a:sym typeface="+mn-ea"/>
              </a:rPr>
              <a:t>生长监测是对个体儿童的体重进行定期连续的测量，并将测量值记录在生长发育图中，观察分析其体重曲线在生长发育图中的走向，及时分析原因，采取相应的措施干预，促使婴幼儿健康地成长。</a:t>
            </a:r>
            <a:endParaRPr lang="zh-CN" altLang="en-US" sz="2800" spc="100" dirty="0">
              <a:latin typeface="+mj-ea"/>
              <a:ea typeface="+mj-ea"/>
              <a:sym typeface="+mn-ea"/>
            </a:endParaRPr>
          </a:p>
        </p:txBody>
      </p:sp>
      <p:sp>
        <p:nvSpPr>
          <p:cNvPr id="5" name="Title 6"/>
          <p:cNvSpPr txBox="1"/>
          <p:nvPr>
            <p:custDataLst>
              <p:tags r:id="rId10"/>
            </p:custDataLst>
          </p:nvPr>
        </p:nvSpPr>
        <p:spPr>
          <a:xfrm>
            <a:off x="608399" y="15300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a:ln w="3175">
                  <a:noFill/>
                  <a:prstDash val="dash"/>
                </a:ln>
                <a:latin typeface="+mj-ea"/>
                <a:ea typeface="+mj-ea"/>
                <a:cs typeface="微软雅黑" panose="020B0503020204020204" charset="-122"/>
                <a:sym typeface="+mn-ea"/>
              </a:rPr>
              <a:t>二、婴幼儿生长发育监测</a:t>
            </a:r>
            <a:endParaRPr lang="zh-CN" altLang="en-US" sz="3200" b="1" spc="150">
              <a:ln w="3175">
                <a:noFill/>
                <a:prstDash val="dash"/>
              </a:ln>
              <a:latin typeface="+mj-ea"/>
              <a:ea typeface="+mj-ea"/>
              <a:cs typeface="微软雅黑" panose="020B0503020204020204" charset="-122"/>
              <a:sym typeface="+mn-ea"/>
            </a:endParaRPr>
          </a:p>
        </p:txBody>
      </p:sp>
    </p:spTree>
    <p:custDataLst>
      <p:tags r:id="rId1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7" name="图片 6"/>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8" name="图片 7"/>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矩形 2"/>
          <p:cNvSpPr/>
          <p:nvPr>
            <p:custDataLst>
              <p:tags r:id="rId8"/>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幼圆" panose="02010509060101010101" pitchFamily="49" charset="-122"/>
              <a:cs typeface="+mn-cs"/>
            </a:endParaRPr>
          </a:p>
        </p:txBody>
      </p:sp>
      <p:sp>
        <p:nvSpPr>
          <p:cNvPr id="4" name="文本框 3"/>
          <p:cNvSpPr txBox="1"/>
          <p:nvPr>
            <p:custDataLst>
              <p:tags r:id="rId9"/>
            </p:custDataLst>
          </p:nvPr>
        </p:nvSpPr>
        <p:spPr>
          <a:xfrm>
            <a:off x="1065599" y="1677600"/>
            <a:ext cx="10060249" cy="3960000"/>
          </a:xfrm>
          <a:prstGeom prst="rect">
            <a:avLst/>
          </a:prstGeom>
          <a:noFill/>
        </p:spPr>
        <p:txBody>
          <a:bodyPr wrap="square" rtlCol="0" anchor="ctr" anchorCtr="0">
            <a:normAutofit fontScale="90000" lnSpcReduction="20000"/>
          </a:bodyPr>
          <a:lstStyle/>
          <a:p>
            <a:pPr marL="457200" lvl="0" indent="-457200" algn="just">
              <a:lnSpc>
                <a:spcPct val="130000"/>
              </a:lnSpc>
              <a:spcAft>
                <a:spcPts val="800"/>
              </a:spcAft>
              <a:buClr>
                <a:schemeClr val="tx1">
                  <a:lumMod val="75000"/>
                  <a:lumOff val="25000"/>
                </a:schemeClr>
              </a:buClr>
              <a:buFont typeface="Wingdings" panose="05000000000000000000" pitchFamily="2" charset="2"/>
              <a:buChar char="u"/>
              <a:defRPr/>
            </a:pPr>
            <a:r>
              <a:rPr lang="zh-CN" altLang="en-US" sz="2400" spc="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（一）生长监测图</a:t>
            </a:r>
            <a:endParaRPr lang="zh-CN" altLang="en-US" sz="2400" spc="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457200" lvl="0" indent="-457200" algn="just">
              <a:lnSpc>
                <a:spcPct val="130000"/>
              </a:lnSpc>
              <a:spcAft>
                <a:spcPts val="800"/>
              </a:spcAft>
              <a:buClr>
                <a:schemeClr val="tx1">
                  <a:lumMod val="75000"/>
                  <a:lumOff val="25000"/>
                </a:schemeClr>
              </a:buClr>
              <a:buFont typeface="Wingdings" panose="05000000000000000000" pitchFamily="2" charset="2"/>
              <a:buChar char="u"/>
              <a:defRPr/>
            </a:pPr>
            <a:r>
              <a:rPr lang="zh-CN" altLang="en-US" sz="2400" spc="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为了研究婴幼儿的近期营养状况，一些国家绘制了以年龄为横坐标、体重为纵坐标的生长监测图。</a:t>
            </a:r>
            <a:endParaRPr lang="zh-CN" altLang="en-US" sz="2400" spc="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457200" lvl="0" indent="-457200" algn="just">
              <a:lnSpc>
                <a:spcPct val="130000"/>
              </a:lnSpc>
              <a:spcAft>
                <a:spcPts val="800"/>
              </a:spcAft>
              <a:buClr>
                <a:schemeClr val="tx1">
                  <a:lumMod val="75000"/>
                  <a:lumOff val="25000"/>
                </a:schemeClr>
              </a:buClr>
              <a:buFont typeface="Wingdings" panose="05000000000000000000" pitchFamily="2" charset="2"/>
              <a:buChar char="u"/>
              <a:defRPr/>
            </a:pPr>
            <a:r>
              <a:rPr lang="zh-CN" altLang="en-US" sz="2400" spc="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（二）生长监测实施方法</a:t>
            </a:r>
            <a:endParaRPr lang="zh-CN" altLang="en-US" sz="2400" spc="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457200" lvl="0" indent="-457200" algn="just">
              <a:lnSpc>
                <a:spcPct val="130000"/>
              </a:lnSpc>
              <a:spcAft>
                <a:spcPts val="800"/>
              </a:spcAft>
              <a:buClr>
                <a:schemeClr val="tx1">
                  <a:lumMod val="75000"/>
                  <a:lumOff val="25000"/>
                </a:schemeClr>
              </a:buClr>
              <a:buFont typeface="Wingdings" panose="05000000000000000000" pitchFamily="2" charset="2"/>
              <a:buChar char="u"/>
              <a:defRPr/>
            </a:pPr>
            <a:r>
              <a:rPr lang="zh-CN" altLang="en-US" sz="2400" spc="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步骤通常为：测量、标记和连线、评估、指导四个步骤。</a:t>
            </a:r>
            <a:endParaRPr lang="zh-CN" altLang="en-US" sz="2400" spc="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457200" lvl="0" indent="-457200" algn="just">
              <a:lnSpc>
                <a:spcPct val="130000"/>
              </a:lnSpc>
              <a:spcAft>
                <a:spcPts val="800"/>
              </a:spcAft>
              <a:buClr>
                <a:schemeClr val="tx1">
                  <a:lumMod val="75000"/>
                  <a:lumOff val="25000"/>
                </a:schemeClr>
              </a:buClr>
              <a:buFont typeface="Wingdings" panose="05000000000000000000" pitchFamily="2" charset="2"/>
              <a:buChar char="u"/>
              <a:defRPr/>
            </a:pPr>
            <a:r>
              <a:rPr lang="zh-CN" altLang="en-US" sz="2400" spc="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1.定期、连续地测量婴幼儿的体重</a:t>
            </a:r>
            <a:endParaRPr lang="zh-CN" altLang="en-US" sz="2400" spc="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457200" lvl="0" indent="-457200" algn="just">
              <a:lnSpc>
                <a:spcPct val="130000"/>
              </a:lnSpc>
              <a:spcAft>
                <a:spcPts val="800"/>
              </a:spcAft>
              <a:buClr>
                <a:schemeClr val="tx1">
                  <a:lumMod val="75000"/>
                  <a:lumOff val="25000"/>
                </a:schemeClr>
              </a:buClr>
              <a:buFont typeface="Wingdings" panose="05000000000000000000" pitchFamily="2" charset="2"/>
              <a:buChar char="u"/>
              <a:defRPr/>
            </a:pPr>
            <a:r>
              <a:rPr lang="zh-CN" altLang="en-US" sz="2400" spc="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新生儿出生后要测量出生时的体重，生后14日及28日分别再次测量新生儿的体重。6个月以内的婴儿每月测量一次体重，7～12个月的婴儿每两个月测量一次体重，1～3 岁每3个月测量一次体重。</a:t>
            </a:r>
            <a:r>
              <a:rPr lang="zh-CN" altLang="en-US" sz="2000" spc="100" dirty="0">
                <a:solidFill>
                  <a:schemeClr val="tx1">
                    <a:lumMod val="75000"/>
                    <a:lumOff val="25000"/>
                  </a:schemeClr>
                </a:solidFill>
                <a:latin typeface="Arial" panose="020B0604020202020204" pitchFamily="34" charset="0"/>
                <a:ea typeface="幼圆" panose="02010509060101010101" pitchFamily="49" charset="-122"/>
                <a:sym typeface="+mn-ea"/>
              </a:rPr>
              <a:t>  </a:t>
            </a:r>
            <a:endParaRPr lang="zh-CN" altLang="en-US" sz="2000" spc="100" dirty="0">
              <a:solidFill>
                <a:schemeClr val="tx1">
                  <a:lumMod val="75000"/>
                  <a:lumOff val="25000"/>
                </a:schemeClr>
              </a:solidFill>
              <a:latin typeface="Arial" panose="020B0604020202020204" pitchFamily="34" charset="0"/>
              <a:ea typeface="幼圆" panose="02010509060101010101" pitchFamily="49" charset="-122"/>
              <a:sym typeface="+mn-ea"/>
            </a:endParaRPr>
          </a:p>
        </p:txBody>
      </p:sp>
      <p:sp>
        <p:nvSpPr>
          <p:cNvPr id="2" name="Title 6"/>
          <p:cNvSpPr txBox="1"/>
          <p:nvPr>
            <p:custDataLst>
              <p:tags r:id="rId10"/>
            </p:custDataLst>
          </p:nvPr>
        </p:nvSpPr>
        <p:spPr>
          <a:xfrm>
            <a:off x="608399" y="15300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a:ln w="3175">
                  <a:noFill/>
                  <a:prstDash val="dash"/>
                </a:ln>
                <a:latin typeface="+mj-ea"/>
                <a:ea typeface="+mj-ea"/>
                <a:cs typeface="微软雅黑" panose="020B0503020204020204" charset="-122"/>
                <a:sym typeface="+mn-ea"/>
              </a:rPr>
              <a:t>二、婴幼儿生长发育监测</a:t>
            </a:r>
            <a:endParaRPr lang="zh-CN" altLang="en-US" sz="3200" b="1" spc="150">
              <a:ln w="3175">
                <a:noFill/>
                <a:prstDash val="dash"/>
              </a:ln>
              <a:latin typeface="+mj-ea"/>
              <a:ea typeface="+mj-ea"/>
              <a:cs typeface="微软雅黑" panose="020B0503020204020204" charset="-122"/>
              <a:sym typeface="+mn-ea"/>
            </a:endParaRPr>
          </a:p>
        </p:txBody>
      </p:sp>
    </p:spTree>
    <p:custDataLst>
      <p:tags r:id="rId1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7" name="图片 6"/>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8" name="图片 7"/>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矩形 2"/>
          <p:cNvSpPr/>
          <p:nvPr>
            <p:custDataLst>
              <p:tags r:id="rId8"/>
            </p:custDataLst>
          </p:nvPr>
        </p:nvSpPr>
        <p:spPr>
          <a:xfrm>
            <a:off x="394970" y="1371600"/>
            <a:ext cx="11553825" cy="518287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幼圆" panose="02010509060101010101" pitchFamily="49" charset="-122"/>
              <a:cs typeface="+mn-cs"/>
            </a:endParaRPr>
          </a:p>
        </p:txBody>
      </p:sp>
      <p:sp>
        <p:nvSpPr>
          <p:cNvPr id="4" name="文本框 3"/>
          <p:cNvSpPr txBox="1"/>
          <p:nvPr>
            <p:custDataLst>
              <p:tags r:id="rId9"/>
            </p:custDataLst>
          </p:nvPr>
        </p:nvSpPr>
        <p:spPr>
          <a:xfrm>
            <a:off x="500380" y="1677670"/>
            <a:ext cx="11343640" cy="4508500"/>
          </a:xfrm>
          <a:prstGeom prst="rect">
            <a:avLst/>
          </a:prstGeom>
          <a:noFill/>
        </p:spPr>
        <p:txBody>
          <a:bodyPr wrap="square" rtlCol="0" anchor="ctr" anchorCtr="0">
            <a:noAutofit/>
          </a:bodyPr>
          <a:lstStyle/>
          <a:p>
            <a:pPr marL="457200" lvl="0" indent="-457200" algn="just">
              <a:lnSpc>
                <a:spcPct val="130000"/>
              </a:lnSpc>
              <a:spcAft>
                <a:spcPts val="800"/>
              </a:spcAft>
              <a:buClr>
                <a:schemeClr val="tx1">
                  <a:lumMod val="75000"/>
                  <a:lumOff val="25000"/>
                </a:schemeClr>
              </a:buClr>
              <a:buFont typeface="Wingdings" panose="05000000000000000000" pitchFamily="2" charset="2"/>
              <a:buChar char="u"/>
              <a:defRPr/>
            </a:pPr>
            <a:r>
              <a:rPr lang="zh-CN" altLang="en-US" sz="2300" spc="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2.绘制婴幼儿的体重增长曲线</a:t>
            </a:r>
            <a:endParaRPr lang="zh-CN" altLang="en-US" sz="2300" spc="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457200" lvl="0" indent="-457200" algn="just">
              <a:lnSpc>
                <a:spcPct val="130000"/>
              </a:lnSpc>
              <a:spcAft>
                <a:spcPts val="800"/>
              </a:spcAft>
              <a:buClr>
                <a:schemeClr val="tx1">
                  <a:lumMod val="75000"/>
                  <a:lumOff val="25000"/>
                </a:schemeClr>
              </a:buClr>
              <a:buFont typeface="Wingdings" panose="05000000000000000000" pitchFamily="2" charset="2"/>
              <a:buChar char="u"/>
              <a:defRPr/>
            </a:pPr>
            <a:r>
              <a:rPr lang="zh-CN" altLang="en-US" sz="2300" spc="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每次测量婴幼儿体重后，在生长发育图的横坐标上找出小儿本次测量体重的月龄，在纵坐标上找出体重测量值，在该月龄的上方与体重测量值相交的空格里面画一个圆点。将所有圆点以平滑的曲线连接起来就是该婴幼儿的体重增长曲线。</a:t>
            </a:r>
            <a:endParaRPr lang="zh-CN" altLang="en-US" sz="2300" spc="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lvl="0" indent="0" algn="just">
              <a:lnSpc>
                <a:spcPct val="130000"/>
              </a:lnSpc>
              <a:spcAft>
                <a:spcPts val="800"/>
              </a:spcAft>
              <a:buClr>
                <a:schemeClr val="tx1">
                  <a:lumMod val="75000"/>
                  <a:lumOff val="25000"/>
                </a:schemeClr>
              </a:buClr>
              <a:buFont typeface="Wingdings" panose="05000000000000000000" pitchFamily="2" charset="2"/>
              <a:buNone/>
              <a:defRPr/>
            </a:pPr>
            <a:r>
              <a:rPr lang="zh-CN" altLang="en-US" sz="2300" spc="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  </a:t>
            </a:r>
            <a:endParaRPr lang="zh-CN" altLang="en-US" sz="2300" spc="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2" name="Title 6"/>
          <p:cNvSpPr txBox="1"/>
          <p:nvPr>
            <p:custDataLst>
              <p:tags r:id="rId10"/>
            </p:custDataLst>
          </p:nvPr>
        </p:nvSpPr>
        <p:spPr>
          <a:xfrm>
            <a:off x="608399" y="15300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a:ln w="3175">
                  <a:noFill/>
                  <a:prstDash val="dash"/>
                </a:ln>
                <a:latin typeface="+mj-ea"/>
                <a:ea typeface="+mj-ea"/>
                <a:cs typeface="微软雅黑" panose="020B0503020204020204" charset="-122"/>
                <a:sym typeface="+mn-ea"/>
              </a:rPr>
              <a:t>二、婴幼儿生长发育监测</a:t>
            </a:r>
            <a:endParaRPr lang="zh-CN" altLang="en-US" sz="3200" b="1" spc="150">
              <a:ln w="3175">
                <a:noFill/>
                <a:prstDash val="dash"/>
              </a:ln>
              <a:latin typeface="+mj-ea"/>
              <a:ea typeface="+mj-ea"/>
              <a:cs typeface="微软雅黑" panose="020B0503020204020204" charset="-122"/>
              <a:sym typeface="+mn-ea"/>
            </a:endParaRPr>
          </a:p>
        </p:txBody>
      </p:sp>
    </p:spTree>
    <p:custDataLst>
      <p:tags r:id="rId1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7" name="图片 6"/>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8" name="图片 7"/>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矩形 2"/>
          <p:cNvSpPr/>
          <p:nvPr>
            <p:custDataLst>
              <p:tags r:id="rId8"/>
            </p:custDataLst>
          </p:nvPr>
        </p:nvSpPr>
        <p:spPr>
          <a:xfrm>
            <a:off x="394970" y="1371600"/>
            <a:ext cx="11553825" cy="518287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幼圆" panose="02010509060101010101" pitchFamily="49" charset="-122"/>
              <a:cs typeface="+mn-cs"/>
            </a:endParaRPr>
          </a:p>
        </p:txBody>
      </p:sp>
      <p:sp>
        <p:nvSpPr>
          <p:cNvPr id="4" name="文本框 3"/>
          <p:cNvSpPr txBox="1"/>
          <p:nvPr>
            <p:custDataLst>
              <p:tags r:id="rId9"/>
            </p:custDataLst>
          </p:nvPr>
        </p:nvSpPr>
        <p:spPr>
          <a:xfrm>
            <a:off x="499745" y="654050"/>
            <a:ext cx="11343640" cy="4508500"/>
          </a:xfrm>
          <a:prstGeom prst="rect">
            <a:avLst/>
          </a:prstGeom>
          <a:noFill/>
        </p:spPr>
        <p:txBody>
          <a:bodyPr wrap="square" rtlCol="0" anchor="ctr" anchorCtr="0">
            <a:noAutofit/>
          </a:bodyPr>
          <a:lstStyle/>
          <a:p>
            <a:pPr marL="457200" indent="-457200" algn="just">
              <a:lnSpc>
                <a:spcPct val="130000"/>
              </a:lnSpc>
              <a:spcAft>
                <a:spcPts val="800"/>
              </a:spcAft>
              <a:buClr>
                <a:schemeClr val="tx1">
                  <a:lumMod val="75000"/>
                  <a:lumOff val="25000"/>
                </a:schemeClr>
              </a:buClr>
              <a:buFont typeface="Wingdings" panose="05000000000000000000" pitchFamily="2" charset="2"/>
              <a:buChar char="u"/>
              <a:defRPr/>
            </a:pPr>
            <a:r>
              <a:rPr lang="zh-CN" altLang="en-US" sz="2300" spc="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3.评估婴幼儿体重曲线的结果</a:t>
            </a:r>
            <a:endParaRPr lang="zh-CN" altLang="en-US" sz="2300" spc="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457200" indent="-457200" algn="just">
              <a:lnSpc>
                <a:spcPct val="130000"/>
              </a:lnSpc>
              <a:spcAft>
                <a:spcPts val="800"/>
              </a:spcAft>
              <a:buClr>
                <a:schemeClr val="tx1">
                  <a:lumMod val="75000"/>
                  <a:lumOff val="25000"/>
                </a:schemeClr>
              </a:buClr>
              <a:buFont typeface="Wingdings" panose="05000000000000000000" pitchFamily="2" charset="2"/>
              <a:buChar char="u"/>
              <a:defRPr/>
            </a:pPr>
            <a:r>
              <a:rPr lang="zh-CN" altLang="en-US" sz="2300" spc="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生长发育监测图上，婴幼儿体重增长曲线通常有4种情况。（1）正常曲线：婴幼儿生长发育曲线与参考曲线走向平行，体重增长正常。（2）体重不增：本次体重值减上次体重值等于0，婴幼儿生长曲线与横轴</a:t>
            </a:r>
            <a:r>
              <a:rPr lang="zh-CN" altLang="en-US" sz="2400" spc="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平行</a:t>
            </a:r>
            <a:r>
              <a:rPr lang="zh-CN" altLang="en-US" sz="2300" spc="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。（3）体重下降：本次体重值减上次体重值等于负数，婴 儿生长发育曲线与参考曲线走向相反。（4）体重低偏：本次体重值减上次体重值虽为正数，但增长值低于月龄增长的最低值（见表）。  </a:t>
            </a:r>
            <a:endParaRPr lang="zh-CN" altLang="en-US" sz="2300" spc="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2" name="Title 6"/>
          <p:cNvSpPr txBox="1"/>
          <p:nvPr>
            <p:custDataLst>
              <p:tags r:id="rId10"/>
            </p:custDataLst>
          </p:nvPr>
        </p:nvSpPr>
        <p:spPr>
          <a:xfrm>
            <a:off x="608399" y="15300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a:ln w="3175">
                  <a:noFill/>
                  <a:prstDash val="dash"/>
                </a:ln>
                <a:latin typeface="+mj-ea"/>
                <a:ea typeface="+mj-ea"/>
                <a:cs typeface="微软雅黑" panose="020B0503020204020204" charset="-122"/>
                <a:sym typeface="+mn-ea"/>
              </a:rPr>
              <a:t>二、婴幼儿生长发育监测</a:t>
            </a:r>
            <a:endParaRPr lang="zh-CN" altLang="en-US" sz="3200" b="1" spc="150">
              <a:ln w="3175">
                <a:noFill/>
                <a:prstDash val="dash"/>
              </a:ln>
              <a:latin typeface="+mj-ea"/>
              <a:ea typeface="+mj-ea"/>
              <a:cs typeface="微软雅黑" panose="020B0503020204020204" charset="-122"/>
              <a:sym typeface="+mn-ea"/>
            </a:endParaRPr>
          </a:p>
        </p:txBody>
      </p:sp>
      <p:pic>
        <p:nvPicPr>
          <p:cNvPr id="5" name="图片 4"/>
          <p:cNvPicPr>
            <a:picLocks noChangeAspect="1"/>
          </p:cNvPicPr>
          <p:nvPr/>
        </p:nvPicPr>
        <p:blipFill>
          <a:blip r:embed="rId11"/>
          <a:stretch>
            <a:fillRect/>
          </a:stretch>
        </p:blipFill>
        <p:spPr>
          <a:xfrm>
            <a:off x="1939925" y="4885690"/>
            <a:ext cx="8312785" cy="1430655"/>
          </a:xfrm>
          <a:prstGeom prst="rect">
            <a:avLst/>
          </a:prstGeom>
        </p:spPr>
      </p:pic>
      <p:sp>
        <p:nvSpPr>
          <p:cNvPr id="100" name="文本框 99"/>
          <p:cNvSpPr txBox="1"/>
          <p:nvPr/>
        </p:nvSpPr>
        <p:spPr>
          <a:xfrm>
            <a:off x="4243070" y="4509135"/>
            <a:ext cx="5080000" cy="337185"/>
          </a:xfrm>
          <a:prstGeom prst="rect">
            <a:avLst/>
          </a:prstGeom>
          <a:noFill/>
          <a:ln w="9525">
            <a:noFill/>
          </a:ln>
        </p:spPr>
        <p:txBody>
          <a:bodyPr>
            <a:spAutoFit/>
          </a:bodyPr>
          <a:p>
            <a:pPr indent="0"/>
            <a:r>
              <a:rPr lang="zh-CN" sz="1600" b="0">
                <a:solidFill>
                  <a:srgbClr val="000000"/>
                </a:solidFill>
                <a:ea typeface="宋体" panose="02010600030101010101" pitchFamily="2" charset="-122"/>
              </a:rPr>
              <a:t>各年龄婴幼儿体重月増长值的最低限值</a:t>
            </a:r>
            <a:endParaRPr lang="zh-CN" altLang="en-US" sz="1600" b="0">
              <a:solidFill>
                <a:srgbClr val="000000"/>
              </a:solidFill>
              <a:ea typeface="宋体" panose="02010600030101010101" pitchFamily="2" charset="-122"/>
            </a:endParaRPr>
          </a:p>
        </p:txBody>
      </p:sp>
    </p:spTree>
    <p:custDataLst>
      <p:tags r:id="rId12"/>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7" name="图片 6"/>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8" name="图片 7"/>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矩形 2"/>
          <p:cNvSpPr/>
          <p:nvPr>
            <p:custDataLst>
              <p:tags r:id="rId8"/>
            </p:custDataLst>
          </p:nvPr>
        </p:nvSpPr>
        <p:spPr>
          <a:xfrm>
            <a:off x="394970" y="1371600"/>
            <a:ext cx="11553825" cy="518287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幼圆" panose="02010509060101010101" pitchFamily="49" charset="-122"/>
              <a:cs typeface="+mn-cs"/>
            </a:endParaRPr>
          </a:p>
        </p:txBody>
      </p:sp>
      <p:sp>
        <p:nvSpPr>
          <p:cNvPr id="4" name="文本框 3"/>
          <p:cNvSpPr txBox="1"/>
          <p:nvPr>
            <p:custDataLst>
              <p:tags r:id="rId9"/>
            </p:custDataLst>
          </p:nvPr>
        </p:nvSpPr>
        <p:spPr>
          <a:xfrm>
            <a:off x="500380" y="1677670"/>
            <a:ext cx="11343640" cy="4508500"/>
          </a:xfrm>
          <a:prstGeom prst="rect">
            <a:avLst/>
          </a:prstGeom>
          <a:noFill/>
        </p:spPr>
        <p:txBody>
          <a:bodyPr wrap="square" rtlCol="0" anchor="ctr" anchorCtr="0">
            <a:noAutofit/>
          </a:bodyPr>
          <a:lstStyle/>
          <a:p>
            <a:pPr marL="457200" lvl="0" indent="-457200" algn="just">
              <a:lnSpc>
                <a:spcPct val="130000"/>
              </a:lnSpc>
              <a:spcAft>
                <a:spcPts val="800"/>
              </a:spcAft>
              <a:buClr>
                <a:schemeClr val="tx1">
                  <a:lumMod val="75000"/>
                  <a:lumOff val="25000"/>
                </a:schemeClr>
              </a:buClr>
              <a:buFont typeface="Wingdings" panose="05000000000000000000" pitchFamily="2" charset="2"/>
              <a:buChar char="u"/>
              <a:defRPr/>
            </a:pPr>
            <a:r>
              <a:rPr lang="zh-CN" altLang="en-US" sz="2300" spc="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4.根据体重曲线的结果，为家长提供合理化建议</a:t>
            </a:r>
            <a:endParaRPr lang="zh-CN" altLang="en-US" sz="2300" spc="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457200" lvl="0" indent="-457200" algn="just">
              <a:lnSpc>
                <a:spcPct val="130000"/>
              </a:lnSpc>
              <a:spcAft>
                <a:spcPts val="800"/>
              </a:spcAft>
              <a:buClr>
                <a:schemeClr val="tx1">
                  <a:lumMod val="75000"/>
                  <a:lumOff val="25000"/>
                </a:schemeClr>
              </a:buClr>
              <a:buFont typeface="Wingdings" panose="05000000000000000000" pitchFamily="2" charset="2"/>
              <a:buChar char="u"/>
              <a:defRPr/>
            </a:pPr>
            <a:r>
              <a:rPr lang="zh-CN" altLang="en-US" sz="2300" spc="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（1）向家长解释婴幼儿体重曲线走向的意义，结合婴幼儿在家身体状况的表现提供合理化的建议。如对营养不良的儿童，应鼓励母乳喂养，指导家长正确添加辅食，合理喂养， 纠正不良饮食习惯等。</a:t>
            </a:r>
            <a:endParaRPr lang="zh-CN" altLang="en-US" sz="2300" spc="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457200" lvl="0" indent="-457200" algn="just">
              <a:lnSpc>
                <a:spcPct val="130000"/>
              </a:lnSpc>
              <a:spcAft>
                <a:spcPts val="800"/>
              </a:spcAft>
              <a:buClr>
                <a:schemeClr val="tx1">
                  <a:lumMod val="75000"/>
                  <a:lumOff val="25000"/>
                </a:schemeClr>
              </a:buClr>
              <a:buFont typeface="Wingdings" panose="05000000000000000000" pitchFamily="2" charset="2"/>
              <a:buChar char="u"/>
              <a:defRPr/>
            </a:pPr>
            <a:r>
              <a:rPr lang="zh-CN" altLang="en-US" sz="2300" spc="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对由于生病引起体重增长减慢的婴幼儿，要针对病因给予及时治疗。</a:t>
            </a:r>
            <a:endParaRPr lang="zh-CN" altLang="en-US" sz="2300" spc="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lvl="0" indent="0" algn="just">
              <a:lnSpc>
                <a:spcPct val="130000"/>
              </a:lnSpc>
              <a:spcAft>
                <a:spcPts val="800"/>
              </a:spcAft>
              <a:buClr>
                <a:schemeClr val="tx1">
                  <a:lumMod val="75000"/>
                  <a:lumOff val="25000"/>
                </a:schemeClr>
              </a:buClr>
              <a:buFont typeface="Wingdings" panose="05000000000000000000" pitchFamily="2" charset="2"/>
              <a:buNone/>
              <a:defRPr/>
            </a:pPr>
            <a:r>
              <a:rPr lang="zh-CN" altLang="en-US" sz="2300" spc="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（2）有些婴幼儿体重曲线一直在第3百分位参考线以下，但只要生长趋势与参考曲线一致，说明他目前的生长速度是正常的，不用作为重点管理对象。  </a:t>
            </a:r>
            <a:endParaRPr lang="zh-CN" altLang="en-US" sz="2300" spc="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2" name="Title 6"/>
          <p:cNvSpPr txBox="1"/>
          <p:nvPr>
            <p:custDataLst>
              <p:tags r:id="rId10"/>
            </p:custDataLst>
          </p:nvPr>
        </p:nvSpPr>
        <p:spPr>
          <a:xfrm>
            <a:off x="608399" y="15300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a:ln w="3175">
                  <a:noFill/>
                  <a:prstDash val="dash"/>
                </a:ln>
                <a:latin typeface="+mj-ea"/>
                <a:ea typeface="+mj-ea"/>
                <a:cs typeface="微软雅黑" panose="020B0503020204020204" charset="-122"/>
                <a:sym typeface="+mn-ea"/>
              </a:rPr>
              <a:t>二、婴幼儿生长发育监测</a:t>
            </a:r>
            <a:endParaRPr lang="zh-CN" altLang="en-US" sz="3200" b="1" spc="150">
              <a:ln w="3175">
                <a:noFill/>
                <a:prstDash val="dash"/>
              </a:ln>
              <a:latin typeface="+mj-ea"/>
              <a:ea typeface="+mj-ea"/>
              <a:cs typeface="微软雅黑" panose="020B0503020204020204" charset="-122"/>
              <a:sym typeface="+mn-ea"/>
            </a:endParaRPr>
          </a:p>
        </p:txBody>
      </p:sp>
    </p:spTree>
    <p:custDataLst>
      <p:tags r:id="rId1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idx="14"/>
            <p:custDataLst>
              <p:tags r:id="rId1"/>
            </p:custDataLst>
          </p:nvPr>
        </p:nvSpPr>
        <p:spPr>
          <a:xfrm>
            <a:off x="2808605" y="3250565"/>
            <a:ext cx="9109710" cy="2660650"/>
          </a:xfrm>
        </p:spPr>
        <p:txBody>
          <a:bodyPr>
            <a:noAutofit/>
          </a:bodyPr>
          <a:lstStyle/>
          <a:p>
            <a:pPr algn="l">
              <a:lnSpc>
                <a:spcPct val="150000"/>
              </a:lnSpc>
            </a:pPr>
            <a:r>
              <a:rPr lang="zh-CN" altLang="en-US" sz="2800" b="1" spc="100" dirty="0">
                <a:solidFill>
                  <a:schemeClr val="tx1"/>
                </a:solidFill>
                <a:latin typeface="+mj-ea"/>
                <a:ea typeface="+mj-ea"/>
                <a:cs typeface="+mn-cs"/>
                <a:sym typeface="+mn-ea"/>
              </a:rPr>
              <a:t>一、教学目标</a:t>
            </a:r>
            <a:br>
              <a:rPr lang="zh-CN" altLang="en-US" sz="2800" spc="100" dirty="0">
                <a:solidFill>
                  <a:schemeClr val="tx1"/>
                </a:solidFill>
                <a:latin typeface="+mj-ea"/>
                <a:ea typeface="+mj-ea"/>
                <a:cs typeface="+mn-cs"/>
                <a:sym typeface="+mn-ea"/>
              </a:rPr>
            </a:br>
            <a:r>
              <a:rPr lang="zh-CN" altLang="en-US" sz="2400" b="1" spc="100" dirty="0">
                <a:solidFill>
                  <a:srgbClr val="C00000"/>
                </a:solidFill>
                <a:latin typeface="微软雅黑" panose="020B0503020204020204" charset="-122"/>
                <a:ea typeface="微软雅黑" panose="020B0503020204020204" charset="-122"/>
                <a:cs typeface="+mn-cs"/>
                <a:sym typeface="+mn-ea"/>
              </a:rPr>
              <a:t>知识目标：</a:t>
            </a:r>
            <a:br>
              <a:rPr lang="zh-CN" altLang="en-US" sz="2400" spc="100" dirty="0">
                <a:solidFill>
                  <a:srgbClr val="C00000"/>
                </a:solidFill>
                <a:latin typeface="+mj-ea"/>
                <a:ea typeface="+mj-ea"/>
                <a:cs typeface="+mn-cs"/>
                <a:sym typeface="+mn-ea"/>
              </a:rPr>
            </a:br>
            <a: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t>1.了解婴幼儿体格发育的评价指标</a:t>
            </a:r>
            <a:b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br>
            <a: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t>2.掌握婴幼儿体格发育评价与检测方法</a:t>
            </a:r>
            <a:br>
              <a:rPr lang="zh-CN" altLang="en-US" sz="2400" spc="100" dirty="0">
                <a:solidFill>
                  <a:schemeClr val="tx1"/>
                </a:solidFill>
                <a:latin typeface="+mj-ea"/>
                <a:ea typeface="+mj-ea"/>
                <a:cs typeface="+mn-cs"/>
                <a:sym typeface="+mn-ea"/>
              </a:rPr>
            </a:br>
            <a:r>
              <a:rPr lang="zh-CN" altLang="en-US" sz="2400" b="1" spc="100" dirty="0">
                <a:solidFill>
                  <a:srgbClr val="C00000"/>
                </a:solidFill>
                <a:latin typeface="微软雅黑" panose="020B0503020204020204" charset="-122"/>
                <a:ea typeface="微软雅黑" panose="020B0503020204020204" charset="-122"/>
                <a:cs typeface="+mn-cs"/>
                <a:sym typeface="+mn-ea"/>
              </a:rPr>
              <a:t>能力目标：</a:t>
            </a:r>
            <a:r>
              <a:rPr lang="zh-CN" altLang="en-US" sz="2400" spc="100" dirty="0">
                <a:solidFill>
                  <a:srgbClr val="C00000"/>
                </a:solidFill>
                <a:latin typeface="+mj-ea"/>
                <a:ea typeface="+mj-ea"/>
                <a:cs typeface="+mn-cs"/>
                <a:sym typeface="+mn-ea"/>
              </a:rPr>
              <a:t>	</a:t>
            </a:r>
            <a:br>
              <a:rPr lang="zh-CN" altLang="en-US" sz="2400" spc="100" dirty="0">
                <a:solidFill>
                  <a:schemeClr val="tx1"/>
                </a:solidFill>
                <a:latin typeface="+mj-ea"/>
                <a:ea typeface="+mj-ea"/>
                <a:cs typeface="+mn-cs"/>
                <a:sym typeface="+mn-ea"/>
              </a:rPr>
            </a:br>
            <a: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t>能够根据婴幼儿体格发育的评价指标进行发育评价与检测</a:t>
            </a:r>
            <a:br>
              <a:rPr lang="zh-CN" altLang="en-US" sz="2400" spc="100" dirty="0">
                <a:solidFill>
                  <a:schemeClr val="tx1"/>
                </a:solidFill>
                <a:latin typeface="+mj-ea"/>
                <a:ea typeface="+mj-ea"/>
                <a:cs typeface="+mn-cs"/>
                <a:sym typeface="+mn-ea"/>
              </a:rPr>
            </a:br>
            <a:r>
              <a:rPr lang="zh-CN" altLang="en-US" sz="2400" b="1" spc="100" dirty="0">
                <a:solidFill>
                  <a:srgbClr val="C00000"/>
                </a:solidFill>
                <a:latin typeface="微软雅黑" panose="020B0503020204020204" charset="-122"/>
                <a:ea typeface="微软雅黑" panose="020B0503020204020204" charset="-122"/>
                <a:cs typeface="+mn-cs"/>
                <a:sym typeface="+mn-ea"/>
              </a:rPr>
              <a:t>素质目标：</a:t>
            </a:r>
            <a:r>
              <a:rPr lang="zh-CN" altLang="en-US" sz="2400" spc="100" dirty="0">
                <a:solidFill>
                  <a:srgbClr val="C00000"/>
                </a:solidFill>
                <a:latin typeface="+mj-ea"/>
                <a:ea typeface="+mj-ea"/>
                <a:cs typeface="+mn-cs"/>
                <a:sym typeface="+mn-ea"/>
              </a:rPr>
              <a:t>	</a:t>
            </a:r>
            <a:br>
              <a:rPr lang="zh-CN" altLang="en-US" sz="2400" spc="100" dirty="0">
                <a:solidFill>
                  <a:schemeClr val="tx1"/>
                </a:solidFill>
                <a:latin typeface="+mj-ea"/>
                <a:ea typeface="+mj-ea"/>
                <a:cs typeface="+mn-cs"/>
                <a:sym typeface="+mn-ea"/>
              </a:rPr>
            </a:br>
            <a:r>
              <a:rPr lang="zh-CN" altLang="en-US" sz="2400" spc="100" dirty="0">
                <a:solidFill>
                  <a:schemeClr val="tx1"/>
                </a:solidFill>
                <a:latin typeface="楷体" panose="02010609060101010101" charset="-122"/>
                <a:ea typeface="楷体" panose="02010609060101010101" charset="-122"/>
                <a:cs typeface="+mn-cs"/>
                <a:sym typeface="+mn-ea"/>
              </a:rPr>
              <a:t>能在操作中关心和保护好幼儿，树立起精技善育的照护理念，认同敬业、友善的价值观，发扬责任心、爱心、细心的职业精神。</a:t>
            </a:r>
            <a:r>
              <a:rPr lang="zh-CN" altLang="en-US" sz="2400" spc="100" dirty="0">
                <a:solidFill>
                  <a:schemeClr val="tx1"/>
                </a:solidFill>
                <a:latin typeface="+mj-ea"/>
                <a:ea typeface="+mj-ea"/>
                <a:cs typeface="+mn-cs"/>
                <a:sym typeface="+mn-ea"/>
              </a:rPr>
              <a:t> </a:t>
            </a:r>
            <a:endParaRPr lang="zh-CN" altLang="en-US" sz="2400" spc="100" dirty="0">
              <a:solidFill>
                <a:schemeClr val="tx1"/>
              </a:solidFill>
              <a:latin typeface="+mj-ea"/>
              <a:ea typeface="+mj-ea"/>
              <a:cs typeface="+mn-cs"/>
              <a:sym typeface="+mn-ea"/>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6"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8"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5" grpId="2"/>
      <p:bldP spid="5" grpId="3"/>
      <p:bldP spid="5" grpId="4"/>
      <p:bldP spid="5" grpId="5"/>
      <p:bldP spid="5" grpId="6"/>
      <p:bldP spid="5" grpId="7"/>
      <p:bldP spid="5" grpId="8"/>
      <p:bldP spid="5" grpId="9"/>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0" y="608400"/>
            <a:ext cx="12192000" cy="56412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6" name="图片 5"/>
          <p:cNvPicPr/>
          <p:nvPr>
            <p:custDataLst>
              <p:tags r:id="rId2"/>
            </p:custDataLst>
          </p:nvPr>
        </p:nvPicPr>
        <p:blipFill>
          <a:blip r:embed="rId3" r:link="rId4"/>
          <a:stretch>
            <a:fillRect/>
          </a:stretch>
        </p:blipFill>
        <p:spPr>
          <a:xfrm>
            <a:off x="10571797" y="5346414"/>
            <a:ext cx="1620202" cy="1511586"/>
          </a:xfrm>
          <a:prstGeom prst="rect">
            <a:avLst/>
          </a:prstGeom>
        </p:spPr>
      </p:pic>
      <p:pic>
        <p:nvPicPr>
          <p:cNvPr id="7" name="图片 6"/>
          <p:cNvPicPr/>
          <p:nvPr>
            <p:custDataLst>
              <p:tags r:id="rId5"/>
            </p:custDataLst>
          </p:nvPr>
        </p:nvPicPr>
        <p:blipFill>
          <a:blip r:embed="rId6" r:link="rId7"/>
          <a:stretch>
            <a:fillRect/>
          </a:stretch>
        </p:blipFill>
        <p:spPr>
          <a:xfrm>
            <a:off x="0" y="5749061"/>
            <a:ext cx="1620202" cy="1108939"/>
          </a:xfrm>
          <a:prstGeom prst="rect">
            <a:avLst/>
          </a:prstGeom>
        </p:spPr>
      </p:pic>
      <p:sp>
        <p:nvSpPr>
          <p:cNvPr id="3" name="Title 6"/>
          <p:cNvSpPr txBox="1"/>
          <p:nvPr>
            <p:custDataLst>
              <p:tags r:id="rId8"/>
            </p:custDataLst>
          </p:nvPr>
        </p:nvSpPr>
        <p:spPr>
          <a:xfrm>
            <a:off x="195525" y="1770310"/>
            <a:ext cx="1228780" cy="4417200"/>
          </a:xfrm>
          <a:prstGeom prst="rect">
            <a:avLst/>
          </a:prstGeom>
          <a:noFill/>
          <a:ln w="3175">
            <a:noFill/>
            <a:prstDash val="dash"/>
          </a:ln>
        </p:spPr>
        <p:txBody>
          <a:bodyPr vert="eaVert" wrap="square" lIns="90170" tIns="46990" rIns="90170" bIns="4699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10000"/>
              </a:lnSpc>
              <a:defRPr/>
            </a:pPr>
            <a:r>
              <a:rPr lang="zh-CN" altLang="en-US" sz="4000" b="1" spc="100">
                <a:uFillTx/>
                <a:latin typeface="+mj-ea"/>
                <a:ea typeface="+mj-ea"/>
                <a:sym typeface="+mn-ea"/>
              </a:rPr>
              <a:t>岗位情景练习</a:t>
            </a:r>
            <a:endParaRPr lang="zh-CN" altLang="en-US" sz="4000" b="1" spc="100" dirty="0">
              <a:ln w="3175">
                <a:noFill/>
                <a:prstDash val="dash"/>
              </a:ln>
              <a:solidFill>
                <a:schemeClr val="tx1">
                  <a:lumMod val="75000"/>
                  <a:lumOff val="25000"/>
                </a:schemeClr>
              </a:solidFill>
              <a:uFillTx/>
              <a:latin typeface="+mj-ea"/>
              <a:ea typeface="+mj-ea"/>
              <a:cs typeface="微软雅黑" panose="020B0503020204020204" charset="-122"/>
              <a:sym typeface="+mn-ea"/>
            </a:endParaRPr>
          </a:p>
        </p:txBody>
      </p:sp>
      <p:sp>
        <p:nvSpPr>
          <p:cNvPr id="4" name="Title 6"/>
          <p:cNvSpPr txBox="1"/>
          <p:nvPr>
            <p:custDataLst>
              <p:tags r:id="rId9"/>
            </p:custDataLst>
          </p:nvPr>
        </p:nvSpPr>
        <p:spPr>
          <a:xfrm>
            <a:off x="1682115" y="636835"/>
            <a:ext cx="8983220" cy="4417200"/>
          </a:xfrm>
          <a:prstGeom prst="rect">
            <a:avLst/>
          </a:prstGeom>
          <a:noFill/>
          <a:ln w="3175">
            <a:noFill/>
            <a:prstDash val="dash"/>
          </a:ln>
        </p:spPr>
        <p:txBody>
          <a:bodyPr vert="eaVert" wrap="square" lIns="90170" tIns="46990" rIns="90170" bIns="4699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200000"/>
              </a:lnSpc>
            </a:pPr>
            <a:br>
              <a:rPr lang="zh-CN" altLang="en-US" sz="1600" spc="100">
                <a:uFillTx/>
                <a:latin typeface="+mj-ea"/>
                <a:ea typeface="+mj-ea"/>
                <a:sym typeface="+mn-ea"/>
              </a:rPr>
            </a:br>
            <a:endParaRPr lang="zh-CN" altLang="en-US" sz="1600" spc="100" dirty="0">
              <a:uFillTx/>
              <a:latin typeface="+mj-ea"/>
              <a:ea typeface="+mj-ea"/>
              <a:sym typeface="+mn-ea"/>
            </a:endParaRPr>
          </a:p>
          <a:p>
            <a:pPr>
              <a:lnSpc>
                <a:spcPct val="200000"/>
              </a:lnSpc>
            </a:pPr>
            <a:endParaRPr lang="zh-CN" altLang="en-US" sz="1600" spc="300" dirty="0">
              <a:solidFill>
                <a:schemeClr val="tx1">
                  <a:lumMod val="65000"/>
                  <a:lumOff val="35000"/>
                </a:schemeClr>
              </a:solidFill>
              <a:latin typeface="Arial" panose="020B0604020202020204" pitchFamily="34" charset="0"/>
              <a:ea typeface="幼圆" panose="02010509060101010101" pitchFamily="49" charset="-122"/>
            </a:endParaRPr>
          </a:p>
        </p:txBody>
      </p:sp>
      <p:sp>
        <p:nvSpPr>
          <p:cNvPr id="2" name="标题 4"/>
          <p:cNvSpPr>
            <a:spLocks noGrp="1"/>
          </p:cNvSpPr>
          <p:nvPr>
            <p:custDataLst>
              <p:tags r:id="rId10"/>
            </p:custDataLst>
          </p:nvPr>
        </p:nvSpPr>
        <p:spPr>
          <a:xfrm>
            <a:off x="2018665" y="1440180"/>
            <a:ext cx="9436735" cy="2660650"/>
          </a:xfrm>
          <a:prstGeom prst="rect">
            <a:avLst/>
          </a:prstGeom>
        </p:spPr>
        <p:txBody>
          <a:bodyPr vert="horz" wrap="square" lIns="91440" tIns="45720" rIns="91440" bIns="45720" rtlCol="0" anchor="b" anchorCtr="0">
            <a:noAutofit/>
          </a:bodyPr>
          <a:lstStyle>
            <a:lvl1pPr marL="0" marR="0" indent="0" algn="ctr" defTabSz="914400" rtl="0" eaLnBrk="1" fontAlgn="auto" latinLnBrk="0" hangingPunct="1">
              <a:lnSpc>
                <a:spcPct val="100000"/>
              </a:lnSpc>
              <a:spcBef>
                <a:spcPct val="0"/>
              </a:spcBef>
              <a:spcAft>
                <a:spcPts val="0"/>
              </a:spcAft>
              <a:buClrTx/>
              <a:buSzPts val="4400"/>
              <a:buFont typeface="Arial" panose="020B0604020202020204" pitchFamily="34" charset="0"/>
              <a:buNone/>
              <a:defRPr sz="4400" b="0" u="none" strike="noStrike" kern="1200" cap="none" spc="400" normalizeH="0">
                <a:solidFill>
                  <a:schemeClr val="tx1">
                    <a:lumMod val="85000"/>
                    <a:lumOff val="15000"/>
                  </a:schemeClr>
                </a:solidFill>
                <a:uFillTx/>
                <a:latin typeface="Arial" panose="020B0604020202020204" pitchFamily="34" charset="0"/>
                <a:ea typeface="汉仪乐喵体W" panose="00020600040101010101" pitchFamily="18" charset="-122"/>
                <a:cs typeface="+mj-cs"/>
              </a:defRPr>
            </a:lvl1pPr>
          </a:lstStyle>
          <a:p>
            <a:pPr algn="just">
              <a:lnSpc>
                <a:spcPct val="150000"/>
              </a:lnSpc>
            </a:pPr>
            <a:r>
              <a:rPr lang="zh-CN" altLang="en-US" sz="2400" b="1" spc="100" dirty="0">
                <a:solidFill>
                  <a:schemeClr val="tx1"/>
                </a:solidFill>
                <a:latin typeface="楷体" panose="02010609060101010101" charset="-122"/>
                <a:ea typeface="楷体" panose="02010609060101010101" charset="-122"/>
                <a:cs typeface="楷体" panose="02010609060101010101" charset="-122"/>
                <a:sym typeface="+mn-ea"/>
              </a:rPr>
              <a:t>情景练习1</a:t>
            </a:r>
            <a: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t>：同龄孩子的家长们聚在一起聊天，经常会听到有的家长夸赞别人家的孩子聪明能干，比较孩子的身高体重等。</a:t>
            </a:r>
            <a:endPar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endParaRPr>
          </a:p>
          <a:p>
            <a:pPr algn="just">
              <a:lnSpc>
                <a:spcPct val="150000"/>
              </a:lnSpc>
            </a:pPr>
            <a:endPar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8" name="文本框 7"/>
          <p:cNvSpPr txBox="1"/>
          <p:nvPr>
            <p:custDataLst>
              <p:tags r:id="rId11"/>
            </p:custDataLst>
          </p:nvPr>
        </p:nvSpPr>
        <p:spPr>
          <a:xfrm>
            <a:off x="2215515" y="4668520"/>
            <a:ext cx="8355965" cy="737235"/>
          </a:xfrm>
          <a:prstGeom prst="rect">
            <a:avLst/>
          </a:prstGeom>
          <a:noFill/>
        </p:spPr>
        <p:txBody>
          <a:bodyPr wrap="square" rtlCol="0" anchor="t">
            <a:spAutoFit/>
          </a:bodyPr>
          <a:p>
            <a:pPr algn="l">
              <a:lnSpc>
                <a:spcPct val="150000"/>
              </a:lnSpc>
              <a:buClrTx/>
              <a:buSzTx/>
              <a:buFontTx/>
            </a:pPr>
            <a:r>
              <a:rPr lang="zh-CN" altLang="en-US" sz="2800" spc="100" dirty="0">
                <a:solidFill>
                  <a:srgbClr val="C00000"/>
                </a:solidFill>
                <a:uFillTx/>
                <a:latin typeface="+mj-ea"/>
                <a:ea typeface="+mj-ea"/>
                <a:sym typeface="+mn-ea"/>
              </a:rPr>
              <a:t>问题：你觉得这样的做法妥当吗？为什么？</a:t>
            </a:r>
            <a:endParaRPr lang="zh-CN" altLang="en-US" sz="2800" spc="100" dirty="0">
              <a:solidFill>
                <a:srgbClr val="C00000"/>
              </a:solidFill>
              <a:uFillTx/>
              <a:latin typeface="+mj-ea"/>
              <a:ea typeface="+mj-ea"/>
              <a:cs typeface="+mj-ea"/>
              <a:sym typeface="+mn-ea"/>
            </a:endParaRPr>
          </a:p>
        </p:txBody>
      </p:sp>
    </p:spTree>
    <p:custDataLst>
      <p:tags r:id="rId1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6"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2" grpId="3"/>
      <p:bldP spid="2" grpId="4"/>
      <p:bldP spid="2" grpId="5"/>
      <p:bldP spid="2" grpId="6"/>
      <p:bldP spid="2" grpId="7"/>
      <p:bldP spid="8" grpId="0"/>
      <p:bldP spid="8"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0" y="608400"/>
            <a:ext cx="12192000" cy="56412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6" name="图片 5"/>
          <p:cNvPicPr/>
          <p:nvPr>
            <p:custDataLst>
              <p:tags r:id="rId2"/>
            </p:custDataLst>
          </p:nvPr>
        </p:nvPicPr>
        <p:blipFill>
          <a:blip r:embed="rId3" r:link="rId4"/>
          <a:stretch>
            <a:fillRect/>
          </a:stretch>
        </p:blipFill>
        <p:spPr>
          <a:xfrm>
            <a:off x="10571797" y="5346414"/>
            <a:ext cx="1620202" cy="1511586"/>
          </a:xfrm>
          <a:prstGeom prst="rect">
            <a:avLst/>
          </a:prstGeom>
        </p:spPr>
      </p:pic>
      <p:pic>
        <p:nvPicPr>
          <p:cNvPr id="7" name="图片 6"/>
          <p:cNvPicPr/>
          <p:nvPr>
            <p:custDataLst>
              <p:tags r:id="rId5"/>
            </p:custDataLst>
          </p:nvPr>
        </p:nvPicPr>
        <p:blipFill>
          <a:blip r:embed="rId6" r:link="rId7"/>
          <a:stretch>
            <a:fillRect/>
          </a:stretch>
        </p:blipFill>
        <p:spPr>
          <a:xfrm>
            <a:off x="0" y="5749061"/>
            <a:ext cx="1620202" cy="1108939"/>
          </a:xfrm>
          <a:prstGeom prst="rect">
            <a:avLst/>
          </a:prstGeom>
        </p:spPr>
      </p:pic>
      <p:sp>
        <p:nvSpPr>
          <p:cNvPr id="3" name="Title 6"/>
          <p:cNvSpPr txBox="1"/>
          <p:nvPr>
            <p:custDataLst>
              <p:tags r:id="rId8"/>
            </p:custDataLst>
          </p:nvPr>
        </p:nvSpPr>
        <p:spPr>
          <a:xfrm>
            <a:off x="195525" y="1770310"/>
            <a:ext cx="1228780" cy="4417200"/>
          </a:xfrm>
          <a:prstGeom prst="rect">
            <a:avLst/>
          </a:prstGeom>
          <a:noFill/>
          <a:ln w="3175">
            <a:noFill/>
            <a:prstDash val="dash"/>
          </a:ln>
        </p:spPr>
        <p:txBody>
          <a:bodyPr vert="eaVert" wrap="square" lIns="90170" tIns="46990" rIns="90170" bIns="4699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10000"/>
              </a:lnSpc>
              <a:defRPr/>
            </a:pPr>
            <a:r>
              <a:rPr lang="zh-CN" altLang="en-US" sz="4000" b="1" spc="100">
                <a:uFillTx/>
                <a:latin typeface="+mj-ea"/>
                <a:ea typeface="+mj-ea"/>
                <a:sym typeface="+mn-ea"/>
              </a:rPr>
              <a:t>岗位情景练习</a:t>
            </a:r>
            <a:endParaRPr lang="zh-CN" altLang="en-US" sz="4000" b="1" spc="100" dirty="0">
              <a:ln w="3175">
                <a:noFill/>
                <a:prstDash val="dash"/>
              </a:ln>
              <a:solidFill>
                <a:schemeClr val="tx1">
                  <a:lumMod val="75000"/>
                  <a:lumOff val="25000"/>
                </a:schemeClr>
              </a:solidFill>
              <a:uFillTx/>
              <a:latin typeface="+mj-ea"/>
              <a:ea typeface="+mj-ea"/>
              <a:cs typeface="微软雅黑" panose="020B0503020204020204" charset="-122"/>
              <a:sym typeface="+mn-ea"/>
            </a:endParaRPr>
          </a:p>
        </p:txBody>
      </p:sp>
      <p:sp>
        <p:nvSpPr>
          <p:cNvPr id="4" name="Title 6"/>
          <p:cNvSpPr txBox="1"/>
          <p:nvPr>
            <p:custDataLst>
              <p:tags r:id="rId9"/>
            </p:custDataLst>
          </p:nvPr>
        </p:nvSpPr>
        <p:spPr>
          <a:xfrm>
            <a:off x="1682115" y="636835"/>
            <a:ext cx="8983220" cy="4417200"/>
          </a:xfrm>
          <a:prstGeom prst="rect">
            <a:avLst/>
          </a:prstGeom>
          <a:noFill/>
          <a:ln w="3175">
            <a:noFill/>
            <a:prstDash val="dash"/>
          </a:ln>
        </p:spPr>
        <p:txBody>
          <a:bodyPr vert="eaVert" wrap="square" lIns="90170" tIns="46990" rIns="90170" bIns="4699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200000"/>
              </a:lnSpc>
            </a:pPr>
            <a:br>
              <a:rPr lang="zh-CN" altLang="en-US" sz="1600" spc="100">
                <a:uFillTx/>
                <a:latin typeface="+mj-ea"/>
                <a:ea typeface="+mj-ea"/>
                <a:sym typeface="+mn-ea"/>
              </a:rPr>
            </a:br>
            <a:endParaRPr lang="zh-CN" altLang="en-US" sz="1600" spc="100" dirty="0">
              <a:uFillTx/>
              <a:latin typeface="+mj-ea"/>
              <a:ea typeface="+mj-ea"/>
              <a:sym typeface="+mn-ea"/>
            </a:endParaRPr>
          </a:p>
          <a:p>
            <a:pPr>
              <a:lnSpc>
                <a:spcPct val="200000"/>
              </a:lnSpc>
            </a:pPr>
            <a:endParaRPr lang="zh-CN" altLang="en-US" sz="1600" spc="300" dirty="0">
              <a:solidFill>
                <a:schemeClr val="tx1">
                  <a:lumMod val="65000"/>
                  <a:lumOff val="35000"/>
                </a:schemeClr>
              </a:solidFill>
              <a:latin typeface="Arial" panose="020B0604020202020204" pitchFamily="34" charset="0"/>
              <a:ea typeface="幼圆" panose="02010509060101010101" pitchFamily="49" charset="-122"/>
            </a:endParaRPr>
          </a:p>
        </p:txBody>
      </p:sp>
      <p:sp>
        <p:nvSpPr>
          <p:cNvPr id="2" name="标题 4"/>
          <p:cNvSpPr>
            <a:spLocks noGrp="1"/>
          </p:cNvSpPr>
          <p:nvPr>
            <p:custDataLst>
              <p:tags r:id="rId10"/>
            </p:custDataLst>
          </p:nvPr>
        </p:nvSpPr>
        <p:spPr>
          <a:xfrm>
            <a:off x="1961515" y="1179195"/>
            <a:ext cx="9436735" cy="2660650"/>
          </a:xfrm>
          <a:prstGeom prst="rect">
            <a:avLst/>
          </a:prstGeom>
        </p:spPr>
        <p:txBody>
          <a:bodyPr vert="horz" wrap="square" lIns="91440" tIns="45720" rIns="91440" bIns="45720" rtlCol="0" anchor="b" anchorCtr="0">
            <a:noAutofit/>
          </a:bodyPr>
          <a:lstStyle>
            <a:lvl1pPr marL="0" marR="0" indent="0" algn="ctr" defTabSz="914400" rtl="0" eaLnBrk="1" fontAlgn="auto" latinLnBrk="0" hangingPunct="1">
              <a:lnSpc>
                <a:spcPct val="100000"/>
              </a:lnSpc>
              <a:spcBef>
                <a:spcPct val="0"/>
              </a:spcBef>
              <a:spcAft>
                <a:spcPts val="0"/>
              </a:spcAft>
              <a:buClrTx/>
              <a:buSzPts val="4400"/>
              <a:buFont typeface="Arial" panose="020B0604020202020204" pitchFamily="34" charset="0"/>
              <a:buNone/>
              <a:defRPr sz="4400" b="0" u="none" strike="noStrike" kern="1200" cap="none" spc="400" normalizeH="0">
                <a:solidFill>
                  <a:schemeClr val="tx1">
                    <a:lumMod val="85000"/>
                    <a:lumOff val="15000"/>
                  </a:schemeClr>
                </a:solidFill>
                <a:uFillTx/>
                <a:latin typeface="Arial" panose="020B0604020202020204" pitchFamily="34" charset="0"/>
                <a:ea typeface="汉仪乐喵体W" panose="00020600040101010101" pitchFamily="18" charset="-122"/>
                <a:cs typeface="+mj-cs"/>
              </a:defRPr>
            </a:lvl1pPr>
          </a:lstStyle>
          <a:p>
            <a:pPr algn="just">
              <a:lnSpc>
                <a:spcPct val="150000"/>
              </a:lnSpc>
            </a:pPr>
            <a:r>
              <a:rPr lang="zh-CN" altLang="en-US" sz="2400" b="1" spc="100" dirty="0">
                <a:solidFill>
                  <a:schemeClr val="tx1"/>
                </a:solidFill>
                <a:latin typeface="楷体" panose="02010609060101010101" charset="-122"/>
                <a:ea typeface="楷体" panose="02010609060101010101" charset="-122"/>
                <a:cs typeface="楷体" panose="02010609060101010101" charset="-122"/>
                <a:sym typeface="+mn-ea"/>
              </a:rPr>
              <a:t>情景练习2</a:t>
            </a:r>
            <a: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t>：根据世界卫生组织（WHO）推荐的“国际生长标准”，超过平均数20%即为肥胖，近年来肥胖儿越来越多。</a:t>
            </a:r>
            <a:endPar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endParaRPr>
          </a:p>
          <a:p>
            <a:pPr algn="just">
              <a:lnSpc>
                <a:spcPct val="150000"/>
              </a:lnSpc>
            </a:pPr>
            <a:endPar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8" name="文本框 7"/>
          <p:cNvSpPr txBox="1"/>
          <p:nvPr>
            <p:custDataLst>
              <p:tags r:id="rId11"/>
            </p:custDataLst>
          </p:nvPr>
        </p:nvSpPr>
        <p:spPr>
          <a:xfrm>
            <a:off x="2215515" y="4694555"/>
            <a:ext cx="8355965" cy="2030095"/>
          </a:xfrm>
          <a:prstGeom prst="rect">
            <a:avLst/>
          </a:prstGeom>
          <a:noFill/>
        </p:spPr>
        <p:txBody>
          <a:bodyPr wrap="square" rtlCol="0" anchor="t">
            <a:spAutoFit/>
          </a:bodyPr>
          <a:p>
            <a:pPr algn="l">
              <a:lnSpc>
                <a:spcPct val="150000"/>
              </a:lnSpc>
              <a:buClrTx/>
              <a:buSzTx/>
              <a:buFontTx/>
            </a:pPr>
            <a:r>
              <a:rPr lang="zh-CN" altLang="en-US" sz="2800" spc="100" dirty="0">
                <a:solidFill>
                  <a:srgbClr val="C00000"/>
                </a:solidFill>
                <a:uFillTx/>
                <a:latin typeface="+mj-ea"/>
                <a:ea typeface="+mj-ea"/>
                <a:sym typeface="+mn-ea"/>
              </a:rPr>
              <a:t>问题：你认为导致这一现象的因素有哪些？对照护肥胖儿你有什么建议？</a:t>
            </a:r>
            <a:endParaRPr lang="zh-CN" altLang="en-US" sz="2800" spc="100" dirty="0">
              <a:solidFill>
                <a:srgbClr val="C00000"/>
              </a:solidFill>
              <a:uFillTx/>
              <a:latin typeface="+mj-ea"/>
              <a:ea typeface="+mj-ea"/>
              <a:sym typeface="+mn-ea"/>
            </a:endParaRPr>
          </a:p>
          <a:p>
            <a:pPr algn="l">
              <a:lnSpc>
                <a:spcPct val="150000"/>
              </a:lnSpc>
            </a:pPr>
            <a:endParaRPr lang="zh-CN" altLang="en-US" sz="2800" spc="100" dirty="0">
              <a:solidFill>
                <a:srgbClr val="C00000"/>
              </a:solidFill>
              <a:uFillTx/>
              <a:latin typeface="+mj-ea"/>
              <a:ea typeface="+mj-ea"/>
              <a:cs typeface="+mj-ea"/>
              <a:sym typeface="+mn-ea"/>
            </a:endParaRPr>
          </a:p>
        </p:txBody>
      </p:sp>
    </p:spTree>
    <p:custDataLst>
      <p:tags r:id="rId1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6"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2" grpId="3"/>
      <p:bldP spid="2" grpId="4"/>
      <p:bldP spid="2" grpId="5"/>
      <p:bldP spid="2" grpId="6"/>
      <p:bldP spid="2" grpId="7"/>
      <p:bldP spid="8" grpId="0"/>
      <p:bldP spid="8"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13"/>
            <p:custDataLst>
              <p:tags r:id="rId1"/>
            </p:custDataLst>
          </p:nvPr>
        </p:nvSpPr>
        <p:spPr>
          <a:xfrm>
            <a:off x="6989128" y="2842578"/>
            <a:ext cx="4359910" cy="1172210"/>
          </a:xfrm>
        </p:spPr>
        <p:txBody>
          <a:bodyPr/>
          <a:lstStyle/>
          <a:p>
            <a:r>
              <a:rPr lang="zh-CN" altLang="en-US"/>
              <a:t>下次见！</a:t>
            </a:r>
            <a:endParaRPr lang="zh-CN" altLang="en-US"/>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26" name="图片 25"/>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27" name="图片 26"/>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11" name="Title 6"/>
          <p:cNvSpPr txBox="1"/>
          <p:nvPr>
            <p:custDataLst>
              <p:tags r:id="rId8"/>
            </p:custDataLst>
          </p:nvPr>
        </p:nvSpPr>
        <p:spPr>
          <a:xfrm>
            <a:off x="608399" y="153000"/>
            <a:ext cx="10974649" cy="608400"/>
          </a:xfrm>
          <a:prstGeom prst="rect">
            <a:avLst/>
          </a:prstGeom>
          <a:noFill/>
          <a:ln w="3175">
            <a:noFill/>
            <a:prstDash val="dash"/>
          </a:ln>
        </p:spPr>
        <p:txBody>
          <a:bodyPr wrap="square" lIns="90170" tIns="46990" rIns="90170" bIns="4699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a:ln w="3175">
                  <a:noFill/>
                  <a:prstDash val="dash"/>
                </a:ln>
                <a:latin typeface="+mj-ea"/>
                <a:ea typeface="+mj-ea"/>
                <a:cs typeface="微软雅黑" panose="020B0503020204020204" charset="-122"/>
                <a:sym typeface="+mn-ea"/>
              </a:rPr>
              <a:t>课前答疑</a:t>
            </a:r>
            <a:endParaRPr lang="zh-CN" altLang="en-US" sz="3200" b="1" spc="150" dirty="0">
              <a:ln w="3175">
                <a:noFill/>
                <a:prstDash val="dash"/>
              </a:ln>
              <a:solidFill>
                <a:schemeClr val="dk1">
                  <a:lumMod val="85000"/>
                  <a:lumOff val="15000"/>
                </a:schemeClr>
              </a:solidFill>
              <a:latin typeface="Arial" panose="020B0604020202020204" pitchFamily="34" charset="0"/>
              <a:ea typeface="幼圆" panose="02010509060101010101" pitchFamily="49" charset="-122"/>
              <a:cs typeface="微软雅黑" panose="020B0503020204020204" charset="-122"/>
            </a:endParaRPr>
          </a:p>
        </p:txBody>
      </p:sp>
      <p:sp>
        <p:nvSpPr>
          <p:cNvPr id="2" name="圆角矩形标注 1"/>
          <p:cNvSpPr/>
          <p:nvPr/>
        </p:nvSpPr>
        <p:spPr>
          <a:xfrm>
            <a:off x="2216150" y="1527175"/>
            <a:ext cx="7703820" cy="3689985"/>
          </a:xfrm>
          <a:prstGeom prst="wedgeRoundRectCallout">
            <a:avLst>
              <a:gd name="adj1" fmla="val -51082"/>
              <a:gd name="adj2" fmla="val 73323"/>
              <a:gd name="adj3" fmla="val 16667"/>
            </a:avLst>
          </a:prstGeom>
          <a:gradFill>
            <a:gsLst>
              <a:gs pos="50000">
                <a:srgbClr val="97C8E1"/>
              </a:gs>
              <a:gs pos="0">
                <a:srgbClr val="BADAEB"/>
              </a:gs>
              <a:gs pos="100000">
                <a:srgbClr val="74B5D6"/>
              </a:gs>
            </a:gsLst>
            <a:lin scaled="1"/>
          </a:gradFill>
        </p:spPr>
        <p:style>
          <a:lnRef idx="3">
            <a:schemeClr val="lt1"/>
          </a:lnRef>
          <a:fillRef idx="1">
            <a:schemeClr val="accent5"/>
          </a:fillRef>
          <a:effectRef idx="1">
            <a:schemeClr val="accent5"/>
          </a:effectRef>
          <a:fontRef idx="minor">
            <a:schemeClr val="lt1"/>
          </a:fontRef>
        </p:style>
        <p:txBody>
          <a:bodyPr rtlCol="0" anchor="ctr"/>
          <a:p>
            <a:pPr indent="304800" fontAlgn="auto">
              <a:lnSpc>
                <a:spcPct val="150000"/>
              </a:lnSpc>
            </a:pPr>
            <a:r>
              <a:rPr lang="zh-CN" altLang="en-US" sz="3200" spc="100" dirty="0">
                <a:solidFill>
                  <a:schemeClr val="tx1"/>
                </a:solidFill>
                <a:uFillTx/>
                <a:latin typeface="+mj-ea"/>
                <a:ea typeface="+mj-ea"/>
                <a:sym typeface="+mn-ea"/>
              </a:rPr>
              <a:t>工作单</a:t>
            </a:r>
            <a:r>
              <a:rPr lang="en-US" altLang="zh-CN" sz="3200" spc="100" dirty="0">
                <a:solidFill>
                  <a:schemeClr val="tx1"/>
                </a:solidFill>
                <a:uFillTx/>
                <a:latin typeface="+mj-ea"/>
                <a:ea typeface="+mj-ea"/>
                <a:sym typeface="+mn-ea"/>
              </a:rPr>
              <a:t>1 </a:t>
            </a:r>
            <a:r>
              <a:rPr lang="zh-CN" altLang="en-US" sz="3200" spc="100" dirty="0">
                <a:solidFill>
                  <a:schemeClr val="tx1"/>
                </a:solidFill>
                <a:uFillTx/>
                <a:latin typeface="+mj-ea"/>
                <a:ea typeface="+mj-ea"/>
                <a:sym typeface="+mn-ea"/>
              </a:rPr>
              <a:t>：</a:t>
            </a:r>
            <a:endParaRPr lang="zh-CN" altLang="en-US" sz="3200" b="0" spc="100" dirty="0">
              <a:solidFill>
                <a:schemeClr val="tx1"/>
              </a:solidFill>
              <a:uFillTx/>
              <a:latin typeface="+mj-ea"/>
              <a:ea typeface="+mj-ea"/>
            </a:endParaRPr>
          </a:p>
          <a:p>
            <a:pPr indent="304800" fontAlgn="auto">
              <a:lnSpc>
                <a:spcPct val="150000"/>
              </a:lnSpc>
            </a:pPr>
            <a:r>
              <a:rPr lang="zh-CN" altLang="en-US" sz="3200" spc="100" dirty="0">
                <a:solidFill>
                  <a:schemeClr val="tx1"/>
                </a:solidFill>
                <a:uFillTx/>
                <a:latin typeface="+mj-ea"/>
                <a:ea typeface="+mj-ea"/>
                <a:sym typeface="+mn-ea"/>
              </a:rPr>
              <a:t>婴幼儿体格发育的评价指标主要包含哪些项目？评价参照标准有哪些？保育人员在照护婴幼儿的过程中要注意哪些问题？</a:t>
            </a:r>
            <a:endParaRPr lang="zh-CN" altLang="en-US" sz="3200" spc="100" dirty="0">
              <a:solidFill>
                <a:schemeClr val="tx1"/>
              </a:solidFill>
              <a:uFillTx/>
              <a:latin typeface="+mj-ea"/>
              <a:ea typeface="+mj-ea"/>
              <a:sym typeface="+mn-ea"/>
            </a:endParaRPr>
          </a:p>
        </p:txBody>
      </p:sp>
    </p:spTree>
    <p:custDataLst>
      <p:tags r:id="rId9"/>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文本框 5"/>
          <p:cNvSpPr txBox="1"/>
          <p:nvPr>
            <p:custDataLst>
              <p:tags r:id="rId1"/>
            </p:custDataLst>
          </p:nvPr>
        </p:nvSpPr>
        <p:spPr>
          <a:xfrm>
            <a:off x="614362" y="2260600"/>
            <a:ext cx="697033" cy="834080"/>
          </a:xfrm>
          <a:prstGeom prst="rect">
            <a:avLst/>
          </a:prstGeom>
          <a:noFill/>
        </p:spPr>
        <p:txBody>
          <a:bodyPr wrap="square" rtlCol="0">
            <a:noAutofit/>
            <a:scene3d>
              <a:camera prst="orthographicFront"/>
              <a:lightRig rig="threePt" dir="t"/>
            </a:scene3d>
            <a:sp3d contourW="12700"/>
          </a:bodyPr>
          <a:lstStyle/>
          <a:p>
            <a:pPr algn="ctr"/>
            <a:r>
              <a:rPr lang="en-US" altLang="zh-CN" sz="3600" b="1" dirty="0">
                <a:solidFill>
                  <a:schemeClr val="tx1">
                    <a:lumMod val="85000"/>
                    <a:lumOff val="15000"/>
                  </a:schemeClr>
                </a:solidFill>
                <a:latin typeface="Arial" panose="020B0604020202020204" pitchFamily="34" charset="0"/>
                <a:ea typeface="幼圆" panose="02010509060101010101" pitchFamily="49" charset="-122"/>
                <a:sym typeface="Arial" panose="020B0604020202020204" pitchFamily="34" charset="0"/>
              </a:rPr>
              <a:t>1.</a:t>
            </a:r>
            <a:endParaRPr lang="en-US" altLang="zh-CN" sz="3600" b="1" dirty="0">
              <a:solidFill>
                <a:schemeClr val="tx1">
                  <a:lumMod val="85000"/>
                  <a:lumOff val="15000"/>
                </a:schemeClr>
              </a:solidFill>
              <a:latin typeface="Arial" panose="020B0604020202020204" pitchFamily="34" charset="0"/>
              <a:ea typeface="幼圆" panose="02010509060101010101" pitchFamily="49" charset="-122"/>
              <a:sym typeface="Arial" panose="020B0604020202020204" pitchFamily="34" charset="0"/>
            </a:endParaRPr>
          </a:p>
        </p:txBody>
      </p:sp>
      <p:sp>
        <p:nvSpPr>
          <p:cNvPr id="89" name="文本框 88"/>
          <p:cNvSpPr txBox="1"/>
          <p:nvPr>
            <p:custDataLst>
              <p:tags r:id="rId2"/>
            </p:custDataLst>
          </p:nvPr>
        </p:nvSpPr>
        <p:spPr>
          <a:xfrm>
            <a:off x="1390650" y="2350770"/>
            <a:ext cx="4688205" cy="473075"/>
          </a:xfrm>
          <a:prstGeom prst="rect">
            <a:avLst/>
          </a:prstGeom>
          <a:noFill/>
        </p:spPr>
        <p:txBody>
          <a:bodyPr wrap="square" lIns="91440" tIns="45720" rIns="91440" bIns="0" anchor="b">
            <a:noAutofit/>
          </a:bodyPr>
          <a:lstStyle/>
          <a:p>
            <a:r>
              <a:rPr lang="zh-CN" altLang="en-US" sz="3200" b="1" spc="20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婴幼儿体格发育评价</a:t>
            </a:r>
            <a:endParaRPr lang="zh-CN" altLang="en-US" sz="3200" b="1" spc="20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sp>
        <p:nvSpPr>
          <p:cNvPr id="59" name="文本框 58"/>
          <p:cNvSpPr txBox="1"/>
          <p:nvPr>
            <p:custDataLst>
              <p:tags r:id="rId3"/>
            </p:custDataLst>
          </p:nvPr>
        </p:nvSpPr>
        <p:spPr>
          <a:xfrm>
            <a:off x="1210627" y="577215"/>
            <a:ext cx="4897120" cy="645160"/>
          </a:xfrm>
          <a:prstGeom prst="rect">
            <a:avLst/>
          </a:prstGeom>
          <a:noFill/>
        </p:spPr>
        <p:txBody>
          <a:bodyPr wrap="square" rtlCol="0" anchor="b" anchorCtr="0">
            <a:normAutofit/>
          </a:bodyPr>
          <a:lstStyle/>
          <a:p>
            <a:pPr algn="l"/>
            <a:r>
              <a:rPr lang="zh-CN" altLang="en-US" sz="3600" spc="600" dirty="0">
                <a:solidFill>
                  <a:schemeClr val="tx1">
                    <a:lumMod val="85000"/>
                    <a:lumOff val="15000"/>
                  </a:schemeClr>
                </a:solidFill>
                <a:uFillTx/>
                <a:latin typeface="Arial" panose="020B0604020202020204" pitchFamily="34" charset="0"/>
                <a:ea typeface="汉仪乐喵体W" panose="00020600040101010101" pitchFamily="18" charset="-122"/>
                <a:sym typeface="Arial" panose="020B0604020202020204" pitchFamily="34" charset="0"/>
              </a:rPr>
              <a:t>目录/CONTENTS</a:t>
            </a:r>
            <a:endParaRPr lang="zh-CN" altLang="en-US" sz="3600" spc="600" dirty="0">
              <a:solidFill>
                <a:schemeClr val="tx1">
                  <a:lumMod val="85000"/>
                  <a:lumOff val="15000"/>
                </a:schemeClr>
              </a:solidFill>
              <a:uFillTx/>
              <a:latin typeface="Arial" panose="020B0604020202020204" pitchFamily="34" charset="0"/>
              <a:ea typeface="汉仪乐喵体W" panose="00020600040101010101" pitchFamily="18" charset="-122"/>
              <a:sym typeface="Arial" panose="020B0604020202020204" pitchFamily="34" charset="0"/>
            </a:endParaRPr>
          </a:p>
        </p:txBody>
      </p:sp>
      <p:sp>
        <p:nvSpPr>
          <p:cNvPr id="4" name="文本框 5"/>
          <p:cNvSpPr txBox="1"/>
          <p:nvPr>
            <p:custDataLst>
              <p:tags r:id="rId4"/>
            </p:custDataLst>
          </p:nvPr>
        </p:nvSpPr>
        <p:spPr>
          <a:xfrm>
            <a:off x="614362" y="3974140"/>
            <a:ext cx="697033" cy="834080"/>
          </a:xfrm>
          <a:prstGeom prst="rect">
            <a:avLst/>
          </a:prstGeom>
          <a:noFill/>
        </p:spPr>
        <p:txBody>
          <a:bodyPr wrap="square" rtlCol="0">
            <a:noAutofit/>
            <a:scene3d>
              <a:camera prst="orthographicFront"/>
              <a:lightRig rig="threePt" dir="t"/>
            </a:scene3d>
            <a:sp3d contourW="12700"/>
          </a:bodyPr>
          <a:lstStyle/>
          <a:p>
            <a:pPr algn="ctr"/>
            <a:r>
              <a:rPr lang="en-US" altLang="zh-CN" sz="4000" b="1" dirty="0">
                <a:solidFill>
                  <a:schemeClr val="accent2"/>
                </a:solidFill>
                <a:latin typeface="Arial" panose="020B0604020202020204" pitchFamily="34" charset="0"/>
                <a:ea typeface="幼圆" panose="02010509060101010101" pitchFamily="49" charset="-122"/>
                <a:sym typeface="Arial" panose="020B0604020202020204" pitchFamily="34" charset="0"/>
              </a:rPr>
              <a:t>2.</a:t>
            </a:r>
            <a:endParaRPr lang="en-US" altLang="zh-CN" sz="4000" b="1" dirty="0">
              <a:solidFill>
                <a:schemeClr val="accent2"/>
              </a:solidFill>
              <a:latin typeface="Arial" panose="020B0604020202020204" pitchFamily="34" charset="0"/>
              <a:ea typeface="幼圆" panose="02010509060101010101" pitchFamily="49" charset="-122"/>
              <a:sym typeface="Arial" panose="020B0604020202020204" pitchFamily="34" charset="0"/>
            </a:endParaRPr>
          </a:p>
        </p:txBody>
      </p:sp>
      <p:sp>
        <p:nvSpPr>
          <p:cNvPr id="6" name="文本框 5"/>
          <p:cNvSpPr txBox="1"/>
          <p:nvPr>
            <p:custDataLst>
              <p:tags r:id="rId5"/>
            </p:custDataLst>
          </p:nvPr>
        </p:nvSpPr>
        <p:spPr>
          <a:xfrm>
            <a:off x="1401445" y="4154170"/>
            <a:ext cx="4326890" cy="473075"/>
          </a:xfrm>
          <a:prstGeom prst="rect">
            <a:avLst/>
          </a:prstGeom>
          <a:noFill/>
        </p:spPr>
        <p:txBody>
          <a:bodyPr wrap="square" lIns="91440" tIns="45720" rIns="91440" bIns="0" anchor="b"/>
          <a:lstStyle/>
          <a:p>
            <a:pPr algn="l">
              <a:buClrTx/>
              <a:buSzTx/>
              <a:buFontTx/>
            </a:pPr>
            <a:r>
              <a:rPr lang="zh-CN" altLang="en-US" sz="3200" b="1" spc="20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婴幼儿生长发育监测</a:t>
            </a:r>
            <a:endParaRPr lang="zh-CN" altLang="en-US" sz="3200" b="1" spc="20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spTree>
    <p:custDataLst>
      <p:tags r:id="rId6"/>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2" name="矩形 1"/>
          <p:cNvSpPr/>
          <p:nvPr>
            <p:custDataLst>
              <p:tags r:id="rId8"/>
            </p:custDataLst>
          </p:nvPr>
        </p:nvSpPr>
        <p:spPr>
          <a:xfrm>
            <a:off x="6208433" y="1907604"/>
            <a:ext cx="5182845" cy="3960956"/>
          </a:xfrm>
          <a:prstGeom prst="rect">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lang="zh-CN" altLang="en-US" sz="2400" spc="50" dirty="0" smtClean="0">
                <a:ln w="3175">
                  <a:noFill/>
                  <a:prstDash val="dash"/>
                </a:ln>
                <a:solidFill>
                  <a:schemeClr val="tx1"/>
                </a:solidFill>
                <a:effectLst/>
                <a:latin typeface="+mj-ea"/>
                <a:ea typeface="+mj-ea"/>
                <a:cs typeface="微软雅黑" panose="020B0503020204020204" charset="-122"/>
                <a:sym typeface="+mn-ea"/>
              </a:rPr>
              <a:t>未满2周岁的婴幼儿需卧位测量，故测量结果称为“身长”。 年龄越小，身长（高）增长越快。出生时身长平均为50cm；1岁时身长约为75cm；2岁时身长约为85cm；2岁以后身高每年增长5～7cm。</a:t>
            </a:r>
            <a:endParaRPr lang="zh-CN" altLang="en-US" sz="2400" spc="50" dirty="0" smtClean="0">
              <a:ln w="3175">
                <a:noFill/>
                <a:prstDash val="dash"/>
              </a:ln>
              <a:solidFill>
                <a:schemeClr val="tx1"/>
              </a:solidFill>
              <a:effectLst/>
              <a:latin typeface="+mj-ea"/>
              <a:ea typeface="+mj-ea"/>
              <a:cs typeface="微软雅黑" panose="020B0503020204020204" charset="-122"/>
              <a:sym typeface="+mn-ea"/>
            </a:endParaRPr>
          </a:p>
        </p:txBody>
      </p:sp>
      <p:sp>
        <p:nvSpPr>
          <p:cNvPr id="3" name="折角形 33"/>
          <p:cNvSpPr/>
          <p:nvPr>
            <p:custDataLst>
              <p:tags r:id="rId9"/>
            </p:custDataLst>
          </p:nvPr>
        </p:nvSpPr>
        <p:spPr>
          <a:xfrm>
            <a:off x="660400" y="1907540"/>
            <a:ext cx="5487670" cy="3969385"/>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4" name="任意多边形 8"/>
          <p:cNvSpPr/>
          <p:nvPr>
            <p:custDataLst>
              <p:tags r:id="rId10"/>
            </p:custDataLst>
          </p:nvPr>
        </p:nvSpPr>
        <p:spPr>
          <a:xfrm>
            <a:off x="918565" y="1591374"/>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5" name="Title 6"/>
          <p:cNvSpPr txBox="1"/>
          <p:nvPr>
            <p:custDataLst>
              <p:tags r:id="rId11"/>
            </p:custDataLst>
          </p:nvPr>
        </p:nvSpPr>
        <p:spPr>
          <a:xfrm>
            <a:off x="608330" y="2482850"/>
            <a:ext cx="518350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1.身长（高）</a:t>
            </a:r>
            <a:endParaRPr sz="2400" spc="50" dirty="0">
              <a:ln w="3175">
                <a:noFill/>
                <a:prstDash val="dash"/>
              </a:ln>
              <a:solidFill>
                <a:schemeClr val="tx1"/>
              </a:solidFill>
              <a:latin typeface="+mj-ea"/>
              <a:ea typeface="+mj-ea"/>
              <a:cs typeface="微软雅黑" panose="020B0503020204020204" charset="-122"/>
            </a:endParaRPr>
          </a:p>
          <a:p>
            <a:pPr indent="0" fontAlgn="auto">
              <a:lnSpc>
                <a:spcPct val="150000"/>
              </a:lnSpc>
              <a:spcAft>
                <a:spcPts val="800"/>
              </a:spcAft>
              <a:buClr>
                <a:schemeClr val="tx1">
                  <a:lumMod val="65000"/>
                  <a:lumOff val="35000"/>
                </a:schemeClr>
              </a:buClr>
              <a:buFont typeface="Wingdings" panose="05000000000000000000" pitchFamily="2" charset="2"/>
            </a:pPr>
            <a:r>
              <a:rPr sz="2400" spc="50" dirty="0">
                <a:ln w="3175">
                  <a:noFill/>
                  <a:prstDash val="dash"/>
                </a:ln>
                <a:solidFill>
                  <a:schemeClr val="tx1"/>
                </a:solidFill>
                <a:latin typeface="+mj-ea"/>
                <a:ea typeface="+mj-ea"/>
                <a:cs typeface="微软雅黑" panose="020B0503020204020204" charset="-122"/>
              </a:rPr>
              <a:t>身长（高）指从婴幼儿头顶到足底的长度。身高表示立位时头、颈、躯干及下肢的总高度，是营养状况的远期指标。</a:t>
            </a:r>
            <a:endParaRPr sz="2400" spc="50" dirty="0">
              <a:ln w="3175">
                <a:noFill/>
                <a:prstDash val="dash"/>
              </a:ln>
              <a:solidFill>
                <a:schemeClr val="tx1"/>
              </a:solidFill>
              <a:latin typeface="+mj-ea"/>
              <a:ea typeface="+mj-ea"/>
              <a:cs typeface="微软雅黑" panose="020B0503020204020204" charset="-122"/>
            </a:endParaRPr>
          </a:p>
        </p:txBody>
      </p:sp>
      <p:sp>
        <p:nvSpPr>
          <p:cNvPr id="12" name="Title 6"/>
          <p:cNvSpPr txBox="1"/>
          <p:nvPr>
            <p:custDataLst>
              <p:tags r:id="rId12"/>
            </p:custDataLst>
          </p:nvPr>
        </p:nvSpPr>
        <p:spPr>
          <a:xfrm>
            <a:off x="608399" y="17205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一、婴幼儿体格发育评价</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6" name="文本框 5"/>
          <p:cNvSpPr txBox="1"/>
          <p:nvPr/>
        </p:nvSpPr>
        <p:spPr>
          <a:xfrm>
            <a:off x="918845" y="1907540"/>
            <a:ext cx="4745355" cy="521970"/>
          </a:xfrm>
          <a:prstGeom prst="rect">
            <a:avLst/>
          </a:prstGeom>
          <a:noFill/>
        </p:spPr>
        <p:txBody>
          <a:bodyPr wrap="square" rtlCol="0" anchor="t">
            <a:spAutoFit/>
          </a:bodyPr>
          <a:p>
            <a:r>
              <a:rPr lang="zh-CN" altLang="en-US" sz="2800" dirty="0">
                <a:sym typeface="+mn-ea"/>
              </a:rPr>
              <a:t>（一）体格发育的评价指标</a:t>
            </a:r>
            <a:endParaRPr lang="zh-CN" altLang="en-US" sz="2800" dirty="0">
              <a:sym typeface="+mn-ea"/>
            </a:endParaRPr>
          </a:p>
        </p:txBody>
      </p:sp>
    </p:spTree>
    <p:custDataLst>
      <p:tags r:id="rId1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2" name="矩形 1"/>
          <p:cNvSpPr/>
          <p:nvPr>
            <p:custDataLst>
              <p:tags r:id="rId8"/>
            </p:custDataLst>
          </p:nvPr>
        </p:nvSpPr>
        <p:spPr>
          <a:xfrm>
            <a:off x="918845" y="1251585"/>
            <a:ext cx="10663555" cy="5114290"/>
          </a:xfrm>
          <a:prstGeom prst="rect">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8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lang="zh-CN" altLang="en-US" sz="2400" spc="50" dirty="0" smtClean="0">
                <a:ln w="3175">
                  <a:noFill/>
                  <a:prstDash val="dash"/>
                </a:ln>
                <a:solidFill>
                  <a:schemeClr val="tx1"/>
                </a:solidFill>
                <a:effectLst/>
                <a:latin typeface="+mj-ea"/>
                <a:ea typeface="+mj-ea"/>
                <a:cs typeface="微软雅黑" panose="020B0503020204020204" charset="-122"/>
                <a:sym typeface="+mn-ea"/>
              </a:rPr>
              <a:t>测量方法：</a:t>
            </a:r>
            <a:endParaRPr lang="zh-CN" altLang="en-US" sz="2400" spc="50" dirty="0" smtClean="0">
              <a:ln w="3175">
                <a:noFill/>
                <a:prstDash val="dash"/>
              </a:ln>
              <a:solidFill>
                <a:schemeClr val="tx1"/>
              </a:solidFill>
              <a:effectLst/>
              <a:latin typeface="+mj-ea"/>
              <a:ea typeface="+mj-ea"/>
              <a:cs typeface="微软雅黑" panose="020B0503020204020204" charset="-122"/>
              <a:sym typeface="+mn-ea"/>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lang="zh-CN" altLang="en-US" sz="2400" spc="50" dirty="0" smtClean="0">
                <a:ln w="3175">
                  <a:noFill/>
                  <a:prstDash val="dash"/>
                </a:ln>
                <a:solidFill>
                  <a:schemeClr val="tx1"/>
                </a:solidFill>
                <a:effectLst/>
                <a:latin typeface="+mj-ea"/>
                <a:ea typeface="+mj-ea"/>
                <a:cs typeface="微软雅黑" panose="020B0503020204020204" charset="-122"/>
                <a:sym typeface="+mn-ea"/>
              </a:rPr>
              <a:t>2岁以下婴幼儿取卧位测量。婴幼儿去鞋袜，仅穿单裤，仰卧于量床底板中线上，助手固定婴幼儿头使其接触头板。测量者位于婴幼儿右侧，左手握住两膝，使两下肢互相接触并贴紧底板，右手移足板，使其接触两侧足跟，读数。</a:t>
            </a:r>
            <a:endParaRPr lang="zh-CN" altLang="en-US" sz="2400" spc="50" dirty="0" smtClean="0">
              <a:ln w="3175">
                <a:noFill/>
                <a:prstDash val="dash"/>
              </a:ln>
              <a:solidFill>
                <a:schemeClr val="tx1"/>
              </a:solidFill>
              <a:effectLst/>
              <a:latin typeface="+mj-ea"/>
              <a:ea typeface="+mj-ea"/>
              <a:cs typeface="微软雅黑" panose="020B0503020204020204" charset="-122"/>
              <a:sym typeface="+mn-ea"/>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lang="zh-CN" altLang="en-US" sz="2400" spc="50" dirty="0" smtClean="0">
                <a:ln w="3175">
                  <a:noFill/>
                  <a:prstDash val="dash"/>
                </a:ln>
                <a:solidFill>
                  <a:schemeClr val="tx1"/>
                </a:solidFill>
                <a:effectLst/>
                <a:latin typeface="+mj-ea"/>
                <a:ea typeface="+mj-ea"/>
                <a:cs typeface="微软雅黑" panose="020B0503020204020204" charset="-122"/>
                <a:sym typeface="+mn-ea"/>
              </a:rPr>
              <a:t>2岁以上量身高取立位。测量时婴幼儿脱去鞋袜、帽子和衣服。仅穿背心和短裤立于木板台上，取立位正姿势，两眼直视正前方，胸部稍挺起，腹部微后收，两臂自然下垂，手指并拢，脚跟靠拢，脚尖分开约60度，脚跟、臀部和两肩肩胛同时靠住立柱，头部保持正直位置。测量者手扶滑测板，使之轻轻向下滑动，直到底板与颅顶点正好接触，此时再观察婴幼儿姿势是否正常，待校正符合要求后，读取滑板底内下立柱上所标识的字。以cm为单位，记录至小数点后一位，注意检测者的眼睛与滑板在一个水平面上。</a:t>
            </a:r>
            <a:endParaRPr lang="zh-CN" altLang="en-US" sz="2400" spc="50" dirty="0" smtClean="0">
              <a:ln w="3175">
                <a:noFill/>
                <a:prstDash val="dash"/>
              </a:ln>
              <a:solidFill>
                <a:schemeClr val="tx1"/>
              </a:solidFill>
              <a:effectLst/>
              <a:latin typeface="+mj-ea"/>
              <a:ea typeface="+mj-ea"/>
              <a:cs typeface="微软雅黑" panose="020B0503020204020204" charset="-122"/>
              <a:sym typeface="+mn-ea"/>
            </a:endParaRPr>
          </a:p>
        </p:txBody>
      </p:sp>
      <p:sp>
        <p:nvSpPr>
          <p:cNvPr id="4" name="任意多边形 8"/>
          <p:cNvSpPr/>
          <p:nvPr>
            <p:custDataLst>
              <p:tags r:id="rId9"/>
            </p:custDataLst>
          </p:nvPr>
        </p:nvSpPr>
        <p:spPr>
          <a:xfrm>
            <a:off x="608050" y="1056704"/>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12" name="Title 6"/>
          <p:cNvSpPr txBox="1"/>
          <p:nvPr>
            <p:custDataLst>
              <p:tags r:id="rId10"/>
            </p:custDataLst>
          </p:nvPr>
        </p:nvSpPr>
        <p:spPr>
          <a:xfrm>
            <a:off x="608399" y="17205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一、婴幼儿体格发育评价</a:t>
            </a:r>
            <a:endParaRPr lang="zh-CN" altLang="en-US" sz="3200" b="1" spc="150" dirty="0">
              <a:ln w="3175">
                <a:noFill/>
                <a:prstDash val="dash"/>
              </a:ln>
              <a:solidFill>
                <a:schemeClr val="tx1"/>
              </a:solidFill>
              <a:latin typeface="+mj-ea"/>
              <a:ea typeface="+mj-ea"/>
              <a:cs typeface="微软雅黑" panose="020B0503020204020204" charset="-122"/>
            </a:endParaRPr>
          </a:p>
        </p:txBody>
      </p:sp>
    </p:spTree>
    <p:custDataLst>
      <p:tags r:id="rId1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2" name="矩形 1"/>
          <p:cNvSpPr/>
          <p:nvPr>
            <p:custDataLst>
              <p:tags r:id="rId8"/>
            </p:custDataLst>
          </p:nvPr>
        </p:nvSpPr>
        <p:spPr>
          <a:xfrm>
            <a:off x="6208433" y="1907604"/>
            <a:ext cx="5182845" cy="3960956"/>
          </a:xfrm>
          <a:prstGeom prst="rect">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lnSpcReduction="1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lang="zh-CN" altLang="en-US" sz="2400" spc="50" dirty="0" smtClean="0">
                <a:ln w="3175">
                  <a:noFill/>
                  <a:prstDash val="dash"/>
                </a:ln>
                <a:solidFill>
                  <a:schemeClr val="tx1"/>
                </a:solidFill>
                <a:effectLst/>
                <a:latin typeface="+mj-ea"/>
                <a:ea typeface="+mj-ea"/>
                <a:cs typeface="微软雅黑" panose="020B0503020204020204" charset="-122"/>
                <a:sym typeface="+mn-ea"/>
              </a:rPr>
              <a:t>测量方法：</a:t>
            </a:r>
            <a:endParaRPr lang="zh-CN" altLang="en-US" sz="2400" spc="50" dirty="0" smtClean="0">
              <a:ln w="3175">
                <a:noFill/>
                <a:prstDash val="dash"/>
              </a:ln>
              <a:solidFill>
                <a:schemeClr val="tx1"/>
              </a:solidFill>
              <a:effectLst/>
              <a:latin typeface="+mj-ea"/>
              <a:ea typeface="+mj-ea"/>
              <a:cs typeface="微软雅黑" panose="020B0503020204020204" charset="-122"/>
              <a:sym typeface="+mn-ea"/>
            </a:endParaRPr>
          </a:p>
          <a:p>
            <a:pPr indent="0" fontAlgn="auto">
              <a:lnSpc>
                <a:spcPct val="150000"/>
              </a:lnSpc>
              <a:spcAft>
                <a:spcPts val="800"/>
              </a:spcAft>
              <a:buClr>
                <a:schemeClr val="tx1">
                  <a:lumMod val="65000"/>
                  <a:lumOff val="35000"/>
                </a:schemeClr>
              </a:buClr>
              <a:buFont typeface="Wingdings" panose="05000000000000000000" pitchFamily="2" charset="2"/>
              <a:buNone/>
            </a:pPr>
            <a:r>
              <a:rPr lang="zh-CN" altLang="en-US" sz="2400" spc="50" dirty="0" smtClean="0">
                <a:ln w="3175">
                  <a:noFill/>
                  <a:prstDash val="dash"/>
                </a:ln>
                <a:solidFill>
                  <a:schemeClr val="tx1"/>
                </a:solidFill>
                <a:effectLst/>
                <a:latin typeface="+mj-ea"/>
                <a:ea typeface="+mj-ea"/>
                <a:cs typeface="微软雅黑" panose="020B0503020204020204" charset="-122"/>
                <a:sym typeface="+mn-ea"/>
              </a:rPr>
              <a:t>0～3岁婴幼儿用磅秤，对于不到1岁的婴幼儿取卧位，1～3岁婴幼儿可取坐位。测量前，婴幼儿应排大小便，脱鞋袜、外衣及帽子，仅穿背心、短裤衩，如多穿衣服，应设法在计算时扣除衣服的重量。</a:t>
            </a:r>
            <a:endParaRPr lang="zh-CN" altLang="en-US" sz="2400" spc="50" dirty="0" smtClean="0">
              <a:ln w="3175">
                <a:noFill/>
                <a:prstDash val="dash"/>
              </a:ln>
              <a:solidFill>
                <a:schemeClr val="tx1"/>
              </a:solidFill>
              <a:effectLst/>
              <a:latin typeface="+mj-ea"/>
              <a:ea typeface="+mj-ea"/>
              <a:cs typeface="微软雅黑" panose="020B0503020204020204" charset="-122"/>
              <a:sym typeface="+mn-ea"/>
            </a:endParaRPr>
          </a:p>
        </p:txBody>
      </p:sp>
      <p:sp>
        <p:nvSpPr>
          <p:cNvPr id="3" name="折角形 33"/>
          <p:cNvSpPr/>
          <p:nvPr>
            <p:custDataLst>
              <p:tags r:id="rId9"/>
            </p:custDataLst>
          </p:nvPr>
        </p:nvSpPr>
        <p:spPr>
          <a:xfrm>
            <a:off x="660400" y="1907540"/>
            <a:ext cx="5487670" cy="3969385"/>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4" name="任意多边形 8"/>
          <p:cNvSpPr/>
          <p:nvPr>
            <p:custDataLst>
              <p:tags r:id="rId10"/>
            </p:custDataLst>
          </p:nvPr>
        </p:nvSpPr>
        <p:spPr>
          <a:xfrm>
            <a:off x="918565" y="1591374"/>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5" name="Title 6"/>
          <p:cNvSpPr txBox="1"/>
          <p:nvPr>
            <p:custDataLst>
              <p:tags r:id="rId11"/>
            </p:custDataLst>
          </p:nvPr>
        </p:nvSpPr>
        <p:spPr>
          <a:xfrm>
            <a:off x="608330" y="2757805"/>
            <a:ext cx="518350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0" fontAlgn="auto">
              <a:lnSpc>
                <a:spcPct val="150000"/>
              </a:lnSpc>
              <a:spcAft>
                <a:spcPts val="800"/>
              </a:spcAft>
              <a:buClr>
                <a:schemeClr val="tx1">
                  <a:lumMod val="65000"/>
                  <a:lumOff val="35000"/>
                </a:schemeClr>
              </a:buClr>
              <a:buFont typeface="Wingdings" panose="05000000000000000000" pitchFamily="2" charset="2"/>
            </a:pPr>
            <a:r>
              <a:rPr sz="2400" spc="50" dirty="0">
                <a:ln w="3175">
                  <a:noFill/>
                  <a:prstDash val="dash"/>
                </a:ln>
                <a:solidFill>
                  <a:schemeClr val="tx1"/>
                </a:solidFill>
                <a:latin typeface="+mj-ea"/>
                <a:ea typeface="+mj-ea"/>
                <a:cs typeface="微软雅黑" panose="020B0503020204020204" charset="-122"/>
              </a:rPr>
              <a:t>2.体重</a:t>
            </a:r>
            <a:endParaRPr sz="2400" spc="50" dirty="0">
              <a:ln w="3175">
                <a:noFill/>
                <a:prstDash val="dash"/>
              </a:ln>
              <a:solidFill>
                <a:schemeClr val="tx1"/>
              </a:solidFill>
              <a:latin typeface="+mj-ea"/>
              <a:ea typeface="+mj-ea"/>
              <a:cs typeface="微软雅黑" panose="020B0503020204020204" charset="-122"/>
            </a:endParaRPr>
          </a:p>
          <a:p>
            <a:pPr indent="0" fontAlgn="auto">
              <a:lnSpc>
                <a:spcPct val="150000"/>
              </a:lnSpc>
              <a:spcAft>
                <a:spcPts val="800"/>
              </a:spcAft>
              <a:buClr>
                <a:schemeClr val="tx1">
                  <a:lumMod val="65000"/>
                  <a:lumOff val="35000"/>
                </a:schemeClr>
              </a:buClr>
              <a:buFont typeface="Wingdings" panose="05000000000000000000" pitchFamily="2" charset="2"/>
            </a:pPr>
            <a:r>
              <a:rPr sz="2400" spc="50" dirty="0">
                <a:ln w="3175">
                  <a:noFill/>
                  <a:prstDash val="dash"/>
                </a:ln>
                <a:solidFill>
                  <a:schemeClr val="tx1"/>
                </a:solidFill>
                <a:latin typeface="+mj-ea"/>
                <a:ea typeface="+mj-ea"/>
                <a:cs typeface="微软雅黑" panose="020B0503020204020204" charset="-122"/>
              </a:rPr>
              <a:t>体重是身体器官、系统、体液的总重量，反映婴幼儿的近期营养状况。新生儿至1岁是出生后体重增长非常快；2岁时体重增长速度减慢，到青春前期体重平均每年增长2kg。</a:t>
            </a:r>
            <a:endParaRPr sz="2400" spc="50" dirty="0">
              <a:ln w="3175">
                <a:noFill/>
                <a:prstDash val="dash"/>
              </a:ln>
              <a:solidFill>
                <a:schemeClr val="tx1"/>
              </a:solidFill>
              <a:latin typeface="+mj-ea"/>
              <a:ea typeface="+mj-ea"/>
              <a:cs typeface="微软雅黑" panose="020B0503020204020204" charset="-122"/>
            </a:endParaRPr>
          </a:p>
        </p:txBody>
      </p:sp>
      <p:sp>
        <p:nvSpPr>
          <p:cNvPr id="12" name="Title 6"/>
          <p:cNvSpPr txBox="1"/>
          <p:nvPr>
            <p:custDataLst>
              <p:tags r:id="rId12"/>
            </p:custDataLst>
          </p:nvPr>
        </p:nvSpPr>
        <p:spPr>
          <a:xfrm>
            <a:off x="608399" y="17205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一、婴幼儿体格发育评价</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6" name="文本框 5"/>
          <p:cNvSpPr txBox="1"/>
          <p:nvPr/>
        </p:nvSpPr>
        <p:spPr>
          <a:xfrm>
            <a:off x="918845" y="1907540"/>
            <a:ext cx="4745355" cy="521970"/>
          </a:xfrm>
          <a:prstGeom prst="rect">
            <a:avLst/>
          </a:prstGeom>
          <a:noFill/>
        </p:spPr>
        <p:txBody>
          <a:bodyPr wrap="square" rtlCol="0" anchor="t">
            <a:spAutoFit/>
          </a:bodyPr>
          <a:p>
            <a:r>
              <a:rPr lang="zh-CN" altLang="en-US" sz="2800" dirty="0">
                <a:sym typeface="+mn-ea"/>
              </a:rPr>
              <a:t>（一）体格发育的评价指标</a:t>
            </a:r>
            <a:endParaRPr lang="zh-CN" altLang="en-US" sz="2800" dirty="0">
              <a:sym typeface="+mn-ea"/>
            </a:endParaRPr>
          </a:p>
        </p:txBody>
      </p:sp>
    </p:spTree>
    <p:custDataLst>
      <p:tags r:id="rId1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2" name="矩形 1"/>
          <p:cNvSpPr/>
          <p:nvPr>
            <p:custDataLst>
              <p:tags r:id="rId8"/>
            </p:custDataLst>
          </p:nvPr>
        </p:nvSpPr>
        <p:spPr>
          <a:xfrm>
            <a:off x="6208433" y="1907604"/>
            <a:ext cx="5182845" cy="3960956"/>
          </a:xfrm>
          <a:prstGeom prst="rect">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0" fontAlgn="auto">
              <a:lnSpc>
                <a:spcPct val="150000"/>
              </a:lnSpc>
              <a:spcAft>
                <a:spcPts val="800"/>
              </a:spcAft>
              <a:buClr>
                <a:schemeClr val="tx1">
                  <a:lumMod val="65000"/>
                  <a:lumOff val="35000"/>
                </a:schemeClr>
              </a:buClr>
              <a:buFont typeface="Wingdings" panose="05000000000000000000" pitchFamily="2" charset="2"/>
            </a:pPr>
            <a:endParaRPr lang="zh-CN" altLang="en-US" sz="2400" spc="50" dirty="0" smtClean="0">
              <a:ln w="3175">
                <a:noFill/>
                <a:prstDash val="dash"/>
              </a:ln>
              <a:solidFill>
                <a:schemeClr val="tx1"/>
              </a:solidFill>
              <a:effectLst/>
              <a:latin typeface="+mj-ea"/>
              <a:ea typeface="+mj-ea"/>
              <a:cs typeface="微软雅黑" panose="020B0503020204020204" charset="-122"/>
              <a:sym typeface="+mn-ea"/>
            </a:endParaRPr>
          </a:p>
        </p:txBody>
      </p:sp>
      <p:sp>
        <p:nvSpPr>
          <p:cNvPr id="3" name="折角形 33"/>
          <p:cNvSpPr/>
          <p:nvPr>
            <p:custDataLst>
              <p:tags r:id="rId9"/>
            </p:custDataLst>
          </p:nvPr>
        </p:nvSpPr>
        <p:spPr>
          <a:xfrm>
            <a:off x="660400" y="1907540"/>
            <a:ext cx="5487670" cy="4457065"/>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4" name="任意多边形 8"/>
          <p:cNvSpPr/>
          <p:nvPr>
            <p:custDataLst>
              <p:tags r:id="rId10"/>
            </p:custDataLst>
          </p:nvPr>
        </p:nvSpPr>
        <p:spPr>
          <a:xfrm>
            <a:off x="918565" y="1591374"/>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5" name="Title 6"/>
          <p:cNvSpPr txBox="1"/>
          <p:nvPr>
            <p:custDataLst>
              <p:tags r:id="rId11"/>
            </p:custDataLst>
          </p:nvPr>
        </p:nvSpPr>
        <p:spPr>
          <a:xfrm>
            <a:off x="660400" y="3170555"/>
            <a:ext cx="518350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0" fontAlgn="auto">
              <a:lnSpc>
                <a:spcPct val="150000"/>
              </a:lnSpc>
              <a:spcAft>
                <a:spcPts val="800"/>
              </a:spcAft>
              <a:buClr>
                <a:schemeClr val="tx1">
                  <a:lumMod val="65000"/>
                  <a:lumOff val="35000"/>
                </a:schemeClr>
              </a:buClr>
              <a:buFont typeface="Wingdings" panose="05000000000000000000" pitchFamily="2" charset="2"/>
            </a:pPr>
            <a:r>
              <a:rPr sz="2400" spc="50" dirty="0">
                <a:ln w="3175">
                  <a:noFill/>
                  <a:prstDash val="dash"/>
                </a:ln>
                <a:solidFill>
                  <a:schemeClr val="tx1"/>
                </a:solidFill>
                <a:latin typeface="+mj-ea"/>
                <a:ea typeface="+mj-ea"/>
                <a:cs typeface="微软雅黑" panose="020B0503020204020204" charset="-122"/>
              </a:rPr>
              <a:t>3.头围</a:t>
            </a:r>
            <a:endParaRPr sz="2400" spc="50" dirty="0">
              <a:ln w="3175">
                <a:noFill/>
                <a:prstDash val="dash"/>
              </a:ln>
              <a:solidFill>
                <a:schemeClr val="tx1"/>
              </a:solidFill>
              <a:latin typeface="+mj-ea"/>
              <a:ea typeface="+mj-ea"/>
              <a:cs typeface="微软雅黑" panose="020B0503020204020204" charset="-122"/>
            </a:endParaRPr>
          </a:p>
          <a:p>
            <a:pPr indent="0" fontAlgn="auto">
              <a:lnSpc>
                <a:spcPct val="150000"/>
              </a:lnSpc>
              <a:spcAft>
                <a:spcPts val="800"/>
              </a:spcAft>
              <a:buClr>
                <a:schemeClr val="tx1">
                  <a:lumMod val="65000"/>
                  <a:lumOff val="35000"/>
                </a:schemeClr>
              </a:buClr>
              <a:buFont typeface="Wingdings" panose="05000000000000000000" pitchFamily="2" charset="2"/>
            </a:pPr>
            <a:r>
              <a:rPr sz="2400" spc="50" dirty="0">
                <a:ln w="3175">
                  <a:noFill/>
                  <a:prstDash val="dash"/>
                </a:ln>
                <a:solidFill>
                  <a:schemeClr val="tx1"/>
                </a:solidFill>
                <a:latin typeface="+mj-ea"/>
                <a:ea typeface="+mj-ea"/>
                <a:cs typeface="微软雅黑" panose="020B0503020204020204" charset="-122"/>
              </a:rPr>
              <a:t>头围反映婴幼儿头部发育的指标，在2岁以内最有测量价值。足月新生儿头围平均32～34cm，1岁时头围约为46cm，2岁时头围约48cm，5岁时头围约50cm，15岁头围接近成人，约为54～58cm。</a:t>
            </a:r>
            <a:endParaRPr sz="2400" spc="50" dirty="0">
              <a:ln w="3175">
                <a:noFill/>
                <a:prstDash val="dash"/>
              </a:ln>
              <a:solidFill>
                <a:schemeClr val="tx1"/>
              </a:solidFill>
              <a:latin typeface="+mj-ea"/>
              <a:ea typeface="+mj-ea"/>
              <a:cs typeface="微软雅黑" panose="020B0503020204020204" charset="-122"/>
            </a:endParaRPr>
          </a:p>
          <a:p>
            <a:pPr indent="0" fontAlgn="auto">
              <a:lnSpc>
                <a:spcPct val="150000"/>
              </a:lnSpc>
              <a:spcAft>
                <a:spcPts val="800"/>
              </a:spcAft>
              <a:buClr>
                <a:schemeClr val="tx1">
                  <a:lumMod val="65000"/>
                  <a:lumOff val="35000"/>
                </a:schemeClr>
              </a:buClr>
              <a:buFont typeface="Wingdings" panose="05000000000000000000" pitchFamily="2" charset="2"/>
            </a:pPr>
            <a:endParaRPr sz="2400" spc="50" dirty="0">
              <a:ln w="3175">
                <a:noFill/>
                <a:prstDash val="dash"/>
              </a:ln>
              <a:solidFill>
                <a:schemeClr val="tx1"/>
              </a:solidFill>
              <a:latin typeface="+mj-ea"/>
              <a:ea typeface="+mj-ea"/>
              <a:cs typeface="微软雅黑" panose="020B0503020204020204" charset="-122"/>
            </a:endParaRPr>
          </a:p>
        </p:txBody>
      </p:sp>
      <p:sp>
        <p:nvSpPr>
          <p:cNvPr id="12" name="Title 6"/>
          <p:cNvSpPr txBox="1"/>
          <p:nvPr>
            <p:custDataLst>
              <p:tags r:id="rId12"/>
            </p:custDataLst>
          </p:nvPr>
        </p:nvSpPr>
        <p:spPr>
          <a:xfrm>
            <a:off x="608399" y="17205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一、婴幼儿体格发育评价</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6" name="文本框 5"/>
          <p:cNvSpPr txBox="1"/>
          <p:nvPr/>
        </p:nvSpPr>
        <p:spPr>
          <a:xfrm>
            <a:off x="1031240" y="1734185"/>
            <a:ext cx="4745355" cy="521970"/>
          </a:xfrm>
          <a:prstGeom prst="rect">
            <a:avLst/>
          </a:prstGeom>
          <a:noFill/>
        </p:spPr>
        <p:txBody>
          <a:bodyPr wrap="square" rtlCol="0" anchor="t">
            <a:spAutoFit/>
          </a:bodyPr>
          <a:p>
            <a:r>
              <a:rPr lang="zh-CN" altLang="en-US" sz="2800" dirty="0">
                <a:sym typeface="+mn-ea"/>
              </a:rPr>
              <a:t>（一）体格发育的评价指标</a:t>
            </a:r>
            <a:endParaRPr lang="zh-CN" altLang="en-US" sz="2800" dirty="0">
              <a:sym typeface="+mn-ea"/>
            </a:endParaRPr>
          </a:p>
        </p:txBody>
      </p:sp>
      <p:sp>
        <p:nvSpPr>
          <p:cNvPr id="7" name="矩形 6"/>
          <p:cNvSpPr/>
          <p:nvPr>
            <p:custDataLst>
              <p:tags r:id="rId13"/>
            </p:custDataLst>
          </p:nvPr>
        </p:nvSpPr>
        <p:spPr>
          <a:xfrm>
            <a:off x="6335433" y="2034604"/>
            <a:ext cx="5182845" cy="3960956"/>
          </a:xfrm>
          <a:prstGeom prst="rect">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lang="zh-CN" altLang="en-US" sz="2400" spc="50" dirty="0" smtClean="0">
                <a:ln w="3175">
                  <a:noFill/>
                  <a:prstDash val="dash"/>
                </a:ln>
                <a:solidFill>
                  <a:schemeClr val="tx1"/>
                </a:solidFill>
                <a:effectLst/>
                <a:latin typeface="+mj-ea"/>
                <a:ea typeface="+mj-ea"/>
                <a:cs typeface="微软雅黑" panose="020B0503020204020204" charset="-122"/>
                <a:sym typeface="+mn-ea"/>
              </a:rPr>
              <a:t>测量方法：</a:t>
            </a:r>
            <a:endParaRPr lang="zh-CN" altLang="en-US" sz="2400" spc="50" dirty="0" smtClean="0">
              <a:ln w="3175">
                <a:noFill/>
                <a:prstDash val="dash"/>
              </a:ln>
              <a:solidFill>
                <a:schemeClr val="tx1"/>
              </a:solidFill>
              <a:effectLst/>
              <a:latin typeface="+mj-ea"/>
              <a:ea typeface="+mj-ea"/>
              <a:cs typeface="微软雅黑" panose="020B0503020204020204" charset="-122"/>
              <a:sym typeface="+mn-ea"/>
            </a:endParaRPr>
          </a:p>
          <a:p>
            <a:pPr indent="0" fontAlgn="auto">
              <a:lnSpc>
                <a:spcPct val="150000"/>
              </a:lnSpc>
              <a:spcAft>
                <a:spcPts val="800"/>
              </a:spcAft>
              <a:buClr>
                <a:schemeClr val="tx1">
                  <a:lumMod val="65000"/>
                  <a:lumOff val="35000"/>
                </a:schemeClr>
              </a:buClr>
              <a:buFont typeface="Wingdings" panose="05000000000000000000" pitchFamily="2" charset="2"/>
              <a:buNone/>
            </a:pPr>
            <a:r>
              <a:rPr lang="zh-CN" altLang="en-US" sz="2400" spc="50" dirty="0" smtClean="0">
                <a:ln w="3175">
                  <a:noFill/>
                  <a:prstDash val="dash"/>
                </a:ln>
                <a:solidFill>
                  <a:schemeClr val="tx1"/>
                </a:solidFill>
                <a:effectLst/>
                <a:latin typeface="+mj-ea"/>
                <a:ea typeface="+mj-ea"/>
                <a:cs typeface="微软雅黑" panose="020B0503020204020204" charset="-122"/>
                <a:sym typeface="+mn-ea"/>
              </a:rPr>
              <a:t>采用软尺测量。将软尺零点固定于头部一侧眉弓上缘，软尺紧贴头皮绕枕骨结节最高点及另一侧眉弓上缘回到零点即为头围的长度，读至O.1cm。</a:t>
            </a:r>
            <a:endParaRPr lang="zh-CN" altLang="en-US" sz="2400" spc="50" dirty="0" smtClean="0">
              <a:ln w="3175">
                <a:noFill/>
                <a:prstDash val="dash"/>
              </a:ln>
              <a:solidFill>
                <a:schemeClr val="tx1"/>
              </a:solidFill>
              <a:effectLst/>
              <a:latin typeface="+mj-ea"/>
              <a:ea typeface="+mj-ea"/>
              <a:cs typeface="微软雅黑" panose="020B0503020204020204" charset="-122"/>
              <a:sym typeface="+mn-ea"/>
            </a:endParaRPr>
          </a:p>
        </p:txBody>
      </p:sp>
    </p:spTree>
    <p:custDataLst>
      <p:tags r:id="rId14"/>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2" name="矩形 1"/>
          <p:cNvSpPr/>
          <p:nvPr>
            <p:custDataLst>
              <p:tags r:id="rId8"/>
            </p:custDataLst>
          </p:nvPr>
        </p:nvSpPr>
        <p:spPr>
          <a:xfrm>
            <a:off x="6208433" y="1907604"/>
            <a:ext cx="5182845" cy="3960956"/>
          </a:xfrm>
          <a:prstGeom prst="rect">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0" fontAlgn="auto">
              <a:lnSpc>
                <a:spcPct val="150000"/>
              </a:lnSpc>
              <a:spcAft>
                <a:spcPts val="800"/>
              </a:spcAft>
              <a:buClr>
                <a:schemeClr val="tx1">
                  <a:lumMod val="65000"/>
                  <a:lumOff val="35000"/>
                </a:schemeClr>
              </a:buClr>
              <a:buFont typeface="Wingdings" panose="05000000000000000000" pitchFamily="2" charset="2"/>
            </a:pPr>
            <a:endParaRPr lang="zh-CN" altLang="en-US" sz="2400" spc="50" dirty="0" smtClean="0">
              <a:ln w="3175">
                <a:noFill/>
                <a:prstDash val="dash"/>
              </a:ln>
              <a:solidFill>
                <a:schemeClr val="tx1"/>
              </a:solidFill>
              <a:effectLst/>
              <a:latin typeface="+mj-ea"/>
              <a:ea typeface="+mj-ea"/>
              <a:cs typeface="微软雅黑" panose="020B0503020204020204" charset="-122"/>
              <a:sym typeface="+mn-ea"/>
            </a:endParaRPr>
          </a:p>
        </p:txBody>
      </p:sp>
      <p:sp>
        <p:nvSpPr>
          <p:cNvPr id="3" name="折角形 33"/>
          <p:cNvSpPr/>
          <p:nvPr>
            <p:custDataLst>
              <p:tags r:id="rId9"/>
            </p:custDataLst>
          </p:nvPr>
        </p:nvSpPr>
        <p:spPr>
          <a:xfrm>
            <a:off x="660400" y="1907540"/>
            <a:ext cx="5487670" cy="4457065"/>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4" name="任意多边形 8"/>
          <p:cNvSpPr/>
          <p:nvPr>
            <p:custDataLst>
              <p:tags r:id="rId10"/>
            </p:custDataLst>
          </p:nvPr>
        </p:nvSpPr>
        <p:spPr>
          <a:xfrm>
            <a:off x="918565" y="1591374"/>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5" name="Title 6"/>
          <p:cNvSpPr txBox="1"/>
          <p:nvPr>
            <p:custDataLst>
              <p:tags r:id="rId11"/>
            </p:custDataLst>
          </p:nvPr>
        </p:nvSpPr>
        <p:spPr>
          <a:xfrm>
            <a:off x="720090" y="2573655"/>
            <a:ext cx="518350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0" fontAlgn="auto">
              <a:lnSpc>
                <a:spcPct val="150000"/>
              </a:lnSpc>
              <a:spcAft>
                <a:spcPts val="800"/>
              </a:spcAft>
              <a:buClr>
                <a:schemeClr val="tx1">
                  <a:lumMod val="65000"/>
                  <a:lumOff val="35000"/>
                </a:schemeClr>
              </a:buClr>
              <a:buFont typeface="Wingdings" panose="05000000000000000000" pitchFamily="2" charset="2"/>
            </a:pPr>
            <a:r>
              <a:rPr sz="2400" spc="50" dirty="0">
                <a:ln w="3175">
                  <a:noFill/>
                  <a:prstDash val="dash"/>
                </a:ln>
                <a:solidFill>
                  <a:schemeClr val="tx1"/>
                </a:solidFill>
                <a:latin typeface="+mj-ea"/>
                <a:ea typeface="+mj-ea"/>
                <a:cs typeface="微软雅黑" panose="020B0503020204020204" charset="-122"/>
              </a:rPr>
              <a:t>4.胸围</a:t>
            </a:r>
            <a:endParaRPr sz="2400" spc="50" dirty="0">
              <a:ln w="3175">
                <a:noFill/>
                <a:prstDash val="dash"/>
              </a:ln>
              <a:solidFill>
                <a:schemeClr val="tx1"/>
              </a:solidFill>
              <a:latin typeface="+mj-ea"/>
              <a:ea typeface="+mj-ea"/>
              <a:cs typeface="微软雅黑" panose="020B0503020204020204" charset="-122"/>
            </a:endParaRPr>
          </a:p>
          <a:p>
            <a:pPr indent="0" fontAlgn="auto">
              <a:lnSpc>
                <a:spcPct val="150000"/>
              </a:lnSpc>
              <a:spcAft>
                <a:spcPts val="800"/>
              </a:spcAft>
              <a:buClr>
                <a:schemeClr val="tx1">
                  <a:lumMod val="65000"/>
                  <a:lumOff val="35000"/>
                </a:schemeClr>
              </a:buClr>
              <a:buFont typeface="Wingdings" panose="05000000000000000000" pitchFamily="2" charset="2"/>
            </a:pPr>
            <a:r>
              <a:rPr sz="2400" spc="50" dirty="0">
                <a:ln w="3175">
                  <a:noFill/>
                  <a:prstDash val="dash"/>
                </a:ln>
                <a:solidFill>
                  <a:schemeClr val="tx1"/>
                </a:solidFill>
                <a:latin typeface="+mj-ea"/>
                <a:ea typeface="+mj-ea"/>
                <a:cs typeface="微软雅黑" panose="020B0503020204020204" charset="-122"/>
              </a:rPr>
              <a:t>表示胸廓的围长，间接说明胸廓的容积及胸部骨骼、肌肉和脂肪层的发育情况。足月新生儿胸围约32cm，略小于头围1～2cm，1岁左右胸围等于头围。2岁以后胸围超过头围。</a:t>
            </a:r>
            <a:endParaRPr sz="2400" spc="50" dirty="0">
              <a:ln w="3175">
                <a:noFill/>
                <a:prstDash val="dash"/>
              </a:ln>
              <a:solidFill>
                <a:schemeClr val="tx1"/>
              </a:solidFill>
              <a:latin typeface="+mj-ea"/>
              <a:ea typeface="+mj-ea"/>
              <a:cs typeface="微软雅黑" panose="020B0503020204020204" charset="-122"/>
            </a:endParaRPr>
          </a:p>
        </p:txBody>
      </p:sp>
      <p:sp>
        <p:nvSpPr>
          <p:cNvPr id="12" name="Title 6"/>
          <p:cNvSpPr txBox="1"/>
          <p:nvPr>
            <p:custDataLst>
              <p:tags r:id="rId12"/>
            </p:custDataLst>
          </p:nvPr>
        </p:nvSpPr>
        <p:spPr>
          <a:xfrm>
            <a:off x="608399" y="17205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一、婴幼儿体格发育评价</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6" name="文本框 5"/>
          <p:cNvSpPr txBox="1"/>
          <p:nvPr/>
        </p:nvSpPr>
        <p:spPr>
          <a:xfrm>
            <a:off x="1031240" y="1734185"/>
            <a:ext cx="4745355" cy="521970"/>
          </a:xfrm>
          <a:prstGeom prst="rect">
            <a:avLst/>
          </a:prstGeom>
          <a:noFill/>
        </p:spPr>
        <p:txBody>
          <a:bodyPr wrap="square" rtlCol="0" anchor="t">
            <a:spAutoFit/>
          </a:bodyPr>
          <a:p>
            <a:r>
              <a:rPr lang="zh-CN" altLang="en-US" sz="2800" dirty="0">
                <a:sym typeface="+mn-ea"/>
              </a:rPr>
              <a:t>（一）体格发育的评价指标</a:t>
            </a:r>
            <a:endParaRPr lang="zh-CN" altLang="en-US" sz="2800" dirty="0">
              <a:sym typeface="+mn-ea"/>
            </a:endParaRPr>
          </a:p>
        </p:txBody>
      </p:sp>
      <p:sp>
        <p:nvSpPr>
          <p:cNvPr id="7" name="矩形 6"/>
          <p:cNvSpPr/>
          <p:nvPr>
            <p:custDataLst>
              <p:tags r:id="rId13"/>
            </p:custDataLst>
          </p:nvPr>
        </p:nvSpPr>
        <p:spPr>
          <a:xfrm>
            <a:off x="6335433" y="2034604"/>
            <a:ext cx="5182845" cy="3960956"/>
          </a:xfrm>
          <a:prstGeom prst="rect">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8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lang="zh-CN" altLang="en-US" sz="2400" spc="50" dirty="0" smtClean="0">
                <a:ln w="3175">
                  <a:noFill/>
                  <a:prstDash val="dash"/>
                </a:ln>
                <a:solidFill>
                  <a:schemeClr val="tx1"/>
                </a:solidFill>
                <a:effectLst/>
                <a:latin typeface="+mj-ea"/>
                <a:ea typeface="+mj-ea"/>
                <a:cs typeface="微软雅黑" panose="020B0503020204020204" charset="-122"/>
                <a:sym typeface="+mn-ea"/>
              </a:rPr>
              <a:t>测量方法：</a:t>
            </a:r>
            <a:endParaRPr lang="zh-CN" altLang="en-US" sz="2400" spc="50" dirty="0" smtClean="0">
              <a:ln w="3175">
                <a:noFill/>
                <a:prstDash val="dash"/>
              </a:ln>
              <a:solidFill>
                <a:schemeClr val="tx1"/>
              </a:solidFill>
              <a:effectLst/>
              <a:latin typeface="+mj-ea"/>
              <a:ea typeface="+mj-ea"/>
              <a:cs typeface="微软雅黑" panose="020B0503020204020204" charset="-122"/>
              <a:sym typeface="+mn-ea"/>
            </a:endParaRPr>
          </a:p>
          <a:p>
            <a:pPr indent="0" fontAlgn="auto">
              <a:lnSpc>
                <a:spcPct val="150000"/>
              </a:lnSpc>
              <a:spcAft>
                <a:spcPts val="800"/>
              </a:spcAft>
              <a:buClr>
                <a:schemeClr val="tx1">
                  <a:lumMod val="65000"/>
                  <a:lumOff val="35000"/>
                </a:schemeClr>
              </a:buClr>
              <a:buFont typeface="Wingdings" panose="05000000000000000000" pitchFamily="2" charset="2"/>
              <a:buNone/>
            </a:pPr>
            <a:r>
              <a:rPr lang="zh-CN" altLang="en-US" sz="2400" spc="50" dirty="0" smtClean="0">
                <a:ln w="3175">
                  <a:noFill/>
                  <a:prstDash val="dash"/>
                </a:ln>
                <a:solidFill>
                  <a:schemeClr val="tx1"/>
                </a:solidFill>
                <a:effectLst/>
                <a:latin typeface="+mj-ea"/>
                <a:ea typeface="+mj-ea"/>
                <a:cs typeface="微软雅黑" panose="020B0503020204020204" charset="-122"/>
                <a:sym typeface="+mn-ea"/>
              </a:rPr>
              <a:t>采用软尺测量。婴幼儿取卧位或立位，处于平静状态，呼吸均匀，两手自然平放（卧位）或下垂，两眼平视。测量者用左手拇指将软尺零点固定于婴幼儿胸前乳头下缘，右手拉软尺绕过后背，以两肩胛下角为准，经左侧回至零点，使软尺轻轻接触皮肤，取呼气与吸气时的平均值，读数至O.1cm。</a:t>
            </a:r>
            <a:endParaRPr lang="zh-CN" altLang="en-US" sz="2400" spc="50" dirty="0" smtClean="0">
              <a:ln w="3175">
                <a:noFill/>
                <a:prstDash val="dash"/>
              </a:ln>
              <a:solidFill>
                <a:schemeClr val="tx1"/>
              </a:solidFill>
              <a:effectLst/>
              <a:latin typeface="+mj-ea"/>
              <a:ea typeface="+mj-ea"/>
              <a:cs typeface="微软雅黑" panose="020B0503020204020204" charset="-122"/>
              <a:sym typeface="+mn-ea"/>
            </a:endParaRPr>
          </a:p>
        </p:txBody>
      </p:sp>
    </p:spTree>
    <p:custDataLst>
      <p:tags r:id="rId14"/>
    </p:custDataLst>
  </p:cSld>
  <p:clrMapOvr>
    <a:masterClrMapping/>
  </p:clrMapOvr>
</p:sld>
</file>

<file path=ppt/tags/tag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8.xml><?xml version="1.0" encoding="utf-8"?>
<p:tagLst xmlns:p="http://schemas.openxmlformats.org/presentationml/2006/main">
  <p:tag name="KSO_WM_UNIT_TYPE" val="i"/>
  <p:tag name="KSO_WM_UNIT_SUBTYPE" val="h"/>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NDEX" val="0"/>
  <p:tag name="KSO_WM_UNIT_ID" val="_16*i*0"/>
  <p:tag name="KSO_WM_UNIT_BK_DARK_LIGHT" val="2"/>
  <p:tag name="KSO_WM_UNIT_LAYERLEVEL" val="1"/>
  <p:tag name="KSO_WM_TAG_VERSION" val="1.0"/>
  <p:tag name="KSO_WM_BEAUTIFY_FLAG" val="#wm#"/>
</p:tagLst>
</file>

<file path=ppt/tags/tag10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7.xml><?xml version="1.0" encoding="utf-8"?>
<p:tagLst xmlns:p="http://schemas.openxmlformats.org/presentationml/2006/main">
  <p:tag name="KSO_WM_UNIT_TYPE" val="i"/>
  <p:tag name="KSO_WM_UNIT_SUBTYPE" val="h"/>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NDEX" val="0"/>
  <p:tag name="KSO_WM_UNIT_ID" val="_17*i*0"/>
  <p:tag name="KSO_WM_UNIT_BK_DARK_LIGHT" val="2"/>
  <p:tag name="KSO_WM_UNIT_LAYERLEVEL" val="1"/>
  <p:tag name="KSO_WM_TAG_VERSION" val="1.0"/>
  <p:tag name="KSO_WM_BEAUTIFY_FLAG" val="#wm#"/>
</p:tagLst>
</file>

<file path=ppt/tags/tag11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8.xml><?xml version="1.0" encoding="utf-8"?>
<p:tagLst xmlns:p="http://schemas.openxmlformats.org/presentationml/2006/main">
  <p:tag name="KSO_WM_UNIT_TYPE" val="i"/>
  <p:tag name="KSO_WM_UNIT_SUBTYPE" val="h"/>
  <p:tag name="KSO_WM_SLIDE_BACKGROUND_TYPE" val="belt"/>
  <p:tag name="KSO_WM_SLIDE_BK_DARK_LIGHT" val="2"/>
  <p:tag name="KSO_WM_UNIT_HIGHLIGHT" val="0"/>
  <p:tag name="KSO_WM_UNIT_COMPATIBLE" val="0"/>
  <p:tag name="KSO_WM_UNIT_DIAGRAM_ISNUMVISUAL" val="0"/>
  <p:tag name="KSO_WM_UNIT_DIAGRAM_ISREFERUNIT" val="0"/>
  <p:tag name="KSO_WM_UNIT_INDEX" val="0"/>
  <p:tag name="KSO_WM_UNIT_ID" val="_18*i*0"/>
  <p:tag name="KSO_WM_UNIT_BK_DARK_LIGHT" val="2"/>
  <p:tag name="KSO_WM_UNIT_LAYERLEVEL" val="1"/>
  <p:tag name="KSO_WM_TAG_VERSION" val="1.0"/>
  <p:tag name="KSO_WM_BEAUTIFY_FLAG" val="#wm#"/>
</p:tagLst>
</file>

<file path=ppt/tags/tag12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6033"/>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6033"/>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1.xml><?xml version="1.0" encoding="utf-8"?>
<p:tagLst xmlns:p="http://schemas.openxmlformats.org/presentationml/2006/main">
  <p:tag name="KSO_WM_TAG_VERSION" val="1.0"/>
  <p:tag name="KSO_WM_BEAUTIFY_FLAG" val="#wm#"/>
  <p:tag name="KSO_WM_TEMPLATE_CATEGORY" val="custom"/>
  <p:tag name="KSO_WM_TEMPLATE_INDEX" val="20206033"/>
  <p:tag name="KSO_WM_TEMPLATE_SUBCATEGORY" val="0"/>
  <p:tag name="KSO_WM_TEMPLATE_MASTER_TYPE" val="1"/>
  <p:tag name="KSO_WM_TEMPLATE_COLOR_TYPE" val="1"/>
  <p:tag name="KSO_WM_TEMPLATE_MASTER_THUMB_INDEX" val="12"/>
  <p:tag name="KSO_WM_TEMPLATE_THUMBS_INDEX" val="1、4、7、9、11、13、14、15、16、19、22、23、24"/>
</p:tagLst>
</file>

<file path=ppt/tags/tag142.xml><?xml version="1.0" encoding="utf-8"?>
<p:tagLst xmlns:p="http://schemas.openxmlformats.org/presentationml/2006/main">
  <p:tag name="KSO_WM_UNIT_ISCONTENTSTITLE" val="0"/>
  <p:tag name="KSO_WM_UNIT_ISNUMDGMTITLE" val="0"/>
  <p:tag name="KSO_WM_UNIT_PRESET_TEXT" val="快乐儿童节"/>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06033_1*a*1"/>
  <p:tag name="KSO_WM_TEMPLATE_CATEGORY" val="custom"/>
  <p:tag name="KSO_WM_TEMPLATE_INDEX" val="20206033"/>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143.xml><?xml version="1.0" encoding="utf-8"?>
<p:tagLst xmlns:p="http://schemas.openxmlformats.org/presentationml/2006/main">
  <p:tag name="KSO_WM_BEAUTIFY_FLAG" val="#wm#"/>
  <p:tag name="KSO_WM_TEMPLATE_SUBCATEGORY" val="0"/>
  <p:tag name="KSO_WM_SLIDE_ITEM_CNT" val="0"/>
  <p:tag name="KSO_WM_SLIDE_INDEX" val="1"/>
  <p:tag name="KSO_WM_TAG_VERSION" val="1.0"/>
  <p:tag name="KSO_WM_SLIDE_LAYOUT" val="a_b"/>
  <p:tag name="KSO_WM_SLIDE_LAYOUT_CNT" val="1_1"/>
  <p:tag name="KSO_WM_SLIDE_TYPE" val="title"/>
  <p:tag name="KSO_WM_SLIDE_SUBTYPE" val="pureTxt"/>
  <p:tag name="KSO_WM_TEMPLATE_MASTER_TYPE" val="1"/>
  <p:tag name="KSO_WM_TEMPLATE_COLOR_TYPE" val="1"/>
  <p:tag name="KSO_WM_TEMPLATE_CATEGORY" val="custom"/>
  <p:tag name="KSO_WM_TEMPLATE_INDEX" val="20206033"/>
  <p:tag name="KSO_WM_SLIDE_ID" val="custom20206033_1"/>
  <p:tag name="KSO_WM_TEMPLATE_MASTER_THUMB_INDEX" val="12"/>
  <p:tag name="KSO_WM_TEMPLATE_THUMBS_INDEX" val="1、4、7、9、11、13、14、15、16、19、22、23、24"/>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UNIT_ISCONTENTSTITLE" val="0"/>
  <p:tag name="KSO_WM_UNIT_NOCLEAR" val="0"/>
  <p:tag name="KSO_WM_UNIT_VALUE" val="9"/>
  <p:tag name="KSO_WM_UNIT_PRESET_TEXT" val="单击此处添加标题"/>
  <p:tag name="KSO_WM_TEMPLATE_CATEGORY" val="custom"/>
  <p:tag name="KSO_WM_TEMPLATE_INDEX" val="20206033"/>
  <p:tag name="KSO_WM_UNIT_ID" val="custom20206033_7*a*1"/>
  <p:tag name="KSO_WM_UNIT_ISNUMDGMTITLE" val="0"/>
</p:tagLst>
</file>

<file path=ppt/tags/tag145.xml><?xml version="1.0" encoding="utf-8"?>
<p:tagLst xmlns:p="http://schemas.openxmlformats.org/presentationml/2006/main">
  <p:tag name="KSO_WM_TEMPLATE_SUBCATEGORY" val="0"/>
  <p:tag name="KSO_WM_SLIDE_ITEM_CNT" val="0"/>
  <p:tag name="KSO_WM_SLIDE_INDEX" val="7"/>
  <p:tag name="KSO_WM_TAG_VERSION" val="1.0"/>
  <p:tag name="KSO_WM_BEAUTIFY_FLAG" val="#wm#"/>
  <p:tag name="KSO_WM_SLIDE_LAYOUT" val="a_b_e"/>
  <p:tag name="KSO_WM_SLIDE_LAYOUT_CNT" val="1_1_1"/>
  <p:tag name="KSO_WM_SLIDE_TYPE" val="sectionTitle"/>
  <p:tag name="KSO_WM_SLIDE_SUBTYPE" val="pureTxt"/>
  <p:tag name="KSO_WM_TEMPLATE_MASTER_TYPE" val="1"/>
  <p:tag name="KSO_WM_TEMPLATE_COLOR_TYPE" val="1"/>
  <p:tag name="KSO_WM_TEMPLATE_CATEGORY" val="custom"/>
  <p:tag name="KSO_WM_TEMPLATE_INDEX" val="20206033"/>
  <p:tag name="KSO_WM_SLIDE_ID" val="custom20206033_7"/>
</p:tagLst>
</file>

<file path=ppt/tags/tag146.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19*i*1"/>
  <p:tag name="KSO_WM_UNIT_TYPE" val="i"/>
  <p:tag name="KSO_WM_UNIT_INDEX" val="1"/>
  <p:tag name="KSO_WM_UNIT_HIGHLIGHT" val="0"/>
  <p:tag name="KSO_WM_UNIT_COMPATIBLE" val="0"/>
  <p:tag name="KSO_WM_UNIT_DIAGRAM_ISNUMVISUAL" val="0"/>
  <p:tag name="KSO_WM_UNIT_DIAGRAM_ISREFERUNIT" val="0"/>
  <p:tag name="KSO_WM_DIAGRAM_GROUP_CODE" val="q1-1"/>
  <p:tag name="KSO_WM_UNIT_BK_DARK_LIGHT" val="2"/>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47.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DIAGRAM_GROUP_CODE" val="q1-1"/>
  <p:tag name="KSO_WM_UNIT_ID" val="custom20206033_19*i*2"/>
  <p:tag name="KSO_WM_UNIT_LAYERLEVEL" val="1"/>
  <p:tag name="KSO_WM_TAG_VERSION" val="1.0"/>
  <p:tag name="KSO_WM_BEAUTIFY_FLAG" val="#wm#"/>
  <p:tag name="KSO_WM_UNIT_USESOURCEFORMAT_APPLY" val="1"/>
</p:tagLst>
</file>

<file path=ppt/tags/tag148.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DIAGRAM_GROUP_CODE" val="q1-1"/>
  <p:tag name="KSO_WM_UNIT_ID" val="custom20206033_19*i*3"/>
  <p:tag name="KSO_WM_UNIT_LAYERLEVEL" val="1"/>
  <p:tag name="KSO_WM_TAG_VERSION" val="1.0"/>
  <p:tag name="KSO_WM_BEAUTIFY_FLAG" val="#wm#"/>
  <p:tag name="KSO_WM_UNIT_USESOURCEFORMAT_APPLY" val="1"/>
</p:tagLst>
</file>

<file path=ppt/tags/tag14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UNIT_ISNUMDGMTITLE" val="0"/>
  <p:tag name="KSO_WM_TEMPLATE_CATEGORY" val="custom"/>
  <p:tag name="KSO_WM_TEMPLATE_INDEX" val="20206033"/>
  <p:tag name="KSO_WM_UNIT_ID" val="custom20206033_19*a*1"/>
  <p:tag name="KSO_WM_DIAGRAM_GROUP_CODE" val="q1-1"/>
  <p:tag name="KSO_WM_UNIT_TEXT_FILL_FORE_SCHEMECOLOR_INDEX" val="1"/>
  <p:tag name="KSO_WM_UNIT_TEXT_FILL_TYPE" val="1"/>
  <p:tag name="KSO_WM_UNIT_USESOURCEFORMAT_APPLY"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1.69,&quot;top&quot;:1.27,&quot;right&quot;:1.69,&quot;bottom&quot;:2.54},&quot;marginOverLayout&quot;:{&quot;left&quot;:-0.035,&quot;top&quot;:-0.035,&quot;right&quot;:-0.035,&quot;bottom&quot;:-0.035},&quot;edge&quot;:{&quot;left&quot;:true,&quot;top&quot;:false,&quot;right&quot;:true,&quot;bottom&quot;:true}}]}"/>
  <p:tag name="KSO_WM_SLIDE_CAN_ADD_NAVIGATION" val="1"/>
  <p:tag name="KSO_WM_SLIDE_BACKGROUND" val="[&quot;navigation&quot;]"/>
  <p:tag name="KSO_WM_SLIDE_RATIO" val="1.777778"/>
  <p:tag name="KSO_WM_TEMPLATE_SUBCATEGORY" val="0"/>
  <p:tag name="KSO_WM_SLIDE_TYPE" val="text"/>
  <p:tag name="KSO_WM_SLIDE_SUBTYPE" val="diag"/>
  <p:tag name="KSO_WM_SLIDE_ITEM_CNT" val="4"/>
  <p:tag name="KSO_WM_SLIDE_INDEX" val="19"/>
  <p:tag name="KSO_WM_SLIDE_SIZE" val="854*368.868"/>
  <p:tag name="KSO_WM_SLIDE_POSITION" val="52.8186*114.501"/>
  <p:tag name="KSO_WM_DIAGRAM_GROUP_CODE" val="q1-1"/>
  <p:tag name="KSO_WM_SLIDE_DIAGTYPE" val="q"/>
  <p:tag name="KSO_WM_TAG_VERSION" val="1.0"/>
  <p:tag name="KSO_WM_BEAUTIFY_FLAG" val="#wm#"/>
  <p:tag name="KSO_WM_SLIDE_LAYOUT" val="a_i_q"/>
  <p:tag name="KSO_WM_SLIDE_LAYOUT_CNT" val="1_1_1"/>
  <p:tag name="KSO_WM_TEMPLATE_MASTER_TYPE" val="1"/>
  <p:tag name="KSO_WM_TEMPLATE_COLOR_TYPE" val="1"/>
  <p:tag name="KSO_WM_TEMPLATE_CATEGORY" val="custom"/>
  <p:tag name="KSO_WM_TEMPLATE_INDEX" val="20206033"/>
  <p:tag name="KSO_WM_SLIDE_ID" val="custom20206033_19"/>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LAYERLEVEL" val="1_1_1"/>
  <p:tag name="KSO_WM_TAG_VERSION" val="1.0"/>
  <p:tag name="KSO_WM_BEAUTIFY_FLAG" val="#wm#"/>
  <p:tag name="KSO_WM_TEMPLATE_CATEGORY" val="custom"/>
  <p:tag name="KSO_WM_TEMPLATE_INDEX" val="20206033"/>
  <p:tag name="KSO_WM_UNIT_ID" val="custom20206033_4*l_h_i*1_1_1"/>
  <p:tag name="KSO_WM_UNIT_TEXT_FILL_FORE_SCHEMECOLOR_INDEX" val="13"/>
  <p:tag name="KSO_WM_UNIT_TEXT_FILL_TYPE" val="1"/>
  <p:tag name="KSO_WM_UNIT_USESOURCEFORMAT_APPLY" val="1"/>
</p:tagLst>
</file>

<file path=ppt/tags/tag152.xml><?xml version="1.0" encoding="utf-8"?>
<p:tagLst xmlns:p="http://schemas.openxmlformats.org/presentationml/2006/main">
  <p:tag name="KSO_WM_UNIT_COLOR_SCHEME_SHAPE_ID" val="131"/>
  <p:tag name="KSO_WM_UNIT_COLOR_SCHEME_PARENT_PAGE" val="0_4"/>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LAYERLEVEL" val="1_1_1"/>
  <p:tag name="KSO_WM_TAG_VERSION" val="1.0"/>
  <p:tag name="KSO_WM_BEAUTIFY_FLAG" val="#wm#"/>
  <p:tag name="KSO_WM_UNIT_PRESET_TEXT" val="添加标题"/>
  <p:tag name="KSO_WM_TEMPLATE_CATEGORY" val="custom"/>
  <p:tag name="KSO_WM_TEMPLATE_INDEX" val="20206033"/>
  <p:tag name="KSO_WM_UNIT_ID" val="custom20206033_4*l_h_a*1_1_1"/>
  <p:tag name="KSO_WM_UNIT_ISNUMDGMTITLE" val="0"/>
  <p:tag name="KSO_WM_UNIT_TEXT_FILL_FORE_SCHEMECOLOR_INDEX" val="13"/>
  <p:tag name="KSO_WM_UNIT_TEXT_FILL_TYPE" val="1"/>
  <p:tag name="KSO_WM_UNIT_USESOURCEFORMAT_APPLY" val="1"/>
</p:tagLst>
</file>

<file path=ppt/tags/tag153.xml><?xml version="1.0" encoding="utf-8"?>
<p:tagLst xmlns:p="http://schemas.openxmlformats.org/presentationml/2006/main">
  <p:tag name="KSO_WM_UNIT_ISCONTENTSTITLE" val="1"/>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LAYERLEVEL" val="1"/>
  <p:tag name="KSO_WM_TAG_VERSION" val="1.0"/>
  <p:tag name="KSO_WM_BEAUTIFY_FLAG" val="#wm#"/>
  <p:tag name="KSO_WM_UNIT_PRESET_TEXT" val="目录/CONTENTS"/>
  <p:tag name="KSO_WM_TEMPLATE_CATEGORY" val="custom"/>
  <p:tag name="KSO_WM_TEMPLATE_INDEX" val="20206033"/>
  <p:tag name="KSO_WM_UNIT_ID" val="custom20206033_4*a*1"/>
  <p:tag name="KSO_WM_UNIT_ISNUMDGMTITLE" val="0"/>
  <p:tag name="KSO_WM_UNIT_TEXT_FILL_FORE_SCHEMECOLOR_INDEX" val="13"/>
  <p:tag name="KSO_WM_UNIT_TEXT_FILL_TYPE" val="1"/>
  <p:tag name="KSO_WM_UNIT_USESOURCEFORMAT_APPLY"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LAYERLEVEL" val="1_1_1"/>
  <p:tag name="KSO_WM_TAG_VERSION" val="1.0"/>
  <p:tag name="KSO_WM_BEAUTIFY_FLAG" val="#wm#"/>
  <p:tag name="KSO_WM_TEMPLATE_CATEGORY" val="custom"/>
  <p:tag name="KSO_WM_TEMPLATE_INDEX" val="20206033"/>
  <p:tag name="KSO_WM_UNIT_ID" val="custom20206033_4*l_h_i*1_2_1"/>
  <p:tag name="KSO_WM_UNIT_TEXT_FILL_FORE_SCHEMECOLOR_INDEX" val="6"/>
  <p:tag name="KSO_WM_UNIT_TEXT_FILL_TYPE" val="1"/>
  <p:tag name="KSO_WM_UNIT_USESOURCEFORMAT_APPLY" val="1"/>
</p:tagLst>
</file>

<file path=ppt/tags/tag155.xml><?xml version="1.0" encoding="utf-8"?>
<p:tagLst xmlns:p="http://schemas.openxmlformats.org/presentationml/2006/main">
  <p:tag name="KSO_WM_UNIT_COLOR_SCHEME_SHAPE_ID" val="131"/>
  <p:tag name="KSO_WM_UNIT_COLOR_SCHEME_PARENT_PAGE" val="0_4"/>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LAYERLEVEL" val="1_1_1"/>
  <p:tag name="KSO_WM_TAG_VERSION" val="1.0"/>
  <p:tag name="KSO_WM_BEAUTIFY_FLAG" val="#wm#"/>
  <p:tag name="KSO_WM_UNIT_PRESET_TEXT" val="添加标题"/>
  <p:tag name="KSO_WM_TEMPLATE_CATEGORY" val="custom"/>
  <p:tag name="KSO_WM_TEMPLATE_INDEX" val="20206033"/>
  <p:tag name="KSO_WM_UNIT_ID" val="custom20206033_4*l_h_a*1_2_1"/>
  <p:tag name="KSO_WM_UNIT_ISNUMDGMTITLE" val="0"/>
  <p:tag name="KSO_WM_UNIT_TEXT_FILL_FORE_SCHEMECOLOR_INDEX" val="13"/>
  <p:tag name="KSO_WM_UNIT_TEXT_FILL_TYPE" val="1"/>
  <p:tag name="KSO_WM_UNIT_USESOURCEFORMAT_APPLY" val="1"/>
</p:tagLst>
</file>

<file path=ppt/tags/tag156.xml><?xml version="1.0" encoding="utf-8"?>
<p:tagLst xmlns:p="http://schemas.openxmlformats.org/presentationml/2006/main">
  <p:tag name="KSO_WM_TEMPLATE_SUBCATEGORY" val="0"/>
  <p:tag name="KSO_WM_SLIDE_TYPE" val="contents"/>
  <p:tag name="KSO_WM_SLIDE_SUBTYPE" val="diag"/>
  <p:tag name="KSO_WM_SLIDE_ITEM_CNT" val="4"/>
  <p:tag name="KSO_WM_SLIDE_INDEX" val="4"/>
  <p:tag name="KSO_WM_DIAGRAM_GROUP_CODE" val="l1-1"/>
  <p:tag name="KSO_WM_SLIDE_DIAGTYPE" val="l"/>
  <p:tag name="KSO_WM_TAG_VERSION" val="1.0"/>
  <p:tag name="KSO_WM_BEAUTIFY_FLAG" val="#wm#"/>
  <p:tag name="KSO_WM_SLIDE_LAYOUT" val="a_l"/>
  <p:tag name="KSO_WM_SLIDE_LAYOUT_CNT" val="1_1"/>
  <p:tag name="KSO_WM_TEMPLATE_MASTER_TYPE" val="1"/>
  <p:tag name="KSO_WM_TEMPLATE_COLOR_TYPE" val="1"/>
  <p:tag name="KSO_WM_TEMPLATE_CATEGORY" val="custom"/>
  <p:tag name="KSO_WM_TEMPLATE_INDEX" val="20206033"/>
  <p:tag name="KSO_WM_SLIDE_ID" val="custom20206033_4"/>
</p:tagLst>
</file>

<file path=ppt/tags/tag157.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58.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159.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LAYERLEVEL" val="1_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2_1"/>
</p:tagLst>
</file>

<file path=ppt/tags/tag161.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162.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2"/>
</p:tagLst>
</file>

<file path=ppt/tags/tag163.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16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165.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166.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67.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168.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LAYERLEVEL" val="1_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2_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2"/>
</p:tagLst>
</file>

<file path=ppt/tags/tag17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172.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173.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74.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175.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LAYERLEVEL" val="1_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2_1"/>
</p:tagLst>
</file>

<file path=ppt/tags/tag177.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178.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2"/>
</p:tagLst>
</file>

<file path=ppt/tags/tag179.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181.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182.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83.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184.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LAYERLEVEL" val="1_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2_1"/>
</p:tagLst>
</file>

<file path=ppt/tags/tag186.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187.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2"/>
</p:tagLst>
</file>

<file path=ppt/tags/tag188.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18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LAYERLEVEL" val="1_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2_1"/>
</p:tagLst>
</file>

<file path=ppt/tags/tag191.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192.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93.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194.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LAYERLEVEL" val="1_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2_1"/>
</p:tagLst>
</file>

<file path=ppt/tags/tag196.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197.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2"/>
</p:tagLst>
</file>

<file path=ppt/tags/tag198.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19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D" val="_1*y*1"/>
  <p:tag name="KSO_WM_UNIT_TYPE" val="y"/>
  <p:tag name="KSO_WM_UNIT_INDEX" val="1"/>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LAYERLEVEL" val="1_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2_1"/>
</p:tagLst>
</file>

<file path=ppt/tags/tag201.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202.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03.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204.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LAYERLEVEL" val="1_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2_1"/>
</p:tagLst>
</file>

<file path=ppt/tags/tag206.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207.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2"/>
</p:tagLst>
</file>

<file path=ppt/tags/tag208.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20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LAYERLEVEL" val="1_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2_1"/>
</p:tagLst>
</file>

<file path=ppt/tags/tag211.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212.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13.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214.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LAYERLEVEL" val="1_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2_1"/>
</p:tagLst>
</file>

<file path=ppt/tags/tag216.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217.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2"/>
</p:tagLst>
</file>

<file path=ppt/tags/tag218.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21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LAYERLEVEL" val="1_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2_1"/>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223.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24.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225.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LAYERLEVEL" val="1_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2_1"/>
</p:tagLst>
</file>

<file path=ppt/tags/tag227.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228.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2"/>
</p:tagLst>
</file>

<file path=ppt/tags/tag229.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LAYERLEVEL" val="1_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2_1"/>
</p:tagLst>
</file>

<file path=ppt/tags/tag232.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233.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34.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235.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236.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237.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2"/>
</p:tagLst>
</file>

<file path=ppt/tags/tag238.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23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LAYERLEVEL" val="1_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2_1"/>
</p:tagLst>
</file>

<file path=ppt/tags/tag241.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242.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43.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244.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245.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246.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2"/>
</p:tagLst>
</file>

<file path=ppt/tags/tag247.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24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249.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51.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8*i*2"/>
  <p:tag name="KSO_WM_UNIT_LAYERLEVEL" val="1"/>
  <p:tag name="KSO_WM_TAG_VERSION" val="1.0"/>
  <p:tag name="KSO_WM_BEAUTIFY_FLAG" val="#wm#"/>
</p:tagLst>
</file>

<file path=ppt/tags/tag252.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8*i*3"/>
  <p:tag name="KSO_WM_UNIT_LAYERLEVEL" val="1"/>
  <p:tag name="KSO_WM_TAG_VERSION" val="1.0"/>
  <p:tag name="KSO_WM_BEAUTIFY_FLAG" val="#wm#"/>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8*i*4"/>
  <p:tag name="KSO_WM_UNIT_TYPE" val="i"/>
  <p:tag name="KSO_WM_UNIT_INDEX" val="4"/>
</p:tagLst>
</file>

<file path=ppt/tags/tag254.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6033"/>
  <p:tag name="KSO_WM_UNIT_ID" val="custom20206033_8*f*1"/>
  <p:tag name="KSO_WM_UNIT_SUBTYPE" val="a"/>
</p:tagLst>
</file>

<file path=ppt/tags/tag25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8*a*1"/>
  <p:tag name="KSO_WM_UNIT_ISNUMDGMTITLE" val="0"/>
</p:tagLst>
</file>

<file path=ppt/tags/tag256.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2.12,&quot;top&quot;:1.69,&quot;right&quot;:2.12,&quot;bottom&quot;:2.96},&quot;marginOverLayout&quot;:{&quot;left&quot;:-0.035,&quot;top&quot;:-0.035,&quot;right&quot;:-0.035,&quot;bottom&quot;:-0.035},&quot;edge&quot;:{&quot;left&quot;:tru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8"/>
</p:tagLst>
</file>

<file path=ppt/tags/tag257.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58.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8*i*2"/>
  <p:tag name="KSO_WM_UNIT_LAYERLEVEL" val="1"/>
  <p:tag name="KSO_WM_TAG_VERSION" val="1.0"/>
  <p:tag name="KSO_WM_BEAUTIFY_FLAG" val="#wm#"/>
</p:tagLst>
</file>

<file path=ppt/tags/tag259.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8*i*3"/>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8*i*4"/>
  <p:tag name="KSO_WM_UNIT_TYPE" val="i"/>
  <p:tag name="KSO_WM_UNIT_INDEX" val="4"/>
</p:tagLst>
</file>

<file path=ppt/tags/tag261.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6033"/>
  <p:tag name="KSO_WM_UNIT_ID" val="custom20206033_8*f*1"/>
  <p:tag name="KSO_WM_UNIT_SUBTYPE" val="a"/>
</p:tagLst>
</file>

<file path=ppt/tags/tag26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8*a*1"/>
  <p:tag name="KSO_WM_UNIT_ISNUMDGMTITLE" val="0"/>
</p:tagLst>
</file>

<file path=ppt/tags/tag263.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2.12,&quot;top&quot;:1.69,&quot;right&quot;:2.12,&quot;bottom&quot;:2.96},&quot;marginOverLayout&quot;:{&quot;left&quot;:-0.035,&quot;top&quot;:-0.035,&quot;right&quot;:-0.035,&quot;bottom&quot;:-0.035},&quot;edge&quot;:{&quot;left&quot;:tru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8"/>
</p:tagLst>
</file>

<file path=ppt/tags/tag264.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65.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8*i*2"/>
  <p:tag name="KSO_WM_UNIT_LAYERLEVEL" val="1"/>
  <p:tag name="KSO_WM_TAG_VERSION" val="1.0"/>
  <p:tag name="KSO_WM_BEAUTIFY_FLAG" val="#wm#"/>
</p:tagLst>
</file>

<file path=ppt/tags/tag266.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8*i*3"/>
  <p:tag name="KSO_WM_UNIT_LAYERLEVEL" val="1"/>
  <p:tag name="KSO_WM_TAG_VERSION" val="1.0"/>
  <p:tag name="KSO_WM_BEAUTIFY_FLAG" val="#wm#"/>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8*i*4"/>
  <p:tag name="KSO_WM_UNIT_TYPE" val="i"/>
  <p:tag name="KSO_WM_UNIT_INDEX" val="4"/>
</p:tagLst>
</file>

<file path=ppt/tags/tag268.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6033"/>
  <p:tag name="KSO_WM_UNIT_ID" val="custom20206033_8*f*1"/>
  <p:tag name="KSO_WM_UNIT_SUBTYPE" val="a"/>
</p:tagLst>
</file>

<file path=ppt/tags/tag26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8*a*1"/>
  <p:tag name="KSO_WM_UNIT_ISNUMDGMTITLE" val="0"/>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2.12,&quot;top&quot;:1.69,&quot;right&quot;:2.12,&quot;bottom&quot;:2.96},&quot;marginOverLayout&quot;:{&quot;left&quot;:-0.035,&quot;top&quot;:-0.035,&quot;right&quot;:-0.035,&quot;bottom&quot;:-0.035},&quot;edge&quot;:{&quot;left&quot;:tru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8"/>
</p:tagLst>
</file>

<file path=ppt/tags/tag271.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72.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8*i*2"/>
  <p:tag name="KSO_WM_UNIT_LAYERLEVEL" val="1"/>
  <p:tag name="KSO_WM_TAG_VERSION" val="1.0"/>
  <p:tag name="KSO_WM_BEAUTIFY_FLAG" val="#wm#"/>
</p:tagLst>
</file>

<file path=ppt/tags/tag273.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8*i*3"/>
  <p:tag name="KSO_WM_UNIT_LAYERLEVEL" val="1"/>
  <p:tag name="KSO_WM_TAG_VERSION" val="1.0"/>
  <p:tag name="KSO_WM_BEAUTIFY_FLAG" val="#wm#"/>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8*i*4"/>
  <p:tag name="KSO_WM_UNIT_TYPE" val="i"/>
  <p:tag name="KSO_WM_UNIT_INDEX" val="4"/>
</p:tagLst>
</file>

<file path=ppt/tags/tag275.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6033"/>
  <p:tag name="KSO_WM_UNIT_ID" val="custom20206033_8*f*1"/>
  <p:tag name="KSO_WM_UNIT_SUBTYPE" val="a"/>
</p:tagLst>
</file>

<file path=ppt/tags/tag27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8*a*1"/>
  <p:tag name="KSO_WM_UNIT_ISNUMDGMTITLE" val="0"/>
</p:tagLst>
</file>

<file path=ppt/tags/tag277.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2.12,&quot;top&quot;:1.69,&quot;right&quot;:2.12,&quot;bottom&quot;:2.96},&quot;marginOverLayout&quot;:{&quot;left&quot;:-0.035,&quot;top&quot;:-0.035,&quot;right&quot;:-0.035,&quot;bottom&quot;:-0.035},&quot;edge&quot;:{&quot;left&quot;:tru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8"/>
</p:tagLst>
</file>

<file path=ppt/tags/tag278.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79.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8*i*2"/>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8*i*3"/>
  <p:tag name="KSO_WM_UNIT_LAYERLEVEL" val="1"/>
  <p:tag name="KSO_WM_TAG_VERSION" val="1.0"/>
  <p:tag name="KSO_WM_BEAUTIFY_FLAG" val="#wm#"/>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8*i*4"/>
  <p:tag name="KSO_WM_UNIT_TYPE" val="i"/>
  <p:tag name="KSO_WM_UNIT_INDEX" val="4"/>
</p:tagLst>
</file>

<file path=ppt/tags/tag282.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6033"/>
  <p:tag name="KSO_WM_UNIT_ID" val="custom20206033_8*f*1"/>
  <p:tag name="KSO_WM_UNIT_SUBTYPE" val="a"/>
</p:tagLst>
</file>

<file path=ppt/tags/tag28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8*a*1"/>
  <p:tag name="KSO_WM_UNIT_ISNUMDGMTITLE" val="0"/>
</p:tagLst>
</file>

<file path=ppt/tags/tag284.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2.12,&quot;top&quot;:1.69,&quot;right&quot;:2.12,&quot;bottom&quot;:2.96},&quot;marginOverLayout&quot;:{&quot;left&quot;:-0.035,&quot;top&quot;:-0.035,&quot;right&quot;:-0.035,&quot;bottom&quot;:-0.035},&quot;edge&quot;:{&quot;left&quot;:tru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8"/>
</p:tagLst>
</file>

<file path=ppt/tags/tag285.xml><?xml version="1.0" encoding="utf-8"?>
<p:tagLst xmlns:p="http://schemas.openxmlformats.org/presentationml/2006/main">
  <p:tag name="KSO_WM_SLIDE_BACKGROUND_TYPE" val="belt"/>
  <p:tag name="KSO_WM_UNIT_SUBTYPE" val="h"/>
  <p:tag name="KSO_WM_TEMPLATE_CATEGORY" val="custom"/>
  <p:tag name="KSO_WM_TEMPLATE_INDEX" val="20206033"/>
  <p:tag name="KSO_WM_UNIT_ID" val="custom20206033_12*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86.xml><?xml version="1.0" encoding="utf-8"?>
<p:tagLst xmlns:p="http://schemas.openxmlformats.org/presentationml/2006/main">
  <p:tag name="KSO_WM_SLIDE_BACKGROUND_TYPE" val="belt"/>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12*i*2"/>
  <p:tag name="KSO_WM_UNIT_LAYERLEVEL" val="1"/>
  <p:tag name="KSO_WM_TAG_VERSION" val="1.0"/>
  <p:tag name="KSO_WM_BEAUTIFY_FLAG" val="#wm#"/>
</p:tagLst>
</file>

<file path=ppt/tags/tag287.xml><?xml version="1.0" encoding="utf-8"?>
<p:tagLst xmlns:p="http://schemas.openxmlformats.org/presentationml/2006/main">
  <p:tag name="KSO_WM_SLIDE_BACKGROUND_TYPE" val="belt"/>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12*i*3"/>
  <p:tag name="KSO_WM_UNIT_LAYERLEVEL" val="1"/>
  <p:tag name="KSO_WM_TAG_VERSION" val="1.0"/>
  <p:tag name="KSO_WM_BEAUTIFY_FLAG" val="#wm#"/>
</p:tagLst>
</file>

<file path=ppt/tags/tag288.xml><?xml version="1.0" encoding="utf-8"?>
<p:tagLst xmlns:p="http://schemas.openxmlformats.org/presentationml/2006/main">
  <p:tag name="KSO_WM_UNIT_ISCONTENTSTITLE" val="0"/>
  <p:tag name="KSO_WM_UNIT_PRESET_TEXT" val="单击此处添加大标题"/>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LAYERLEVEL" val="1"/>
  <p:tag name="KSO_WM_TAG_VERSION" val="1.0"/>
  <p:tag name="KSO_WM_BEAUTIFY_FLAG" val="#wm#"/>
  <p:tag name="KSO_WM_UNIT_DEFAULT_FONT" val="28;32;4"/>
  <p:tag name="KSO_WM_UNIT_BLOCK" val="0"/>
  <p:tag name="KSO_WM_TEMPLATE_CATEGORY" val="custom"/>
  <p:tag name="KSO_WM_TEMPLATE_INDEX" val="20206033"/>
  <p:tag name="KSO_WM_UNIT_ID" val="custom20206033_12*a*1"/>
  <p:tag name="KSO_WM_UNIT_ISNUMDGMTITLE" val="0"/>
</p:tagLst>
</file>

<file path=ppt/tags/tag289.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您的正文已经简明扼要，字字珠玑，但信息却错综复杂，需要用更多的文字来表述；但请您尽可能提炼思想的精髓，否则容易造成观者的阅读压力，适得其反。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
  <p:tag name="KSO_WM_UNIT_NOCLEAR" val="0"/>
  <p:tag name="KSO_WM_UNIT_VALUE" val="328"/>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DEFAULT_FONT" val="12;16;2"/>
  <p:tag name="KSO_WM_UNIT_BLOCK" val="0"/>
  <p:tag name="KSO_WM_TEMPLATE_CATEGORY" val="custom"/>
  <p:tag name="KSO_WM_TEMPLATE_INDEX" val="20206033"/>
  <p:tag name="KSO_WM_UNIT_ID" val="custom20206033_12*f*1"/>
  <p:tag name="KSO_WM_UNIT_SUBTYPE" val="a"/>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UNIT_ISCONTENTSTITLE" val="0"/>
  <p:tag name="KSO_WM_UNIT_NOCLEAR" val="0"/>
  <p:tag name="KSO_WM_UNIT_VALUE" val="9"/>
  <p:tag name="KSO_WM_UNIT_PRESET_TEXT" val="单击此处添加标题"/>
  <p:tag name="KSO_WM_TEMPLATE_CATEGORY" val="custom"/>
  <p:tag name="KSO_WM_TEMPLATE_INDEX" val="20206033"/>
  <p:tag name="KSO_WM_UNIT_ID" val="custom20206033_7*a*1"/>
  <p:tag name="KSO_WM_UNIT_ISNUMDGMTITLE" val="0"/>
  <p:tag name="KSO_WM_BEAUTIFY_FLAG" val=""/>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12"/>
  <p:tag name="KSO_WM_SLIDE_SIZE" val="960*492"/>
  <p:tag name="KSO_WM_SLIDE_POSITION" val="0*47"/>
  <p:tag name="KSO_WM_TAG_VERSION" val="1.0"/>
  <p:tag name="KSO_WM_BEAUTIFY_FLAG" val="#wm#"/>
  <p:tag name="KSO_WM_SLIDE_LAYOUT" val="a_f_i"/>
  <p:tag name="KSO_WM_SLIDE_LAYOUT_CNT" val="1_1_1"/>
  <p:tag name="KSO_WM_SLIDE_LAYOUT_INFO" val="{&quot;direction&quot;:1,&quot;horizontalAlign&quot;:1,&quot;verticalAlign&quot;:1,&quot;type&quot;:0,&quot;diagramDirection&quot;:0,&quot;canSetOverLayout&quot;:0,&quot;isOverLayout&quot;:0,&quot;normalSize&quot;:{&quot;size1&quot;:82.3},&quot;minSize&quot;:{&quot;size1&quot;:82.3},&quot;maxSize&quot;:{&quot;size1&quot;:82.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belt&quot;,&quot;left&quot;:0.0,&quot;top&quot;:0.0887139142,&quot;right&quot;:0.0,&quot;bottom&quot;:0.0887139142,&quot;leftAbs&quot;:false,&quot;topAbs&quot;:false,&quot;rightAbs&quot;:false,&quot;bottomAbs&quot;:false}],&quot;subLayout&quot;:[{&quot;direction&quot;:0,&quot;horizontalAlign&quot;:2,&quot;verticalAlign&quot;:1,&quot;type&quot;:0,&quot;diagramDirection&quot;:0,&quot;canSetOverLayout&quot;:0,&quot;isOverLayout&quot;:0,&quot;margin&quot;:{&quot;left&quot;:2.54,&quot;top&quot;:3.39,&quot;right&quot;:0.394,&quot;bottom&quot;:3.39},&quot;edge&quot;:{&quot;left&quot;:true,&quot;top&quot;:true,&quot;right&quot;:false,&quot;bottom&quot;:true}},{&quot;direction&quot;:0,&quot;horizontalAlign&quot;:0,&quot;verticalAlign&quot;:1,&quot;type&quot;:0,&quot;diagramDirection&quot;:0,&quot;canSetOverLayout&quot;:0,&quot;isOverLayout&quot;:0,&quot;margin&quot;:{&quot;left&quot;:0.026,&quot;top&quot;:3.39,&quot;right&quot;:2.54,&quot;bottom&quot;:3.39},&quot;edge&quot;:{&quot;left&quot;:false,&quot;top&quot;:true,&quot;right&quot;:true,&quot;bottom&quot;:true}}]}"/>
  <p:tag name="KSO_WM_SLIDE_CAN_ADD_NAVIGATION" val="1"/>
  <p:tag name="KSO_WM_SLIDE_BACKGROUND" val="[&quot;general&quot;,&quot;belt&quot;]"/>
  <p:tag name="KSO_WM_SLIDE_RATIO" val="1.777778"/>
  <p:tag name="KSO_WM_TEMPLATE_MASTER_TYPE" val="1"/>
  <p:tag name="KSO_WM_TEMPLATE_COLOR_TYPE" val="1"/>
  <p:tag name="KSO_WM_TEMPLATE_CATEGORY" val="custom"/>
  <p:tag name="KSO_WM_TEMPLATE_INDEX" val="20206033"/>
  <p:tag name="KSO_WM_SLIDE_ID" val="custom20206033_12"/>
</p:tagLst>
</file>

<file path=ppt/tags/tag293.xml><?xml version="1.0" encoding="utf-8"?>
<p:tagLst xmlns:p="http://schemas.openxmlformats.org/presentationml/2006/main">
  <p:tag name="KSO_WM_SLIDE_BACKGROUND_TYPE" val="belt"/>
  <p:tag name="KSO_WM_UNIT_SUBTYPE" val="h"/>
  <p:tag name="KSO_WM_TEMPLATE_CATEGORY" val="custom"/>
  <p:tag name="KSO_WM_TEMPLATE_INDEX" val="20206033"/>
  <p:tag name="KSO_WM_UNIT_ID" val="custom20206033_12*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94.xml><?xml version="1.0" encoding="utf-8"?>
<p:tagLst xmlns:p="http://schemas.openxmlformats.org/presentationml/2006/main">
  <p:tag name="KSO_WM_SLIDE_BACKGROUND_TYPE" val="belt"/>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12*i*2"/>
  <p:tag name="KSO_WM_UNIT_LAYERLEVEL" val="1"/>
  <p:tag name="KSO_WM_TAG_VERSION" val="1.0"/>
  <p:tag name="KSO_WM_BEAUTIFY_FLAG" val="#wm#"/>
</p:tagLst>
</file>

<file path=ppt/tags/tag295.xml><?xml version="1.0" encoding="utf-8"?>
<p:tagLst xmlns:p="http://schemas.openxmlformats.org/presentationml/2006/main">
  <p:tag name="KSO_WM_SLIDE_BACKGROUND_TYPE" val="belt"/>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12*i*3"/>
  <p:tag name="KSO_WM_UNIT_LAYERLEVEL" val="1"/>
  <p:tag name="KSO_WM_TAG_VERSION" val="1.0"/>
  <p:tag name="KSO_WM_BEAUTIFY_FLAG" val="#wm#"/>
</p:tagLst>
</file>

<file path=ppt/tags/tag296.xml><?xml version="1.0" encoding="utf-8"?>
<p:tagLst xmlns:p="http://schemas.openxmlformats.org/presentationml/2006/main">
  <p:tag name="KSO_WM_UNIT_ISCONTENTSTITLE" val="0"/>
  <p:tag name="KSO_WM_UNIT_PRESET_TEXT" val="单击此处添加大标题"/>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LAYERLEVEL" val="1"/>
  <p:tag name="KSO_WM_TAG_VERSION" val="1.0"/>
  <p:tag name="KSO_WM_BEAUTIFY_FLAG" val="#wm#"/>
  <p:tag name="KSO_WM_UNIT_DEFAULT_FONT" val="28;32;4"/>
  <p:tag name="KSO_WM_UNIT_BLOCK" val="0"/>
  <p:tag name="KSO_WM_TEMPLATE_CATEGORY" val="custom"/>
  <p:tag name="KSO_WM_TEMPLATE_INDEX" val="20206033"/>
  <p:tag name="KSO_WM_UNIT_ID" val="custom20206033_12*a*1"/>
  <p:tag name="KSO_WM_UNIT_ISNUMDGMTITLE" val="0"/>
</p:tagLst>
</file>

<file path=ppt/tags/tag297.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您的正文已经简明扼要，字字珠玑，但信息却错综复杂，需要用更多的文字来表述；但请您尽可能提炼思想的精髓，否则容易造成观者的阅读压力，适得其反。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
  <p:tag name="KSO_WM_UNIT_NOCLEAR" val="0"/>
  <p:tag name="KSO_WM_UNIT_VALUE" val="328"/>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DEFAULT_FONT" val="12;16;2"/>
  <p:tag name="KSO_WM_UNIT_BLOCK" val="0"/>
  <p:tag name="KSO_WM_TEMPLATE_CATEGORY" val="custom"/>
  <p:tag name="KSO_WM_TEMPLATE_INDEX" val="20206033"/>
  <p:tag name="KSO_WM_UNIT_ID" val="custom20206033_12*f*1"/>
  <p:tag name="KSO_WM_UNIT_SUBTYPE" val="a"/>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UNIT_ISCONTENTSTITLE" val="0"/>
  <p:tag name="KSO_WM_UNIT_NOCLEAR" val="0"/>
  <p:tag name="KSO_WM_UNIT_VALUE" val="9"/>
  <p:tag name="KSO_WM_UNIT_PRESET_TEXT" val="单击此处添加标题"/>
  <p:tag name="KSO_WM_TEMPLATE_CATEGORY" val="custom"/>
  <p:tag name="KSO_WM_TEMPLATE_INDEX" val="20206033"/>
  <p:tag name="KSO_WM_UNIT_ID" val="custom20206033_7*a*1"/>
  <p:tag name="KSO_WM_UNIT_ISNUMDGMTITLE" val="0"/>
  <p:tag name="KSO_WM_BEAUTIFY_FLAG" val=""/>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0.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12"/>
  <p:tag name="KSO_WM_SLIDE_SIZE" val="960*492"/>
  <p:tag name="KSO_WM_SLIDE_POSITION" val="0*47"/>
  <p:tag name="KSO_WM_TAG_VERSION" val="1.0"/>
  <p:tag name="KSO_WM_BEAUTIFY_FLAG" val="#wm#"/>
  <p:tag name="KSO_WM_SLIDE_LAYOUT" val="a_f_i"/>
  <p:tag name="KSO_WM_SLIDE_LAYOUT_CNT" val="1_1_1"/>
  <p:tag name="KSO_WM_SLIDE_LAYOUT_INFO" val="{&quot;direction&quot;:1,&quot;horizontalAlign&quot;:1,&quot;verticalAlign&quot;:1,&quot;type&quot;:0,&quot;diagramDirection&quot;:0,&quot;canSetOverLayout&quot;:0,&quot;isOverLayout&quot;:0,&quot;normalSize&quot;:{&quot;size1&quot;:82.3},&quot;minSize&quot;:{&quot;size1&quot;:82.3},&quot;maxSize&quot;:{&quot;size1&quot;:82.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belt&quot;,&quot;left&quot;:0.0,&quot;top&quot;:0.0887139142,&quot;right&quot;:0.0,&quot;bottom&quot;:0.0887139142,&quot;leftAbs&quot;:false,&quot;topAbs&quot;:false,&quot;rightAbs&quot;:false,&quot;bottomAbs&quot;:false}],&quot;subLayout&quot;:[{&quot;direction&quot;:0,&quot;horizontalAlign&quot;:2,&quot;verticalAlign&quot;:1,&quot;type&quot;:0,&quot;diagramDirection&quot;:0,&quot;canSetOverLayout&quot;:0,&quot;isOverLayout&quot;:0,&quot;margin&quot;:{&quot;left&quot;:2.54,&quot;top&quot;:3.39,&quot;right&quot;:0.394,&quot;bottom&quot;:3.39},&quot;edge&quot;:{&quot;left&quot;:true,&quot;top&quot;:true,&quot;right&quot;:false,&quot;bottom&quot;:true}},{&quot;direction&quot;:0,&quot;horizontalAlign&quot;:0,&quot;verticalAlign&quot;:1,&quot;type&quot;:0,&quot;diagramDirection&quot;:0,&quot;canSetOverLayout&quot;:0,&quot;isOverLayout&quot;:0,&quot;margin&quot;:{&quot;left&quot;:0.026,&quot;top&quot;:3.39,&quot;right&quot;:2.54,&quot;bottom&quot;:3.39},&quot;edge&quot;:{&quot;left&quot;:false,&quot;top&quot;:true,&quot;right&quot;:true,&quot;bottom&quot;:true}}]}"/>
  <p:tag name="KSO_WM_SLIDE_CAN_ADD_NAVIGATION" val="1"/>
  <p:tag name="KSO_WM_SLIDE_BACKGROUND" val="[&quot;general&quot;,&quot;belt&quot;]"/>
  <p:tag name="KSO_WM_SLIDE_RATIO" val="1.777778"/>
  <p:tag name="KSO_WM_TEMPLATE_MASTER_TYPE" val="1"/>
  <p:tag name="KSO_WM_TEMPLATE_COLOR_TYPE" val="1"/>
  <p:tag name="KSO_WM_TEMPLATE_CATEGORY" val="custom"/>
  <p:tag name="KSO_WM_TEMPLATE_INDEX" val="20206033"/>
  <p:tag name="KSO_WM_SLIDE_ID" val="custom20206033_12"/>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1"/>
  <p:tag name="KSO_WM_UNIT_VALUE" val="10"/>
  <p:tag name="KSO_WM_UNIT_TYPE" val="a"/>
  <p:tag name="KSO_WM_UNIT_INDEX" val="1"/>
  <p:tag name="KSO_WM_UNIT_PRESET_TEXT" val="谢谢聆听"/>
  <p:tag name="KSO_WM_TEMPLATE_CATEGORY" val="custom"/>
  <p:tag name="KSO_WM_TEMPLATE_INDEX" val="20206033"/>
  <p:tag name="KSO_WM_UNIT_ID" val="custom20206033_24*a*1"/>
  <p:tag name="KSO_WM_UNIT_ISNUMDGMTITLE" val="0"/>
</p:tagLst>
</file>

<file path=ppt/tags/tag302.xml><?xml version="1.0" encoding="utf-8"?>
<p:tagLst xmlns:p="http://schemas.openxmlformats.org/presentationml/2006/main">
  <p:tag name="KSO_WM_BEAUTIFY_FLAG" val="#wm#"/>
  <p:tag name="KSO_WM_TEMPLATE_SUBCATEGORY" val="0"/>
  <p:tag name="KSO_WM_SLIDE_TYPE" val="endPage"/>
  <p:tag name="KSO_WM_SLIDE_SUBTYPE" val="pureTxt"/>
  <p:tag name="KSO_WM_SLIDE_ITEM_CNT" val="0"/>
  <p:tag name="KSO_WM_SLIDE_INDEX" val="24"/>
  <p:tag name="KSO_WM_TAG_VERSION" val="1.0"/>
  <p:tag name="KSO_WM_SLIDE_LAYOUT" val="a_b"/>
  <p:tag name="KSO_WM_SLIDE_LAYOUT_CNT" val="1_1"/>
  <p:tag name="KSO_WM_TEMPLATE_MASTER_TYPE" val="1"/>
  <p:tag name="KSO_WM_TEMPLATE_COLOR_TYPE" val="1"/>
  <p:tag name="KSO_WM_TEMPLATE_CATEGORY" val="custom"/>
  <p:tag name="KSO_WM_TEMPLATE_INDEX" val="20206033"/>
  <p:tag name="KSO_WM_SLIDE_ID" val="custom20206033_24"/>
</p:tagLst>
</file>

<file path=ppt/tags/tag303.xml><?xml version="1.0" encoding="utf-8"?>
<p:tagLst xmlns:p="http://schemas.openxmlformats.org/presentationml/2006/main">
  <p:tag name="COMMONDATA" val="eyJoZGlkIjoiZGQyZDYzMTlhZjNmYTM5NTcwZDU4NWExOTk3MzE2MDMifQ=="/>
  <p:tag name="KSO_WPP_MARK_KEY" val="edc4ae16-9a38-4313-bf6e-428e8fa34f27"/>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D" val="_1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3.xml><?xml version="1.0" encoding="utf-8"?>
<p:tagLst xmlns:p="http://schemas.openxmlformats.org/presentationml/2006/main">
  <p:tag name="KSO_WM_UNIT_TYPE" val="i"/>
  <p:tag name="KSO_WM_UNIT_SUBTYPE" val="h"/>
  <p:tag name="KSO_WM_SLIDE_BACKGROUND_TYPE" val="frame"/>
  <p:tag name="KSO_WM_SLIDE_BK_DARK_LIGHT" val="2"/>
  <p:tag name="KSO_WM_UNIT_HIGHLIGHT" val="0"/>
  <p:tag name="KSO_WM_UNIT_COMPATIBLE" val="0"/>
  <p:tag name="KSO_WM_UNIT_DIAGRAM_ISNUMVISUAL" val="0"/>
  <p:tag name="KSO_WM_UNIT_DIAGRAM_ISREFERUNIT" val="0"/>
  <p:tag name="KSO_WM_UNIT_INDEX" val="0"/>
  <p:tag name="KSO_WM_UNIT_ID" val="_13*i*0"/>
  <p:tag name="KSO_WM_UNIT_BK_DARK_LIGHT" val="2"/>
  <p:tag name="KSO_WM_UNIT_LAYERLEVEL" val="1"/>
  <p:tag name="KSO_WM_TAG_VERSION" val="1.0"/>
  <p:tag name="KSO_WM_BEAUTIFY_FLAG" val="#wm#"/>
</p:tagLst>
</file>

<file path=ppt/tags/tag8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1.xml><?xml version="1.0" encoding="utf-8"?>
<p:tagLst xmlns:p="http://schemas.openxmlformats.org/presentationml/2006/main">
  <p:tag name="KSO_WM_UNIT_TYPE" val="i"/>
  <p:tag name="KSO_WM_UNIT_SUBTYPE" val="h"/>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NDEX" val="0"/>
  <p:tag name="KSO_WM_UNIT_ID" val="_14*i*0"/>
  <p:tag name="KSO_WM_UNIT_BK_DARK_LIGHT" val="2"/>
  <p:tag name="KSO_WM_UNIT_LAYERLEVEL" val="1"/>
  <p:tag name="KSO_WM_TAG_VERSION" val="1.0"/>
  <p:tag name="KSO_WM_BEAUTIFY_FLAG" val="#wm#"/>
</p:tagLst>
</file>

<file path=ppt/tags/tag9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9.xml><?xml version="1.0" encoding="utf-8"?>
<p:tagLst xmlns:p="http://schemas.openxmlformats.org/presentationml/2006/main">
  <p:tag name="KSO_WM_UNIT_TYPE" val="i"/>
  <p:tag name="KSO_WM_UNIT_SUBTYPE" val="h"/>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NDEX" val="0"/>
  <p:tag name="KSO_WM_UNIT_ID" val="_15*i*0"/>
  <p:tag name="KSO_WM_UNIT_BK_DARK_LIGHT" val="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E1F5FC"/>
      </a:dk2>
      <a:lt2>
        <a:srgbClr val="FDFEFE"/>
      </a:lt2>
      <a:accent1>
        <a:srgbClr val="57BEE5"/>
      </a:accent1>
      <a:accent2>
        <a:srgbClr val="4DB89E"/>
      </a:accent2>
      <a:accent3>
        <a:srgbClr val="6FA55E"/>
      </a:accent3>
      <a:accent4>
        <a:srgbClr val="AB8740"/>
      </a:accent4>
      <a:accent5>
        <a:srgbClr val="E26849"/>
      </a:accent5>
      <a:accent6>
        <a:srgbClr val="E55676"/>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3363</Words>
  <Application>WPS 演示</Application>
  <PresentationFormat>宽屏</PresentationFormat>
  <Paragraphs>171</Paragraphs>
  <Slides>22</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22</vt:i4>
      </vt:variant>
    </vt:vector>
  </HeadingPairs>
  <TitlesOfParts>
    <vt:vector size="37" baseType="lpstr">
      <vt:lpstr>Arial</vt:lpstr>
      <vt:lpstr>宋体</vt:lpstr>
      <vt:lpstr>Wingdings</vt:lpstr>
      <vt:lpstr>幼圆</vt:lpstr>
      <vt:lpstr>汉仪乐喵体W</vt:lpstr>
      <vt:lpstr>微软雅黑</vt:lpstr>
      <vt:lpstr>黑体</vt:lpstr>
      <vt:lpstr>隶书</vt:lpstr>
      <vt:lpstr>楷体</vt:lpstr>
      <vt:lpstr>Segoe UI</vt:lpstr>
      <vt:lpstr>Arial Unicode MS</vt:lpstr>
      <vt:lpstr>Calibri</vt:lpstr>
      <vt:lpstr>Wingdings</vt:lpstr>
      <vt:lpstr>Office 主题</vt:lpstr>
      <vt:lpstr>1_Office 主题​​</vt:lpstr>
      <vt:lpstr>掌握婴幼儿体格生长监测评价的方法</vt:lpstr>
      <vt:lpstr>一、教学目标 知识目标： 1.了解婴幼儿体格发育的评价指标 2.掌握婴幼儿体格发育评价与检测方法 能力目标：	 能够根据婴幼儿体格发育的评价指标进行发育评价与检测 素质目标：	 能在操作中关心和保护好幼儿，树立起精技善育的照护理念，认同敬业、友善的价值观，发扬责任心、爱心、细心的职业精神。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下次见！</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WJX</dc:creator>
  <cp:lastModifiedBy>蓝天</cp:lastModifiedBy>
  <cp:revision>12</cp:revision>
  <dcterms:created xsi:type="dcterms:W3CDTF">2023-05-23T12:01:00Z</dcterms:created>
  <dcterms:modified xsi:type="dcterms:W3CDTF">2025-01-21T01:06:30Z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7CF0E8D93BCC45D9A12F3D8811AD8B34</vt:lpwstr>
  </property>
  <property fmtid="{D5CDD505-2E9C-101B-9397-08002B2CF9AE}" pid="3" name="KSOProductBuildVer">
    <vt:lpwstr>2052-12.1.0.19770</vt:lpwstr>
  </property>
</Properties>
</file>