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2"/>
    <p:sldId id="272" r:id="rId3"/>
    <p:sldId id="273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6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54"/>
      </p:cViewPr>
      <p:guideLst>
        <p:guide orient="horz" pos="2160"/>
        <p:guide pos="396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68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5-5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" y="1567180"/>
            <a:ext cx="11941810" cy="32073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65625" y="3573780"/>
            <a:ext cx="1730375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事情发展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67385" y="4104005"/>
            <a:ext cx="94488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数杏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17775" y="4104005"/>
            <a:ext cx="94488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打杏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5_01"/>
          <p:cNvPicPr>
            <a:picLocks noChangeAspect="1"/>
          </p:cNvPicPr>
          <p:nvPr/>
        </p:nvPicPr>
        <p:blipFill>
          <a:blip r:embed="rId2"/>
          <a:srcRect l="8026" r="2788"/>
          <a:stretch>
            <a:fillRect/>
          </a:stretch>
        </p:blipFill>
        <p:spPr>
          <a:xfrm>
            <a:off x="2213610" y="745490"/>
            <a:ext cx="8140065" cy="57962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68090" y="1304925"/>
            <a:ext cx="1243330" cy="4254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杏熟(麦收)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03190" y="1730375"/>
            <a:ext cx="833120" cy="4375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院子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86120" y="2243455"/>
            <a:ext cx="1518920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邻家小孩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36310" y="2741930"/>
            <a:ext cx="1476375" cy="4622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嘴馋摘杏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12055" y="3266440"/>
            <a:ext cx="2292985" cy="4622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没有责怪大家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513955" y="3279140"/>
            <a:ext cx="2839085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把杏子分好给大家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540250" y="3790315"/>
            <a:ext cx="867410" cy="4629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分杏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025765" y="3778885"/>
            <a:ext cx="858520" cy="4743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影响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11340" y="4283710"/>
            <a:ext cx="1781175" cy="456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分享、善良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82590" y="5878195"/>
            <a:ext cx="65913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744970" y="5878195"/>
            <a:ext cx="579755" cy="4730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101965" y="5878195"/>
            <a:ext cx="589915" cy="4730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370695" y="5878195"/>
            <a:ext cx="521335" cy="4730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5_02"/>
          <p:cNvPicPr>
            <a:picLocks noChangeAspect="1"/>
          </p:cNvPicPr>
          <p:nvPr/>
        </p:nvPicPr>
        <p:blipFill>
          <a:blip r:embed="rId2"/>
          <a:srcRect l="1974" r="2788"/>
          <a:stretch>
            <a:fillRect/>
          </a:stretch>
        </p:blipFill>
        <p:spPr>
          <a:xfrm>
            <a:off x="1342390" y="757555"/>
            <a:ext cx="9993630" cy="56222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78730" y="1205230"/>
            <a:ext cx="1483995" cy="4375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乐于助人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288145" y="1205230"/>
            <a:ext cx="944880" cy="4375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义卖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463665" y="1717675"/>
            <a:ext cx="4872990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虽然自己力量微薄，但只要付出行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27480" y="2242185"/>
            <a:ext cx="5591175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动，就能为需要帮助的人提供一份帮助。</a:t>
            </a:r>
          </a:p>
        </p:txBody>
      </p:sp>
      <p:pic>
        <p:nvPicPr>
          <p:cNvPr id="1073742851" name="图片 10737428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4550" y="3429000"/>
            <a:ext cx="3683635" cy="2611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4654550" y="4684395"/>
            <a:ext cx="74041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义卖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69890" y="3724910"/>
            <a:ext cx="79248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起因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469255" y="4684395"/>
            <a:ext cx="644525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经过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469255" y="5516880"/>
            <a:ext cx="79248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结果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174105" y="3514725"/>
            <a:ext cx="2164080" cy="8051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学校举办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义卖报纸献爱心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公益活动，我积极报名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174105" y="4454525"/>
            <a:ext cx="2251710" cy="866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我和其他志愿者在老师的带领下到学校附近的街道卖报纸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174105" y="5417058"/>
            <a:ext cx="2203450" cy="6311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将卖报纸的钱全部捐给了公益组织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4" grpId="0"/>
      <p:bldP spid="4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106</Words>
  <Application>Microsoft Office PowerPoint</Application>
  <PresentationFormat>宽屏</PresentationFormat>
  <Paragraphs>28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黑体</vt:lpstr>
      <vt:lpstr>宋体</vt:lpstr>
      <vt:lpstr>微软雅黑</vt:lpstr>
      <vt:lpstr>Arial</vt:lpstr>
      <vt:lpstr>Calibri</vt:lpstr>
      <vt:lpstr>Wingdings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2024-09-05T07:33:45Z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C84A8420D6FD45459702ACFA52BEB5E2_13</vt:lpwstr>
  </property>
</Properties>
</file>