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F28D98-DAB8-FF12-C8EF-CAC0B18FAB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E56DE69-3712-8DC2-A978-F3A3B7621C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92C393-66BC-DF06-BD7C-95F99DD0C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C6E6E-CE7A-48C6-BDC0-3541CC3A38B6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1C8269-707F-34E9-2B4A-57C2EB433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B99DD0A-DFCB-EA42-5579-5AB44689E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3F685-00AF-4473-BCB7-983251860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009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E9997E-55F8-6BBB-A136-7537EF6F3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B5DE88A-FBF8-3B41-2386-E4E9DBBDE8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57E853-C8F0-1D72-823C-1759BE70B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C6E6E-CE7A-48C6-BDC0-3541CC3A38B6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F9D447-74A8-676B-A834-18AD80B75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6D0130-DDBC-A445-0DAF-8D2025CE2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3F685-00AF-4473-BCB7-983251860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076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7BC9BE7-DAE5-500B-73AF-09A8609979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B12A586-A325-7267-E629-4E991FE516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D31E50-2EE3-06A4-CFCB-5FD68FA3A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C6E6E-CE7A-48C6-BDC0-3541CC3A38B6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89A240-AF24-3351-820F-22339C524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229412F-0CEA-BC33-29DE-EB67DFE24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3F685-00AF-4473-BCB7-983251860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28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92A378-C045-3B54-F6B5-575B0D3DF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27110F-39C3-0728-4702-E259812952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B5CEFD-218B-07C1-8551-C2C165FA4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C6E6E-CE7A-48C6-BDC0-3541CC3A38B6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8A1931-35DE-F9C8-5F27-083D9186B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DF57D9-EE0D-88AB-5CF1-A3E205079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3F685-00AF-4473-BCB7-983251860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0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7E6493-4468-F697-1100-169A1C9D0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D97BFD9-6738-CBB3-C596-4D06F080DC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5F7CB2-CAF9-DF34-E895-A495EC97D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C6E6E-CE7A-48C6-BDC0-3541CC3A38B6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00BFFE-E2BE-DBEE-65AD-53F07D5D4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1C711F-E1BF-80E2-5909-3CE161F41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3F685-00AF-4473-BCB7-983251860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07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A789BA-4988-22A7-EBAD-09B6D7F3B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5DCA65-2BB2-3970-F999-08A5FA5FE6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EFDD76-E256-ACB9-C710-E4135D1806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4E6262C-9E00-CCAF-55CF-D13979AB9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C6E6E-CE7A-48C6-BDC0-3541CC3A38B6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768AAE3-67F0-F6AE-E19C-803E99EFB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30DF727-55BE-3329-8D40-548E534AA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3F685-00AF-4473-BCB7-983251860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064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24F2F0-B32C-1AA1-2AD0-C98B9BD98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CD03F4-F243-869C-D1E5-D63A002BC9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CE133E4-46A7-0A3B-266B-77467A80AF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38D4748-0F48-014F-14B4-9D7D7A1F99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BD5E0D3-4E04-072C-513F-DD3028CA8C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13A7700-8BEC-DABC-5AE7-605B15D40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C6E6E-CE7A-48C6-BDC0-3541CC3A38B6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99E7070-1CB4-79F2-B366-EBB667CF6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0AE38A7-D008-5BBB-DE9A-403F40575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3F685-00AF-4473-BCB7-983251860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27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556A9A-04FB-C8BB-EB75-205F60543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AD130D2-B94B-4AD7-F81B-8D2EFEC25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C6E6E-CE7A-48C6-BDC0-3541CC3A38B6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59DC29-18BE-9D75-AB27-EA89C9244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4063AD8-990C-9B7B-7CC7-DB8A1EBEA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3F685-00AF-4473-BCB7-983251860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239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82D9BD2-81EE-84CD-D99C-47779EFD9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C6E6E-CE7A-48C6-BDC0-3541CC3A38B6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EB92E28-F578-B156-5FE9-4D5309759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8794BAA-77E2-426E-6EB1-B9AE8913B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3F685-00AF-4473-BCB7-983251860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9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60423C-FB57-9CD7-663F-6C7F871B6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139A8F7-FEEC-9332-7FD9-9BBD17AE8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3BD8FDC-6984-5AF2-1499-F40F84B442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823C89-1FBA-C26F-7792-03B0FBFE7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C6E6E-CE7A-48C6-BDC0-3541CC3A38B6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63E63B6-8175-13AA-9D27-6E4A6158C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2B9714-6081-42A4-2ABB-B02F94339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3F685-00AF-4473-BCB7-983251860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713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D0729B-198F-6EB7-B11D-7ADF7EB03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12E32E1-FA63-5023-4B48-17AC5D70B2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EB518EB-CE66-2DB4-2E49-279B19FA5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7C0C678-5D1C-4479-EC6C-ADEEF919F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C6E6E-CE7A-48C6-BDC0-3541CC3A38B6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986B909-586A-E493-BC67-76FFAD4BF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44AEB72-3E91-89DD-C9CD-0150ACEFB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3F685-00AF-4473-BCB7-983251860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09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DCE97A1-5FCC-8692-90B0-ABFC2B09D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739A4D-7CD1-BAC8-3388-48524E2760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3E9C53-7599-25C7-25F2-5A25D4A3B4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C6E6E-CE7A-48C6-BDC0-3541CC3A38B6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FB1C65-9686-BC84-370E-06282E3AA9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9C3DCDD-0BA0-67A8-2704-207B1000CA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3F685-00AF-4473-BCB7-983251860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577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00E4AB-DF98-7E85-4FBB-4CC195122B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F5E6C66-B6D8-FCB4-6D39-EA87523397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A1E0BD7-853F-E5BB-C26B-6B5426DF8C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650" y="789583"/>
            <a:ext cx="7486650" cy="562491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839CCC8-9F7D-9568-9525-E34FFBC67B8F}"/>
              </a:ext>
            </a:extLst>
          </p:cNvPr>
          <p:cNvSpPr txBox="1"/>
          <p:nvPr/>
        </p:nvSpPr>
        <p:spPr>
          <a:xfrm>
            <a:off x="5289550" y="2660650"/>
            <a:ext cx="66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C6E063-8D92-8BFF-773D-18A8C11F85CF}"/>
              </a:ext>
            </a:extLst>
          </p:cNvPr>
          <p:cNvSpPr txBox="1"/>
          <p:nvPr/>
        </p:nvSpPr>
        <p:spPr>
          <a:xfrm>
            <a:off x="8359775" y="2654300"/>
            <a:ext cx="66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3E7D53A-6B18-0845-FAE1-CEEED9155FA5}"/>
              </a:ext>
            </a:extLst>
          </p:cNvPr>
          <p:cNvSpPr txBox="1"/>
          <p:nvPr/>
        </p:nvSpPr>
        <p:spPr>
          <a:xfrm>
            <a:off x="7502525" y="3120996"/>
            <a:ext cx="66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EC4551-81C6-49A9-0AB8-EB5290C41559}"/>
              </a:ext>
            </a:extLst>
          </p:cNvPr>
          <p:cNvSpPr txBox="1"/>
          <p:nvPr/>
        </p:nvSpPr>
        <p:spPr>
          <a:xfrm>
            <a:off x="4968875" y="3578195"/>
            <a:ext cx="66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6FDE78D-5EEF-92E6-8F5B-2654DEC55C41}"/>
              </a:ext>
            </a:extLst>
          </p:cNvPr>
          <p:cNvSpPr txBox="1"/>
          <p:nvPr/>
        </p:nvSpPr>
        <p:spPr>
          <a:xfrm>
            <a:off x="3362325" y="4038213"/>
            <a:ext cx="66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BD17803-824B-46E0-A59D-99AE7EA39A4F}"/>
              </a:ext>
            </a:extLst>
          </p:cNvPr>
          <p:cNvSpPr txBox="1"/>
          <p:nvPr/>
        </p:nvSpPr>
        <p:spPr>
          <a:xfrm>
            <a:off x="7867649" y="4514463"/>
            <a:ext cx="1190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或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F33A63D-F55D-9C2E-0593-1EBA0C4B2B8E}"/>
              </a:ext>
            </a:extLst>
          </p:cNvPr>
          <p:cNvSpPr txBox="1"/>
          <p:nvPr/>
        </p:nvSpPr>
        <p:spPr>
          <a:xfrm>
            <a:off x="5822949" y="4978013"/>
            <a:ext cx="1190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或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8414D8C-0232-313A-CF73-A9393EDDAD9E}"/>
              </a:ext>
            </a:extLst>
          </p:cNvPr>
          <p:cNvSpPr txBox="1"/>
          <p:nvPr/>
        </p:nvSpPr>
        <p:spPr>
          <a:xfrm>
            <a:off x="4740275" y="5436036"/>
            <a:ext cx="66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460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B2B569A-9E7F-9E44-3537-2B0385467C36}"/>
              </a:ext>
            </a:extLst>
          </p:cNvPr>
          <p:cNvSpPr txBox="1"/>
          <p:nvPr/>
        </p:nvSpPr>
        <p:spPr>
          <a:xfrm>
            <a:off x="8366124" y="5439588"/>
            <a:ext cx="66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3D725A4-A67E-6666-15F7-2E92101A72F6}"/>
              </a:ext>
            </a:extLst>
          </p:cNvPr>
          <p:cNvSpPr txBox="1"/>
          <p:nvPr/>
        </p:nvSpPr>
        <p:spPr>
          <a:xfrm>
            <a:off x="3298824" y="5905033"/>
            <a:ext cx="66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283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ABEC38-1E43-EDB2-A80D-C7C8C53FD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F448E15-0BAF-C3F3-0412-46F7D61F33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530" y="1027906"/>
            <a:ext cx="7399040" cy="497786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A29A0DB-91EF-9676-E9D5-815254450CE8}"/>
              </a:ext>
            </a:extLst>
          </p:cNvPr>
          <p:cNvSpPr txBox="1"/>
          <p:nvPr/>
        </p:nvSpPr>
        <p:spPr>
          <a:xfrm>
            <a:off x="8242300" y="1439833"/>
            <a:ext cx="88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ACAB7F-4250-9529-F285-7139D4F420BA}"/>
              </a:ext>
            </a:extLst>
          </p:cNvPr>
          <p:cNvSpPr txBox="1"/>
          <p:nvPr/>
        </p:nvSpPr>
        <p:spPr>
          <a:xfrm>
            <a:off x="6159500" y="2353469"/>
            <a:ext cx="88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FEB924-272E-7AEC-79BB-E2787340187F}"/>
              </a:ext>
            </a:extLst>
          </p:cNvPr>
          <p:cNvSpPr txBox="1"/>
          <p:nvPr/>
        </p:nvSpPr>
        <p:spPr>
          <a:xfrm>
            <a:off x="6654800" y="3717012"/>
            <a:ext cx="88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2FA39B0-A096-57A7-4E3C-36CCDA9DE2E1}"/>
              </a:ext>
            </a:extLst>
          </p:cNvPr>
          <p:cNvSpPr txBox="1"/>
          <p:nvPr/>
        </p:nvSpPr>
        <p:spPr>
          <a:xfrm>
            <a:off x="8890000" y="5116483"/>
            <a:ext cx="889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161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E1081B-B62A-3AC0-5FA2-DCADDDE6E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D744F8C-163D-5E6B-D350-D5AD088BC4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94" y="1781953"/>
            <a:ext cx="9572304" cy="329409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A138643-4B9C-D425-16D6-B4C49EBA8E0E}"/>
              </a:ext>
            </a:extLst>
          </p:cNvPr>
          <p:cNvSpPr txBox="1"/>
          <p:nvPr/>
        </p:nvSpPr>
        <p:spPr>
          <a:xfrm>
            <a:off x="2641600" y="234950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3360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C69ED3-6ACF-B8A8-3962-413EFA30371D}"/>
              </a:ext>
            </a:extLst>
          </p:cNvPr>
          <p:cNvSpPr txBox="1"/>
          <p:nvPr/>
        </p:nvSpPr>
        <p:spPr>
          <a:xfrm>
            <a:off x="4775200" y="234950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1406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18DD31-28F3-1581-821F-7EFC23D81C68}"/>
              </a:ext>
            </a:extLst>
          </p:cNvPr>
          <p:cNvSpPr txBox="1"/>
          <p:nvPr/>
        </p:nvSpPr>
        <p:spPr>
          <a:xfrm>
            <a:off x="7200900" y="234950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6596B0-2C5D-4F7D-42DA-F1758EA7B016}"/>
              </a:ext>
            </a:extLst>
          </p:cNvPr>
          <p:cNvSpPr txBox="1"/>
          <p:nvPr/>
        </p:nvSpPr>
        <p:spPr>
          <a:xfrm>
            <a:off x="9685562" y="2343210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97……1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DB95115-C3D5-FA6C-3BA5-0B16DE5D3857}"/>
              </a:ext>
            </a:extLst>
          </p:cNvPr>
          <p:cNvSpPr txBox="1"/>
          <p:nvPr/>
        </p:nvSpPr>
        <p:spPr>
          <a:xfrm>
            <a:off x="5126824" y="1833908"/>
            <a:ext cx="19383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竖式和验算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略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6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E3843A-8A17-EC41-C6EE-0C02D3FF6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9E33D41-716B-3355-A509-D01EF55E79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422" y="1479107"/>
            <a:ext cx="8995156" cy="3899785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C214C05-2F53-477D-B21D-217F535B156E}"/>
              </a:ext>
            </a:extLst>
          </p:cNvPr>
          <p:cNvSpPr txBox="1"/>
          <p:nvPr/>
        </p:nvSpPr>
        <p:spPr>
          <a:xfrm>
            <a:off x="2102402" y="3483665"/>
            <a:ext cx="7071255" cy="1778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" marR="107950" indent="-1905" eaLnBrk="0">
              <a:lnSpc>
                <a:spcPct val="102000"/>
              </a:lnSpc>
              <a:spcBef>
                <a:spcPts val="590"/>
              </a:spcBef>
            </a:pP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602÷7=86(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2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86÷2=43(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2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 marL="1905" marR="107950" indent="-1905" eaLnBrk="0">
              <a:lnSpc>
                <a:spcPct val="102000"/>
              </a:lnSpc>
              <a:spcBef>
                <a:spcPts val="590"/>
              </a:spcBef>
            </a:pP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一个没</a:t>
            </a:r>
            <a:r>
              <a:rPr lang="zh-CN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有关紧的水龙头每天流失的水量非常多，节约用水，我们应该从自身做起，用完水后记得及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时拧紧水龙头。</a:t>
            </a:r>
            <a:endParaRPr lang="en-US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1905" marR="107950" indent="-1905" eaLnBrk="0">
              <a:lnSpc>
                <a:spcPct val="102000"/>
              </a:lnSpc>
              <a:spcBef>
                <a:spcPts val="590"/>
              </a:spcBef>
            </a:pP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030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BB10A7-0AD5-078A-88ED-3E08D0227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12FE0AB-E352-A9FF-1F8B-686BBC9DC3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644" y="1553370"/>
            <a:ext cx="9700964" cy="292576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E69152F-E517-2977-3F97-4F875A03AB62}"/>
              </a:ext>
            </a:extLst>
          </p:cNvPr>
          <p:cNvSpPr txBox="1"/>
          <p:nvPr/>
        </p:nvSpPr>
        <p:spPr>
          <a:xfrm>
            <a:off x="1816100" y="2878933"/>
            <a:ext cx="4554452" cy="9612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905" eaLnBrk="0">
              <a:lnSpc>
                <a:spcPct val="92000"/>
              </a:lnSpc>
              <a:spcBef>
                <a:spcPts val="170"/>
              </a:spcBef>
            </a:pPr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15+36×12=447(</a:t>
            </a:r>
            <a:r>
              <a:rPr lang="zh-CN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</a:t>
            </a:r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3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48×10=480(</a:t>
            </a:r>
            <a:r>
              <a:rPr lang="zh-CN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</a:t>
            </a:r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905" eaLnBrk="0">
              <a:lnSpc>
                <a:spcPct val="92000"/>
              </a:lnSpc>
              <a:spcBef>
                <a:spcPts val="170"/>
              </a:spcBef>
            </a:pPr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447&lt;480</a:t>
            </a:r>
            <a:r>
              <a:rPr lang="en-US" altLang="zh-CN" sz="2000" spc="4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够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116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806486-C7FA-0CAA-97EF-37CECEBD5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4938C81-162F-CF20-AA13-8DFC3B537B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194" y="1155478"/>
            <a:ext cx="9016306" cy="341652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4A8C080-14C1-30C2-22A1-0DF9989D6468}"/>
              </a:ext>
            </a:extLst>
          </p:cNvPr>
          <p:cNvSpPr txBox="1"/>
          <p:nvPr/>
        </p:nvSpPr>
        <p:spPr>
          <a:xfrm>
            <a:off x="1936750" y="3079750"/>
            <a:ext cx="5090176" cy="998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>
              <a:lnSpc>
                <a:spcPct val="91000"/>
              </a:lnSpc>
              <a:spcBef>
                <a:spcPts val="300"/>
              </a:spcBef>
            </a:pP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267-162=105(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>
              <a:lnSpc>
                <a:spcPct val="91000"/>
              </a:lnSpc>
              <a:spcBef>
                <a:spcPts val="300"/>
              </a:spcBef>
            </a:pP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足球：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105÷(5-2)=35(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篮球：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35×2=70(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 (162-70)÷4=23(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3C2159-2FB5-0701-6908-4DC52594DD31}"/>
              </a:ext>
            </a:extLst>
          </p:cNvPr>
          <p:cNvSpPr txBox="1"/>
          <p:nvPr/>
        </p:nvSpPr>
        <p:spPr>
          <a:xfrm>
            <a:off x="1803401" y="4343400"/>
            <a:ext cx="6661149" cy="1526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22555" indent="139065" eaLnBrk="0">
              <a:lnSpc>
                <a:spcPct val="94000"/>
              </a:lnSpc>
              <a:spcBef>
                <a:spcPts val="305"/>
              </a:spcBef>
            </a:pPr>
            <a:r>
              <a:rPr lang="zh-CN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解析：由题意可知，</a:t>
            </a:r>
            <a:r>
              <a:rPr lang="en-US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个足球的价格是</a:t>
            </a:r>
            <a:r>
              <a:rPr lang="en-US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267-162=105(</a:t>
            </a:r>
            <a:r>
              <a:rPr lang="zh-CN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元</a:t>
            </a:r>
            <a:r>
              <a:rPr lang="en-US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所以足球每个</a:t>
            </a:r>
            <a:r>
              <a:rPr lang="en-US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105÷(5-2)=35(</a:t>
            </a:r>
            <a:r>
              <a:rPr lang="zh-CN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元</a:t>
            </a:r>
            <a:r>
              <a:rPr lang="en-US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个足球</a:t>
            </a:r>
            <a:r>
              <a:rPr lang="en-US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35×2=70(</a:t>
            </a:r>
            <a:r>
              <a:rPr lang="zh-CN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元</a:t>
            </a:r>
            <a:r>
              <a:rPr lang="en-US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en-US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再根据</a:t>
            </a:r>
            <a:r>
              <a:rPr lang="en-US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个足球和</a:t>
            </a:r>
            <a:r>
              <a:rPr lang="en-US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个篮球要用</a:t>
            </a:r>
            <a:r>
              <a:rPr lang="en-US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162</a:t>
            </a:r>
            <a:r>
              <a:rPr lang="zh-CN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元，可得出篮球每个</a:t>
            </a:r>
            <a:r>
              <a:rPr lang="en-US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(162-70)÷4=23(</a:t>
            </a:r>
            <a:r>
              <a:rPr lang="zh-CN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元</a:t>
            </a:r>
            <a:r>
              <a:rPr lang="en-US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altLang="zh-CN" sz="2000" spc="3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700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177</Words>
  <Application>Microsoft Office PowerPoint</Application>
  <PresentationFormat>宽屏</PresentationFormat>
  <Paragraphs>28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颖 温</dc:creator>
  <cp:lastModifiedBy>颖 温</cp:lastModifiedBy>
  <cp:revision>10</cp:revision>
  <dcterms:created xsi:type="dcterms:W3CDTF">2025-02-04T00:52:13Z</dcterms:created>
  <dcterms:modified xsi:type="dcterms:W3CDTF">2025-02-04T01:15:01Z</dcterms:modified>
</cp:coreProperties>
</file>