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7" r:id="rId3"/>
    <p:sldId id="289" r:id="rId4"/>
    <p:sldId id="290" r:id="rId5"/>
    <p:sldId id="294" r:id="rId6"/>
    <p:sldId id="296" r:id="rId7"/>
    <p:sldId id="297" r:id="rId8"/>
    <p:sldId id="298" r:id="rId9"/>
    <p:sldId id="299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2700" y="798195"/>
            <a:ext cx="9444355" cy="5213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86965" y="5561965"/>
            <a:ext cx="133413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4rh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90875" y="5177790"/>
            <a:ext cx="13100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2πr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endParaRPr lang="en-US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28745" y="3992880"/>
            <a:ext cx="1371600" cy="4184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15.072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66950" y="3215640"/>
            <a:ext cx="1278255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4725" y="1033780"/>
            <a:ext cx="10235565" cy="41662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81680" y="4378325"/>
            <a:ext cx="1319530" cy="4260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01835" y="140684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37150" y="267112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405" y="975360"/>
            <a:ext cx="10537825" cy="3942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63000" y="3429000"/>
            <a:ext cx="3041650" cy="16256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9+2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=226.08 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01260" y="3365500"/>
            <a:ext cx="3162935" cy="10083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2+8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2+3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2=136(dm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27225" y="3429000"/>
            <a:ext cx="2388870" cy="5537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6=150(cm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7415" y="1313815"/>
            <a:ext cx="10370820" cy="2644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86075" y="2686050"/>
            <a:ext cx="4464685" cy="8375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2+3.14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=141.3(m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141.3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0.9=127.17(kg)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1313815"/>
            <a:ext cx="10062845" cy="32829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60625" y="2606675"/>
            <a:ext cx="4152900" cy="10826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(1.2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=1.1304(m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(1.2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2=3.768(m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1.1304+3.768≈5(m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313815"/>
            <a:ext cx="10306050" cy="27641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94585" y="2651760"/>
            <a:ext cx="5880100" cy="12433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6+3.14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2+2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(6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=106.76(m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0285" y="1313815"/>
            <a:ext cx="10318750" cy="25704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41955" y="2509520"/>
            <a:ext cx="3001010" cy="11677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50.24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3.14=8(cm)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6030" y="1313815"/>
            <a:ext cx="9853295" cy="36633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36190" y="3237230"/>
            <a:ext cx="3653790" cy="8655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25.12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3.14=8(cm)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2=192(cm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</Words>
  <Application>WPS 演示</Application>
  <PresentationFormat>宽屏</PresentationFormat>
  <Paragraphs>34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2025-02-07T04:45:29Z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