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6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8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090295"/>
            <a:ext cx="6922135" cy="46774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164840" y="1055370"/>
            <a:ext cx="520636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傲慢的狐狸和谦虚的野猪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25420" y="5091430"/>
            <a:ext cx="61448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狐狸虽然有上百种本领，在这里却用不上。掌握得本领再多，也不如掌握一种有用的本领。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430655"/>
            <a:ext cx="6922135" cy="3996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04790" y="2417445"/>
            <a:ext cx="30397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再三恳求狐狸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73855" y="2906395"/>
            <a:ext cx="12623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傲慢地打量野猪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39330" y="29063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被猎狗抓走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74085" y="3965575"/>
            <a:ext cx="65468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紧握拳头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着急地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70225" y="4535170"/>
            <a:ext cx="80232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温柔的风逗得竹林发出了沙沙的笑声。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</Words>
  <Application>WPS 演示</Application>
  <PresentationFormat>宽屏</PresentationFormat>
  <Paragraphs>14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2025-02-09T06:12:21Z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