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72" r:id="rId4"/>
    <p:sldId id="273" r:id="rId5"/>
    <p:sldId id="27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综合练习①_00"/>
          <p:cNvPicPr>
            <a:picLocks noChangeAspect="1"/>
          </p:cNvPicPr>
          <p:nvPr/>
        </p:nvPicPr>
        <p:blipFill>
          <a:blip r:embed="rId1"/>
          <a:srcRect l="11977" r="9837"/>
          <a:stretch>
            <a:fillRect/>
          </a:stretch>
        </p:blipFill>
        <p:spPr>
          <a:xfrm>
            <a:off x="677545" y="967105"/>
            <a:ext cx="10836275" cy="4679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76105" y="3335655"/>
            <a:ext cx="4699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综合练习①_01"/>
          <p:cNvPicPr>
            <a:picLocks noChangeAspect="1"/>
          </p:cNvPicPr>
          <p:nvPr/>
        </p:nvPicPr>
        <p:blipFill>
          <a:blip r:embed="rId1"/>
          <a:srcRect l="12132" r="9804" b="33525"/>
          <a:stretch>
            <a:fillRect/>
          </a:stretch>
        </p:blipFill>
        <p:spPr>
          <a:xfrm>
            <a:off x="339090" y="1041400"/>
            <a:ext cx="11513185" cy="34836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46235" y="1041400"/>
            <a:ext cx="4699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5210" y="4841875"/>
            <a:ext cx="28079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6×5.5=33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7395" y="4841875"/>
            <a:ext cx="34194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10×10÷2=50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综合练习①_02"/>
          <p:cNvPicPr>
            <a:picLocks noChangeAspect="1"/>
          </p:cNvPicPr>
          <p:nvPr/>
        </p:nvPicPr>
        <p:blipFill>
          <a:blip r:embed="rId1"/>
          <a:srcRect l="11887" t="10625" r="10915" b="10068"/>
          <a:stretch>
            <a:fillRect/>
          </a:stretch>
        </p:blipFill>
        <p:spPr>
          <a:xfrm>
            <a:off x="328295" y="1315085"/>
            <a:ext cx="11535410" cy="24333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69970" y="3429000"/>
            <a:ext cx="36226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5.5×2÷2.5=4.4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4×4.4=17.6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综合练习①_03"/>
          <p:cNvPicPr>
            <a:picLocks noChangeAspect="1"/>
          </p:cNvPicPr>
          <p:nvPr/>
        </p:nvPicPr>
        <p:blipFill>
          <a:blip r:embed="rId1"/>
          <a:srcRect l="11511" r="10547" b="10237"/>
          <a:stretch>
            <a:fillRect/>
          </a:stretch>
        </p:blipFill>
        <p:spPr>
          <a:xfrm>
            <a:off x="287020" y="965200"/>
            <a:ext cx="11617960" cy="35026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4285" y="4151630"/>
            <a:ext cx="294386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28÷2÷2=7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15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Arial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169</cp:revision>
  <dcterms:created xsi:type="dcterms:W3CDTF">2019-06-19T02:08:00Z</dcterms:created>
  <dcterms:modified xsi:type="dcterms:W3CDTF">2024-08-29T07:15:58Z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139845205C044069874492E56686E966_13</vt:lpwstr>
  </property>
</Properties>
</file>