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8" r:id="rId8"/>
    <p:sldId id="27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rcRect l="1875" t="2051" r="3284"/>
          <a:stretch>
            <a:fillRect/>
          </a:stretch>
        </p:blipFill>
        <p:spPr>
          <a:xfrm>
            <a:off x="142875" y="1016635"/>
            <a:ext cx="11906885" cy="46996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39105" y="3916680"/>
            <a:ext cx="9448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攀岩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00" y="4564380"/>
            <a:ext cx="104584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锁链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13520" y="4564380"/>
            <a:ext cx="104584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猴子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3625" y="5210175"/>
            <a:ext cx="138747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笑呵呵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2_01"/>
          <p:cNvPicPr>
            <a:picLocks noChangeAspect="1"/>
          </p:cNvPicPr>
          <p:nvPr/>
        </p:nvPicPr>
        <p:blipFill>
          <a:blip r:embed="rId1"/>
          <a:srcRect l="1875" r="3681"/>
          <a:stretch>
            <a:fillRect/>
          </a:stretch>
        </p:blipFill>
        <p:spPr>
          <a:xfrm>
            <a:off x="153035" y="1298575"/>
            <a:ext cx="11885295" cy="4260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15255" y="2630170"/>
            <a:ext cx="5187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455" y="4441190"/>
            <a:ext cx="5073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9525" y="5040630"/>
            <a:ext cx="45783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2_02"/>
          <p:cNvPicPr>
            <a:picLocks noChangeAspect="1"/>
          </p:cNvPicPr>
          <p:nvPr/>
        </p:nvPicPr>
        <p:blipFill>
          <a:blip r:embed="rId1"/>
          <a:srcRect l="2659" r="2688"/>
          <a:stretch>
            <a:fillRect/>
          </a:stretch>
        </p:blipFill>
        <p:spPr>
          <a:xfrm>
            <a:off x="480695" y="1705610"/>
            <a:ext cx="11711305" cy="24574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447655" y="3016885"/>
            <a:ext cx="149542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外貌描写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98050" y="3592195"/>
            <a:ext cx="1519555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语言描写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2_03"/>
          <p:cNvPicPr>
            <a:picLocks noChangeAspect="1"/>
          </p:cNvPicPr>
          <p:nvPr/>
        </p:nvPicPr>
        <p:blipFill>
          <a:blip r:embed="rId1"/>
          <a:srcRect l="2073" r="2887"/>
          <a:stretch>
            <a:fillRect/>
          </a:stretch>
        </p:blipFill>
        <p:spPr>
          <a:xfrm>
            <a:off x="1236345" y="752475"/>
            <a:ext cx="10146030" cy="55594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65830" y="4154170"/>
            <a:ext cx="9448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害怕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0520" y="3916680"/>
            <a:ext cx="9080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惊叹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0900" y="5229225"/>
            <a:ext cx="120650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假日里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5115" y="5228590"/>
            <a:ext cx="2443480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“我”和 爸爸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50020" y="5228590"/>
            <a:ext cx="906780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黄山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1415" y="5740400"/>
            <a:ext cx="163703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爬天都峰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908050"/>
            <a:ext cx="11181080" cy="5041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5-2-1_01"/>
          <p:cNvPicPr>
            <a:picLocks noChangeAspect="1"/>
          </p:cNvPicPr>
          <p:nvPr/>
        </p:nvPicPr>
        <p:blipFill>
          <a:blip r:embed="rId1"/>
          <a:srcRect l="1619" r="1436" b="2995"/>
          <a:stretch>
            <a:fillRect/>
          </a:stretch>
        </p:blipFill>
        <p:spPr>
          <a:xfrm>
            <a:off x="988695" y="815340"/>
            <a:ext cx="10215245" cy="54559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36175" y="2492375"/>
            <a:ext cx="795020" cy="374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艰难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9755" y="3053715"/>
            <a:ext cx="3018155" cy="375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不畏艰难、坚持不懈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2045" y="3643630"/>
            <a:ext cx="4890770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我们都从对方身上受到鼓舞，汲取力量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415" y="5741035"/>
            <a:ext cx="794385" cy="686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-1_02"/>
          <p:cNvPicPr>
            <a:picLocks noChangeAspect="1"/>
          </p:cNvPicPr>
          <p:nvPr/>
        </p:nvPicPr>
        <p:blipFill>
          <a:blip r:embed="rId1"/>
          <a:srcRect l="1212" r="2047" b="3799"/>
          <a:stretch>
            <a:fillRect/>
          </a:stretch>
        </p:blipFill>
        <p:spPr>
          <a:xfrm>
            <a:off x="690245" y="885825"/>
            <a:ext cx="10812145" cy="5273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0" y="2693035"/>
            <a:ext cx="176149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自己做早餐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67355" y="3417570"/>
            <a:ext cx="2279650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星期日的早上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6390" y="3429000"/>
            <a:ext cx="89408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家里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49460" y="3429000"/>
            <a:ext cx="144526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我和妈妈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5005" y="4104640"/>
            <a:ext cx="547878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母亲节到了，我想为妈妈准备一份礼物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5005" y="4829175"/>
            <a:ext cx="516445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在妈妈的指导下，我煎鸡蛋、煮面条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5005" y="5553710"/>
            <a:ext cx="547814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成功完成，妈妈夸赞我做的早餐味道好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2024-09-02T03:28:40Z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FE72B5F1281C498B9BB70649FE57C13B_13</vt:lpwstr>
  </property>
</Properties>
</file>