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7" r:id="rId7"/>
    <p:sldId id="276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06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8-5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744220"/>
            <a:ext cx="10447020" cy="53695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839075" y="3353435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347960" y="5457190"/>
            <a:ext cx="80010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5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" y="1330325"/>
            <a:ext cx="11894820" cy="43967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43050" y="4011295"/>
            <a:ext cx="70993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82545" y="4011295"/>
            <a:ext cx="887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绶带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9365" y="4011295"/>
            <a:ext cx="7727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25540" y="4011295"/>
            <a:ext cx="79248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健康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77910" y="4011295"/>
            <a:ext cx="55880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绣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773920" y="4011295"/>
            <a:ext cx="887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绣球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43685" y="4620260"/>
            <a:ext cx="7092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82545" y="4620260"/>
            <a:ext cx="887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茉莉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78730" y="4594225"/>
            <a:ext cx="55181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犷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19825" y="4620260"/>
            <a:ext cx="7981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粗犷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77275" y="4620260"/>
            <a:ext cx="69786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780905" y="4620260"/>
            <a:ext cx="887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传说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43685" y="5229225"/>
            <a:ext cx="7092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582545" y="5229225"/>
            <a:ext cx="887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棕毛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079365" y="5227955"/>
            <a:ext cx="55118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惧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36970" y="5216208"/>
            <a:ext cx="79248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畏惧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566912" y="5216208"/>
            <a:ext cx="48831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包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395460" y="5229225"/>
            <a:ext cx="58801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饱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54132" y="5216208"/>
            <a:ext cx="887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吃饱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5_02"/>
          <p:cNvPicPr>
            <a:picLocks noChangeAspect="1"/>
          </p:cNvPicPr>
          <p:nvPr/>
        </p:nvPicPr>
        <p:blipFill>
          <a:blip r:embed="rId2"/>
          <a:srcRect r="25577"/>
          <a:stretch>
            <a:fillRect/>
          </a:stretch>
        </p:blipFill>
        <p:spPr>
          <a:xfrm>
            <a:off x="97790" y="2343150"/>
            <a:ext cx="11996420" cy="24460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030335" y="2482215"/>
            <a:ext cx="508000" cy="605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8-5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" y="944880"/>
            <a:ext cx="11266805" cy="49688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17980" y="1907540"/>
            <a:ext cx="53530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64205" y="1907540"/>
            <a:ext cx="52260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53965" y="1907540"/>
            <a:ext cx="70993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82360" y="1907540"/>
            <a:ext cx="63309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399270" y="1907540"/>
            <a:ext cx="59753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76865" y="1907540"/>
            <a:ext cx="63500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40610" y="2515870"/>
            <a:ext cx="62230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55035" y="2515870"/>
            <a:ext cx="59753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76290" y="2515870"/>
            <a:ext cx="59753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04050" y="2515870"/>
            <a:ext cx="66040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26475" y="2515870"/>
            <a:ext cx="66040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692005" y="2515870"/>
            <a:ext cx="58547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17980" y="3038856"/>
            <a:ext cx="53530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205" y="3038856"/>
            <a:ext cx="62230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140325" y="3038856"/>
            <a:ext cx="48641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短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182995" y="3038856"/>
            <a:ext cx="49530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99270" y="3038856"/>
            <a:ext cx="59753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477500" y="3038856"/>
            <a:ext cx="63436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发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50715" y="4150995"/>
            <a:ext cx="142557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亭亭玉立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687445" y="4733925"/>
            <a:ext cx="145288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膀大腰圆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653280" y="5329555"/>
            <a:ext cx="152908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容光焕发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5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152525"/>
            <a:ext cx="11570335" cy="4761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80820" y="2370455"/>
            <a:ext cx="184658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官绅求饶。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08125" y="3528695"/>
            <a:ext cx="6543040" cy="481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蔡桓侯派人问扁鹊，他为什么不说话就跑掉了。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08125" y="5308600"/>
            <a:ext cx="349631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漓江风景区是旅游胜地。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5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" y="1035685"/>
            <a:ext cx="11806555" cy="4779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29000" y="3944620"/>
            <a:ext cx="116014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西门豹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29000" y="4980940"/>
            <a:ext cx="147256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一心为民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14365" y="3944620"/>
            <a:ext cx="84836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纪昌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14365" y="4980940"/>
            <a:ext cx="146050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持之以恒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01330" y="3944620"/>
            <a:ext cx="83439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扁鹊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01330" y="4980940"/>
            <a:ext cx="145224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医术高明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324465" y="3944620"/>
            <a:ext cx="119761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蔡桓侯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324465" y="4980940"/>
            <a:ext cx="1447165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讳疾忌医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-5-1_02"/>
          <p:cNvPicPr>
            <a:picLocks noChangeAspect="1"/>
          </p:cNvPicPr>
          <p:nvPr/>
        </p:nvPicPr>
        <p:blipFill>
          <a:blip r:embed="rId2"/>
          <a:srcRect l="1981" b="2926"/>
          <a:stretch>
            <a:fillRect/>
          </a:stretch>
        </p:blipFill>
        <p:spPr>
          <a:xfrm>
            <a:off x="1459865" y="783590"/>
            <a:ext cx="9144635" cy="57238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29000" y="2232025"/>
            <a:ext cx="450215" cy="605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00775" y="2232025"/>
            <a:ext cx="508000" cy="605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717915" y="2232025"/>
            <a:ext cx="508000" cy="605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78655" y="3500120"/>
            <a:ext cx="147066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车胤囊萤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717915" y="3500120"/>
            <a:ext cx="89789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车胤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66565" y="4481195"/>
            <a:ext cx="1447800" cy="15557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太守对车胤父亲说车胤将有大出息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88990" y="4480560"/>
            <a:ext cx="1411605" cy="8337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车胤发奋读书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71715" y="4481195"/>
            <a:ext cx="1463040" cy="10934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夏天捉萤火虫苦读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915400" y="4480560"/>
            <a:ext cx="1470660" cy="1257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车胤成为很有学问的人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111</Words>
  <Application>Microsoft Office PowerPoint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2024-09-05T08:32:28Z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8AC356F13FE84B47A4E78ABC4AC70F2E_13</vt:lpwstr>
  </property>
</Properties>
</file>