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5" r:id="rId3"/>
    <p:sldId id="286" r:id="rId4"/>
    <p:sldId id="292" r:id="rId5"/>
    <p:sldId id="289" r:id="rId6"/>
    <p:sldId id="291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9_00"/>
          <p:cNvPicPr>
            <a:picLocks noChangeAspect="1"/>
          </p:cNvPicPr>
          <p:nvPr/>
        </p:nvPicPr>
        <p:blipFill>
          <a:blip r:embed="rId1"/>
          <a:srcRect t="16241"/>
          <a:stretch>
            <a:fillRect/>
          </a:stretch>
        </p:blipFill>
        <p:spPr>
          <a:xfrm>
            <a:off x="2324735" y="992505"/>
            <a:ext cx="7739380" cy="553656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105910" y="39268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6310" y="42157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7755" y="45713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1770" y="45713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52875" y="51542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9905" y="414782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7170" y="45224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11340" y="45237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00595" y="45129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89215" y="45129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833870" y="511937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575550" y="50590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20895" y="560832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463540" y="561594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766560" y="60585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8610" y="798195"/>
            <a:ext cx="8874125" cy="391160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3653790" y="13462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94045" y="13462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74990" y="13462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20465" y="19780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6260" y="19780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98815" y="19780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8670" y="309880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52440" y="310769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09030" y="31178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8340" y="30981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05950" y="30600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0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90385" y="41827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856105" y="981710"/>
            <a:ext cx="8185150" cy="4858385"/>
            <a:chOff x="3647" y="1923"/>
            <a:chExt cx="11956" cy="6655"/>
          </a:xfrm>
        </p:grpSpPr>
        <p:pic>
          <p:nvPicPr>
            <p:cNvPr id="4" name="图片 3" descr="3、课堂小作业数学一年级下册R(主书)(已转曲)_89_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47" y="1923"/>
              <a:ext cx="11638" cy="2109"/>
            </a:xfrm>
            <a:prstGeom prst="rect">
              <a:avLst/>
            </a:prstGeom>
          </p:spPr>
        </p:pic>
        <p:pic>
          <p:nvPicPr>
            <p:cNvPr id="5" name="图片 4" descr="3、课堂小作业数学一年级下册R(主书)(已转曲)_90_00"/>
            <p:cNvPicPr>
              <a:picLocks noChangeAspect="1"/>
            </p:cNvPicPr>
            <p:nvPr/>
          </p:nvPicPr>
          <p:blipFill>
            <a:blip r:embed="rId2"/>
            <a:srcRect t="21948"/>
            <a:stretch>
              <a:fillRect/>
            </a:stretch>
          </p:blipFill>
          <p:spPr>
            <a:xfrm>
              <a:off x="3647" y="4032"/>
              <a:ext cx="11956" cy="4546"/>
            </a:xfrm>
            <a:prstGeom prst="rect">
              <a:avLst/>
            </a:prstGeom>
          </p:spPr>
        </p:pic>
      </p:grpSp>
      <p:sp>
        <p:nvSpPr>
          <p:cNvPr id="13" name="文本框 12"/>
          <p:cNvSpPr txBox="1"/>
          <p:nvPr/>
        </p:nvSpPr>
        <p:spPr>
          <a:xfrm>
            <a:off x="7120255" y="13862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9135" y="25215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354647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③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 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0_01"/>
          <p:cNvPicPr>
            <a:picLocks noChangeAspect="1"/>
          </p:cNvPicPr>
          <p:nvPr/>
        </p:nvPicPr>
        <p:blipFill>
          <a:blip r:embed="rId1"/>
          <a:srcRect b="56011"/>
          <a:stretch>
            <a:fillRect/>
          </a:stretch>
        </p:blipFill>
        <p:spPr>
          <a:xfrm>
            <a:off x="1616710" y="977900"/>
            <a:ext cx="8592820" cy="37401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749675" y="19469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92750" y="19469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341235" y="19469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89720" y="19469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3330" y="3060065"/>
            <a:ext cx="1394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竖式略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90_01"/>
          <p:cNvPicPr>
            <a:picLocks noChangeAspect="1"/>
          </p:cNvPicPr>
          <p:nvPr/>
        </p:nvPicPr>
        <p:blipFill>
          <a:blip r:embed="rId1"/>
          <a:srcRect t="47287"/>
          <a:stretch>
            <a:fillRect/>
          </a:stretch>
        </p:blipFill>
        <p:spPr>
          <a:xfrm>
            <a:off x="1751330" y="1013460"/>
            <a:ext cx="8334375" cy="4347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62655" y="25311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27600" y="20707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61810" y="25209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47075" y="20510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24555" y="43497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27600" y="39471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52285" y="43497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7075" y="39471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20005" y="5952490"/>
            <a:ext cx="1394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竖式略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</Words>
  <Application>WPS 演示</Application>
  <PresentationFormat>宽屏</PresentationFormat>
  <Paragraphs>88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等线</vt:lpstr>
      <vt:lpstr>Arial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2025-02-18T07:57:00Z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