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7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5530" y="699770"/>
            <a:ext cx="7019925" cy="587756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4311650" y="2175510"/>
            <a:ext cx="4869180" cy="38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335530" y="2468880"/>
            <a:ext cx="6868160" cy="279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335530" y="2762250"/>
            <a:ext cx="6868160" cy="25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335530" y="3032760"/>
            <a:ext cx="2989580" cy="120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0" name="图片 9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5877" r="46835"/>
          <a:stretch>
            <a:fillRect/>
          </a:stretch>
        </p:blipFill>
        <p:spPr>
          <a:xfrm>
            <a:off x="5805170" y="3428365"/>
            <a:ext cx="3455670" cy="321945"/>
          </a:xfrm>
          <a:prstGeom prst="rect">
            <a:avLst/>
          </a:prstGeom>
        </p:spPr>
      </p:pic>
      <p:pic>
        <p:nvPicPr>
          <p:cNvPr id="11" name="图片 10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5530" y="3651885"/>
            <a:ext cx="6853555" cy="434340"/>
          </a:xfrm>
          <a:prstGeom prst="rect">
            <a:avLst/>
          </a:prstGeom>
        </p:spPr>
      </p:pic>
      <p:pic>
        <p:nvPicPr>
          <p:cNvPr id="12" name="图片 11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53070" r="81829"/>
          <a:stretch>
            <a:fillRect/>
          </a:stretch>
        </p:blipFill>
        <p:spPr>
          <a:xfrm>
            <a:off x="2335530" y="4161790"/>
            <a:ext cx="1181100" cy="203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235" y="696595"/>
            <a:ext cx="8763635" cy="5838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48275" y="642620"/>
            <a:ext cx="792480" cy="3644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642620"/>
            <a:ext cx="927735" cy="452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干净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58340" y="1689100"/>
            <a:ext cx="8304530" cy="82994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让读者能够更加深入地理解作者的情感，增强阅读的共鸣和感染力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58645" y="3868420"/>
            <a:ext cx="8335010" cy="9201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作者通过对草原景色的描写，表达了对草原的喜爱和赞美之情，认为草原就像人一样，能够让人一见钟情，同时也像一首优美的诗，让人回味无穷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59775" y="4665345"/>
            <a:ext cx="532130" cy="375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58975" y="2792730"/>
            <a:ext cx="8235315" cy="7410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生动形象地写出了林子的颜色和形状，风景如画卷般美，表达了作者对林子的喜爱之情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0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0375a23b-2d50-4d73-85fd-17635fe2598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WPS 演示</Application>
  <PresentationFormat>宽屏</PresentationFormat>
  <Paragraphs>13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2024-09-04T06:40:31Z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