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3910" y="865505"/>
            <a:ext cx="8485505" cy="46202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632325" y="469328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329430" y="5126990"/>
            <a:ext cx="7893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三十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67830" y="464756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09610" y="463804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93380" y="5067935"/>
            <a:ext cx="980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三十五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17" grpId="0"/>
      <p:bldP spid="17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4435" y="1026160"/>
            <a:ext cx="9803765" cy="19246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878445" y="1130935"/>
            <a:ext cx="980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五十七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67190" y="1130935"/>
            <a:ext cx="980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五十八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44470" y="1590675"/>
            <a:ext cx="980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五十九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85285" y="1581150"/>
            <a:ext cx="7512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六十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78450" y="1571625"/>
            <a:ext cx="980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六十一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43165" y="2059940"/>
            <a:ext cx="980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七十七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71305" y="2059940"/>
            <a:ext cx="980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七十八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11145" y="2458720"/>
            <a:ext cx="980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七十九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223385" y="2487295"/>
            <a:ext cx="7035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八十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387975" y="2496820"/>
            <a:ext cx="980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八十一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7515" y="1158875"/>
            <a:ext cx="8777605" cy="33947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302885" y="234632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17815" y="344805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11140" y="4109720"/>
            <a:ext cx="980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五十三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4850" y="1076325"/>
            <a:ext cx="8734425" cy="30410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89700" y="2550160"/>
            <a:ext cx="594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55430" y="2521585"/>
            <a:ext cx="820420" cy="810895"/>
            <a:chOff x="14418" y="3971"/>
            <a:chExt cx="1292" cy="1277"/>
          </a:xfrm>
        </p:grpSpPr>
        <p:sp>
          <p:nvSpPr>
            <p:cNvPr id="3" name="矩形 2"/>
            <p:cNvSpPr/>
            <p:nvPr/>
          </p:nvSpPr>
          <p:spPr>
            <a:xfrm>
              <a:off x="14418" y="3981"/>
              <a:ext cx="362" cy="33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4873" y="3971"/>
              <a:ext cx="362" cy="33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4578" y="4426"/>
              <a:ext cx="362" cy="33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5348" y="3981"/>
              <a:ext cx="362" cy="33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5143" y="4421"/>
              <a:ext cx="362" cy="331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>
              <a:off x="14825" y="4916"/>
              <a:ext cx="408" cy="332"/>
            </a:xfrm>
            <a:prstGeom prst="triangle">
              <a:avLst/>
            </a:prstGeom>
            <a:noFill/>
            <a:ln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624830" y="3493770"/>
            <a:ext cx="49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25485" y="3493770"/>
            <a:ext cx="49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一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5" grpId="0"/>
      <p:bldP spid="15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WPS 演示</Application>
  <PresentationFormat>宽屏</PresentationFormat>
  <Paragraphs>42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2025-02-14T08:22:57Z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