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综合练习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6430" y="768350"/>
            <a:ext cx="8103870" cy="5811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48400" y="1668145"/>
            <a:ext cx="123952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3.0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7850" y="1668145"/>
            <a:ext cx="63500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2.99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1220" y="1967230"/>
            <a:ext cx="6470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三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8830" y="1967230"/>
            <a:ext cx="63500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3.9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95215" y="2649220"/>
            <a:ext cx="635000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2.3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87695" y="2649220"/>
            <a:ext cx="635000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12.5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10325" y="2649220"/>
            <a:ext cx="63500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0.8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5215" y="3009900"/>
            <a:ext cx="635000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9.6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61355" y="3009900"/>
            <a:ext cx="56134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2.8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22060" y="2997200"/>
            <a:ext cx="49022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7.2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6410" y="3345815"/>
            <a:ext cx="53848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100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8085" y="3358515"/>
            <a:ext cx="379730" cy="2755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1355" y="3358515"/>
            <a:ext cx="544195" cy="281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96410" y="3952875"/>
            <a:ext cx="81089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36.34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1645" y="3952875"/>
            <a:ext cx="73850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363.4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56355" y="4265295"/>
            <a:ext cx="76073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0.79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19140" y="4265295"/>
            <a:ext cx="64960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0.46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66870" y="4920615"/>
            <a:ext cx="569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&gt;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584825" y="4920615"/>
            <a:ext cx="569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28255" y="4920615"/>
            <a:ext cx="569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&lt;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98110" y="5273040"/>
            <a:ext cx="42862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够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16800" y="5579745"/>
            <a:ext cx="64960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2.85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86140" y="5579745"/>
            <a:ext cx="62420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2.94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03725" y="6219190"/>
            <a:ext cx="59436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5.85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综合练习1_01"/>
          <p:cNvPicPr>
            <a:picLocks noChangeAspect="1"/>
          </p:cNvPicPr>
          <p:nvPr/>
        </p:nvPicPr>
        <p:blipFill>
          <a:blip r:embed="rId1"/>
          <a:srcRect l="10390" t="-6" r="9123" b="2445"/>
          <a:stretch>
            <a:fillRect/>
          </a:stretch>
        </p:blipFill>
        <p:spPr>
          <a:xfrm>
            <a:off x="892175" y="855980"/>
            <a:ext cx="9409430" cy="5327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79465" y="1268095"/>
            <a:ext cx="426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60850" y="2751455"/>
            <a:ext cx="44196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5550" y="3526155"/>
            <a:ext cx="42608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7850" y="4453255"/>
            <a:ext cx="42608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7735" y="5352415"/>
            <a:ext cx="388620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5" name="图片 4" descr="综合练习2_00"/>
          <p:cNvPicPr>
            <a:picLocks noChangeAspect="1"/>
          </p:cNvPicPr>
          <p:nvPr/>
        </p:nvPicPr>
        <p:blipFill>
          <a:blip r:embed="rId1"/>
          <a:srcRect l="10696" r="9915" b="14362"/>
          <a:stretch>
            <a:fillRect/>
          </a:stretch>
        </p:blipFill>
        <p:spPr>
          <a:xfrm>
            <a:off x="1055370" y="701675"/>
            <a:ext cx="8057515" cy="4964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44800" y="14211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1.918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6850" y="14211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1.44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02220" y="142113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4.266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1819910"/>
            <a:ext cx="1558290" cy="1783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580" y="2069465"/>
            <a:ext cx="1646555" cy="1724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0020" y="1874520"/>
            <a:ext cx="1604645" cy="1704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685" y="4786630"/>
            <a:ext cx="1898650" cy="1106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6945" y="4777105"/>
            <a:ext cx="2049780" cy="9067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4455" y="4786630"/>
            <a:ext cx="2560320" cy="1249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5" name="图片 4" descr="综合练习2_01"/>
          <p:cNvPicPr>
            <a:picLocks noChangeAspect="1"/>
          </p:cNvPicPr>
          <p:nvPr/>
        </p:nvPicPr>
        <p:blipFill>
          <a:blip r:embed="rId1"/>
          <a:srcRect l="9873" t="5502" b="1846"/>
          <a:stretch>
            <a:fillRect/>
          </a:stretch>
        </p:blipFill>
        <p:spPr>
          <a:xfrm>
            <a:off x="1273175" y="755015"/>
            <a:ext cx="8752840" cy="5494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89555" y="1629410"/>
            <a:ext cx="3366135" cy="818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28.5+52.5×2=133.5(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133.5×2=267(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89555" y="3432810"/>
            <a:ext cx="354965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(8.65+6.35)×30=450(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元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9555" y="5124450"/>
            <a:ext cx="35261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10+(19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3)×1.5=34(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元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WPS 演示</Application>
  <PresentationFormat>宽屏</PresentationFormat>
  <Paragraphs>73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仿宋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2024-08-28T09:05:49Z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