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2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7" r:id="rId49"/>
    <p:sldId id="309" r:id="rId50"/>
    <p:sldId id="315" r:id="rId51"/>
    <p:sldId id="316" r:id="rId52"/>
    <p:sldId id="317" r:id="rId53"/>
    <p:sldId id="318" r:id="rId54"/>
    <p:sldId id="320" r:id="rId55"/>
    <p:sldId id="321" r:id="rId56"/>
    <p:sldId id="322" r:id="rId57"/>
    <p:sldId id="323" r:id="rId58"/>
    <p:sldId id="325" r:id="rId59"/>
    <p:sldId id="326" r:id="rId60"/>
    <p:sldId id="329" r:id="rId6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6030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9.xml"/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9.xml"/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9.xml"/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9.xml"/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7640196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FA9175B-8DBC-49EC-B7AB-A8A711E1CC2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Modules 6~7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7640196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84ABAF0-873E-49B2-A519-7ACD2A12E60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eeb7459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d150600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4f08e3b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19eedb3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e20ab88ee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0eeb74591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d150600e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04f08e3b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19eedb32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e20ab88ee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第15讲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Modules 6~7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7640196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B3C5E80-DD6B-468F-91F4-504B50F5AAB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eeb7459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d150600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4f08e3b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19eedb3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e20ab88ee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0eeb74591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d150600e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04f08e3b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19eedb32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e20ab88ee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第15讲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Modules 6~7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7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9CB4BF7-DB78-9D7D-85AF-89F297EEB8F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65483C3-A773-4AF2-BBE9-C4C03E1C4BA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709D965-7F3D-4584-A9DC-03932F96051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eeb7459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d150600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4f08e3b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19eedb3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e20ab88ee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0eeb74591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d150600e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04f08e3b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19eedb32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e20ab88ee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90F84FD-8C40-4C74-BE71-8F4C2AA2941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eeb7459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d150600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4f08e3b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19eedb3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e20ab88ee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0eeb74591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d150600e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04f08e3b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19eedb32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e20ab88ee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1_1#8edb6b3d6?vaa=1&amp;vcp=1&amp;pid=07b0b216d&amp;color=0,0,0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要求某人做某事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鼓励某人做某事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看一看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花费时间做某事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  <a:endParaRPr lang="en-US" altLang="zh-CN" sz="2800" dirty="0"/>
          </a:p>
        </p:txBody>
      </p:sp>
      <p:sp>
        <p:nvSpPr>
          <p:cNvPr id="3" name="QB_7_AN.1_1#8edb6b3d6.blank?vaa=1&amp;vcp=1&amp;pid=07b0b216d&amp;color=0,0,0&amp;vpa=17&amp;vtp=1&amp;vaab=1&amp;bbb=1"/>
          <p:cNvSpPr/>
          <p:nvPr/>
        </p:nvSpPr>
        <p:spPr>
          <a:xfrm>
            <a:off x="3280315" y="1533874"/>
            <a:ext cx="2982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5" name="QB_7_AN.2_1#8edb6b3d6.blank?vaa=1&amp;vcp=1&amp;pid=07b0b216d&amp;color=0,0,0&amp;vpa=18&amp;vtp=1&amp;vaab=1&amp;bbb=1"/>
          <p:cNvSpPr/>
          <p:nvPr/>
        </p:nvSpPr>
        <p:spPr>
          <a:xfrm>
            <a:off x="3318415" y="2168874"/>
            <a:ext cx="39687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7" name="QB_7_AN.3_1#8edb6b3d6.blank?vaa=1&amp;vcp=1&amp;pid=07b0b216d&amp;color=0,0,0&amp;vpa=19&amp;vtp=1&amp;vaab=1&amp;bbb=1"/>
          <p:cNvSpPr/>
          <p:nvPr/>
        </p:nvSpPr>
        <p:spPr>
          <a:xfrm>
            <a:off x="1540414" y="2829274"/>
            <a:ext cx="16589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9" name="QB_7_AN.4_1#8edb6b3d6.blank?vaa=1&amp;vcp=1&amp;pid=07b0b216d&amp;color=0,0,0&amp;vpa=20&amp;vtp=1&amp;vaab=1&amp;bbb=1"/>
          <p:cNvSpPr/>
          <p:nvPr/>
        </p:nvSpPr>
        <p:spPr>
          <a:xfrm>
            <a:off x="1527714" y="3476974"/>
            <a:ext cx="18557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result</a:t>
            </a:r>
            <a:endParaRPr lang="en-US" altLang="zh-CN" sz="2800" dirty="0"/>
          </a:p>
        </p:txBody>
      </p:sp>
      <p:sp>
        <p:nvSpPr>
          <p:cNvPr id="11" name="QB_7_AN.5_1#8edb6b3d6.blank?vaa=1&amp;vcp=1&amp;pid=07b0b216d&amp;color=0,0,0&amp;vpa=21&amp;vtp=1&amp;vaab=1&amp;bbb=1"/>
          <p:cNvSpPr/>
          <p:nvPr/>
        </p:nvSpPr>
        <p:spPr>
          <a:xfrm>
            <a:off x="1870614" y="4124674"/>
            <a:ext cx="20732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endParaRPr lang="en-US" altLang="zh-CN" sz="2800" dirty="0"/>
          </a:p>
        </p:txBody>
      </p:sp>
      <p:sp>
        <p:nvSpPr>
          <p:cNvPr id="13" name="QB_7_AN.42_1#8edb6b3d6.blank?vaa=1&amp;vcp=1&amp;pid=07b0b216d&amp;color=0,0,0&amp;vpa=22&amp;vtp=1&amp;vaab=1&amp;bbb=1"/>
          <p:cNvSpPr/>
          <p:nvPr/>
        </p:nvSpPr>
        <p:spPr>
          <a:xfrm>
            <a:off x="3458115" y="4738719"/>
            <a:ext cx="56562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（in）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601971a7?vcp=1&amp;pid=777279c5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endParaRPr lang="en-US" altLang="zh-CN" sz="3200" dirty="0"/>
          </a:p>
        </p:txBody>
      </p:sp>
      <p:sp>
        <p:nvSpPr>
          <p:cNvPr id="3" name="QB_7_BD.43_1#e22c2f488?vaa=1&amp;vcp=1&amp;pid=6601971a7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做准备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列清单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的结尾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付款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还有什么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lang="en-US" altLang="zh-CN" sz="2800" dirty="0"/>
          </a:p>
        </p:txBody>
      </p:sp>
      <p:sp>
        <p:nvSpPr>
          <p:cNvPr id="4" name="QB_7_AN.1_1#e22c2f488.blank?vaa=1&amp;vcp=1&amp;pid=6601971a7&amp;color=0,0,0&amp;vpa=23&amp;vtp=1&amp;vaab=1&amp;bbb=1"/>
          <p:cNvSpPr/>
          <p:nvPr/>
        </p:nvSpPr>
        <p:spPr>
          <a:xfrm>
            <a:off x="2924714" y="1220315"/>
            <a:ext cx="19177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6" name="QB_7_AN.2_1#e22c2f488.blank?vaa=1&amp;vcp=1&amp;pid=6601971a7&amp;color=0,0,0&amp;vpa=24&amp;vtp=1&amp;vaab=1&amp;bbb=1"/>
          <p:cNvSpPr/>
          <p:nvPr/>
        </p:nvSpPr>
        <p:spPr>
          <a:xfrm>
            <a:off x="1832514" y="1880715"/>
            <a:ext cx="19732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</a:t>
            </a:r>
            <a:endParaRPr lang="en-US" altLang="zh-CN" sz="2800" dirty="0"/>
          </a:p>
        </p:txBody>
      </p:sp>
      <p:sp>
        <p:nvSpPr>
          <p:cNvPr id="8" name="QB_7_AN.3_1#e22c2f488.blank?vaa=1&amp;vcp=1&amp;pid=6601971a7&amp;color=0,0,0&amp;vpa=25&amp;vtp=1&amp;vaab=1&amp;bbb=1"/>
          <p:cNvSpPr/>
          <p:nvPr/>
        </p:nvSpPr>
        <p:spPr>
          <a:xfrm>
            <a:off x="2912014" y="2528415"/>
            <a:ext cx="2290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0" name="QB_7_AN.4_1#e22c2f488.blank?vaa=1&amp;vcp=1&amp;pid=6601971a7&amp;color=0,0,0&amp;vpa=26&amp;vtp=1&amp;vaab=1&amp;bbb=1"/>
          <p:cNvSpPr/>
          <p:nvPr/>
        </p:nvSpPr>
        <p:spPr>
          <a:xfrm>
            <a:off x="1515014" y="3163415"/>
            <a:ext cx="13652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12" name="QB_7_AN.52_1#e22c2f488.blank?vaa=1&amp;vcp=1&amp;pid=6601971a7&amp;color=0,0,0&amp;vpa=27&amp;vtp=1&amp;vaab=1&amp;bbb=1"/>
          <p:cNvSpPr/>
          <p:nvPr/>
        </p:nvSpPr>
        <p:spPr>
          <a:xfrm>
            <a:off x="2238914" y="3802860"/>
            <a:ext cx="16779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3_1#25204783f?vaa=1&amp;vcp=1&amp;pid=6601971a7&amp;color=0,0,0&amp;mp=1&amp;vtp=1&amp;vaab=1&amp;bt=1&amp;bb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顺便说一下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以小组形式工作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日常生活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lang="en-US" altLang="zh-CN" sz="2800" dirty="0"/>
          </a:p>
        </p:txBody>
      </p:sp>
      <p:sp>
        <p:nvSpPr>
          <p:cNvPr id="3" name="QB_7_AN.1_1#25204783f.blank?vaa=1&amp;vcp=1&amp;pid=6601971a7&amp;color=0,0,0&amp;mp=1&amp;vpa=28&amp;vtp=1&amp;vaab=1&amp;bbb=1"/>
          <p:cNvSpPr/>
          <p:nvPr/>
        </p:nvSpPr>
        <p:spPr>
          <a:xfrm>
            <a:off x="2531014" y="1847564"/>
            <a:ext cx="19954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endParaRPr lang="en-US" altLang="zh-CN" sz="2800" dirty="0"/>
          </a:p>
        </p:txBody>
      </p:sp>
      <p:sp>
        <p:nvSpPr>
          <p:cNvPr id="5" name="QB_7_AN.2_1#25204783f.blank?vaa=1&amp;vcp=1&amp;pid=6601971a7&amp;color=0,0,0&amp;vpa=29&amp;vtp=1&amp;vaab=1&amp;bbb=1"/>
          <p:cNvSpPr/>
          <p:nvPr/>
        </p:nvSpPr>
        <p:spPr>
          <a:xfrm>
            <a:off x="1489615" y="2507964"/>
            <a:ext cx="28400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7" name="QB_7_AN.3_1#25204783f.blank?vaa=1&amp;vcp=1&amp;pid=6601971a7&amp;color=0,0,0&amp;vpa=30&amp;vtp=1&amp;vaab=1&amp;bbb=1"/>
          <p:cNvSpPr/>
          <p:nvPr/>
        </p:nvSpPr>
        <p:spPr>
          <a:xfrm>
            <a:off x="3305715" y="3142964"/>
            <a:ext cx="25908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groups</a:t>
            </a:r>
            <a:endParaRPr lang="en-US" altLang="zh-CN" sz="2800" dirty="0"/>
          </a:p>
        </p:txBody>
      </p:sp>
      <p:sp>
        <p:nvSpPr>
          <p:cNvPr id="9" name="QB_7_AN.4_1#25204783f.blank?vaa=1&amp;vcp=1&amp;pid=6601971a7&amp;color=0,0,0&amp;vpa=31&amp;vtp=1&amp;vaab=1&amp;bbb=1"/>
          <p:cNvSpPr/>
          <p:nvPr/>
        </p:nvSpPr>
        <p:spPr>
          <a:xfrm>
            <a:off x="2531014" y="3790664"/>
            <a:ext cx="18176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depend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1" name="QB_7_AN.62_1#25204783f.blank?vaa=1&amp;vcp=1&amp;pid=6601971a7&amp;color=0,0,0&amp;vpa=32&amp;vtp=1&amp;vaab=1&amp;bbb=1"/>
          <p:cNvSpPr/>
          <p:nvPr/>
        </p:nvSpPr>
        <p:spPr>
          <a:xfrm>
            <a:off x="2365914" y="4417409"/>
            <a:ext cx="16192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3_1#30d478b69?vaa=1&amp;vcp=1&amp;pid=6601971a7&amp;color=0,0,0&amp;mp=1&amp;vtp=1&amp;vaab=1&amp;bt=1&amp;bb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（与某人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）保持联系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旅行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至少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3" name="QB_7_AN.1_1#30d478b69.blank?vaa=1&amp;vcp=1&amp;pid=6601971a7&amp;color=0,0,0&amp;mp=1&amp;vpa=33&amp;vtp=1&amp;vaab=1&amp;bbb=1"/>
          <p:cNvSpPr/>
          <p:nvPr/>
        </p:nvSpPr>
        <p:spPr>
          <a:xfrm>
            <a:off x="4175093" y="1847564"/>
            <a:ext cx="41767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touch（with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sb.）</a:t>
            </a:r>
            <a:endParaRPr lang="en-US" altLang="zh-CN" sz="2800" dirty="0"/>
          </a:p>
        </p:txBody>
      </p:sp>
      <p:sp>
        <p:nvSpPr>
          <p:cNvPr id="5" name="QB_7_AN.2_1#30d478b69.blank?vaa=1&amp;vcp=1&amp;pid=6601971a7&amp;color=0,0,0&amp;vpa=34&amp;vtp=1&amp;vaab=1&amp;bbb=1"/>
          <p:cNvSpPr/>
          <p:nvPr/>
        </p:nvSpPr>
        <p:spPr>
          <a:xfrm>
            <a:off x="2734214" y="2495264"/>
            <a:ext cx="2112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7" name="QB_7_AN.3_1#30d478b69.blank?vaa=1&amp;vcp=1&amp;pid=6601971a7&amp;color=0,0,0&amp;vpa=35&amp;vtp=1&amp;vaab=1&amp;bbb=1"/>
          <p:cNvSpPr/>
          <p:nvPr/>
        </p:nvSpPr>
        <p:spPr>
          <a:xfrm>
            <a:off x="1667414" y="3155664"/>
            <a:ext cx="1935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9" name="QB_7_AN.4_1#30d478b69.blank?vaa=1&amp;vcp=1&amp;pid=6601971a7&amp;color=0,0,0&amp;vpa=36&amp;vtp=1&amp;vaab=1&amp;bbb=1"/>
          <p:cNvSpPr/>
          <p:nvPr/>
        </p:nvSpPr>
        <p:spPr>
          <a:xfrm>
            <a:off x="1705514" y="3803364"/>
            <a:ext cx="13414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</a:t>
            </a:r>
            <a:endParaRPr lang="en-US" altLang="zh-CN" sz="2800" dirty="0"/>
          </a:p>
        </p:txBody>
      </p:sp>
      <p:sp>
        <p:nvSpPr>
          <p:cNvPr id="11" name="QB_7_AN.72_1#30d478b69.blank?vaa=1&amp;vcp=1&amp;pid=6601971a7&amp;color=0,0,0&amp;vpa=37&amp;vtp=1&amp;vaab=1&amp;bbb=1"/>
          <p:cNvSpPr/>
          <p:nvPr/>
        </p:nvSpPr>
        <p:spPr>
          <a:xfrm>
            <a:off x="1718214" y="4430109"/>
            <a:ext cx="13049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a45b463b?vcp=1&amp;pid=ad150600e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C_6_BD#c1f3f368e?vcp=1&amp;pid=da45b463b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endParaRPr lang="en-US" altLang="zh-CN" sz="3200" dirty="0"/>
          </a:p>
        </p:txBody>
      </p:sp>
      <p:sp>
        <p:nvSpPr>
          <p:cNvPr id="4" name="QB_7_BD.73_1#3f757d2ce?vaa=1&amp;vcp=1&amp;pid=c1f3f368e&amp;color=0,0,0&amp;vtp=1&amp;vaab=1&amp;bbb=1"/>
          <p:cNvSpPr/>
          <p:nvPr/>
        </p:nvSpPr>
        <p:spPr>
          <a:xfrm>
            <a:off x="539496" y="19902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（P48）让我看一看。</a:t>
            </a:r>
            <a:endParaRPr lang="en-US" altLang="zh-CN" sz="2800" dirty="0"/>
          </a:p>
        </p:txBody>
      </p:sp>
      <p:sp>
        <p:nvSpPr>
          <p:cNvPr id="5" name="QB_7_AN.1_1#3f757d2ce.blank?vaa=1&amp;vcp=1&amp;pid=c1f3f368e&amp;color=0,0,0&amp;vpa=38&amp;vtp=1&amp;vaab=1&amp;bbb=1"/>
          <p:cNvSpPr/>
          <p:nvPr/>
        </p:nvSpPr>
        <p:spPr>
          <a:xfrm>
            <a:off x="2015078" y="1938765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6" name="QB_7_AN.2_1#3f757d2ce.blank?vaa=1&amp;vcp=1&amp;pid=c1f3f368e&amp;color=0,0,0&amp;vpa=39&amp;vtp=1&amp;vaab=1"/>
          <p:cNvSpPr/>
          <p:nvPr/>
        </p:nvSpPr>
        <p:spPr>
          <a:xfrm>
            <a:off x="3158077" y="1938765"/>
            <a:ext cx="415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B_7_AN.3_1#3f757d2ce.blank?vaa=1&amp;vcp=1&amp;pid=c1f3f368e&amp;color=0,0,0&amp;vpa=40&amp;vtp=1&amp;vaab=1&amp;bbb=1"/>
          <p:cNvSpPr/>
          <p:nvPr/>
        </p:nvSpPr>
        <p:spPr>
          <a:xfrm>
            <a:off x="3805777" y="1938765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endParaRPr lang="en-US" altLang="zh-CN" sz="2800" dirty="0"/>
          </a:p>
        </p:txBody>
      </p:sp>
      <p:sp>
        <p:nvSpPr>
          <p:cNvPr id="8" name="QB_7_BD.77_1#83bdabfa3?vaa=1&amp;vcp=1&amp;pid=c1f3f368e&amp;color=0,0,0&amp;vtp=1&amp;vaab=1&amp;bbb=1&amp;hb=1"/>
          <p:cNvSpPr/>
          <p:nvPr/>
        </p:nvSpPr>
        <p:spPr>
          <a:xfrm>
            <a:off x="539496" y="26230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（P48）人们经常给我扇子作为礼物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，因为他们知道我喜欢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扇子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78_1#83bdabfa3.blank?vaa=1&amp;vcp=1&amp;pid=c1f3f368e&amp;color=0,0,0&amp;vpa=41&amp;vtp=1&amp;vaab=1&amp;bbb=1"/>
          <p:cNvSpPr/>
          <p:nvPr/>
        </p:nvSpPr>
        <p:spPr>
          <a:xfrm>
            <a:off x="2831053" y="2579859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endParaRPr lang="en-US" altLang="zh-CN" sz="2800" dirty="0"/>
          </a:p>
        </p:txBody>
      </p:sp>
      <p:sp>
        <p:nvSpPr>
          <p:cNvPr id="10" name="QB_7_AN.79_1#83bdabfa3.blank?vaa=1&amp;vcp=1&amp;pid=c1f3f368e&amp;color=0,0,0&amp;vpa=42&amp;vtp=1&amp;vaab=1&amp;bbb=1"/>
          <p:cNvSpPr/>
          <p:nvPr/>
        </p:nvSpPr>
        <p:spPr>
          <a:xfrm>
            <a:off x="3897852" y="2592559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endParaRPr lang="en-US" altLang="zh-CN" sz="2800" dirty="0"/>
          </a:p>
        </p:txBody>
      </p:sp>
      <p:sp>
        <p:nvSpPr>
          <p:cNvPr id="11" name="QB_7_AN.80_1#83bdabfa3.blank?vaa=1&amp;vcp=1&amp;pid=c1f3f368e&amp;color=0,0,0&amp;vpa=43&amp;vtp=1&amp;vaab=1&amp;bbb=1"/>
          <p:cNvSpPr/>
          <p:nvPr/>
        </p:nvSpPr>
        <p:spPr>
          <a:xfrm>
            <a:off x="4799552" y="2592559"/>
            <a:ext cx="850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endParaRPr lang="en-US" altLang="zh-CN" sz="2800" dirty="0"/>
          </a:p>
        </p:txBody>
      </p:sp>
      <p:sp>
        <p:nvSpPr>
          <p:cNvPr id="12" name="QB_7_AN.81_1#83bdabfa3.blank?vaa=1&amp;vcp=1&amp;pid=c1f3f368e&amp;color=0,0,0&amp;vpa=44&amp;vtp=1&amp;vaab=1&amp;bbb=1"/>
          <p:cNvSpPr/>
          <p:nvPr/>
        </p:nvSpPr>
        <p:spPr>
          <a:xfrm>
            <a:off x="5840952" y="2592559"/>
            <a:ext cx="554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3" name="QB_7_AN.82_1#83bdabfa3.blank?vaa=1&amp;vcp=1&amp;pid=c1f3f368e&amp;color=0,0,0&amp;vpa=45&amp;vtp=1&amp;vaab=1&amp;bbb=1"/>
          <p:cNvSpPr/>
          <p:nvPr/>
        </p:nvSpPr>
        <p:spPr>
          <a:xfrm>
            <a:off x="6564853" y="2579859"/>
            <a:ext cx="14224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presents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3_1#250793772?vaa=1&amp;vcp=1&amp;pid=c1f3f368e&amp;color=0,0,0&amp;mp=1&amp;vtp=1&amp;vaab=1&amp;bt=1&amp;bbb=1"/>
          <p:cNvSpPr/>
          <p:nvPr/>
        </p:nvSpPr>
        <p:spPr>
          <a:xfrm>
            <a:off x="539496" y="156032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（P48）它们一定很有价值。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 ______ ___ 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（P48）我的爱好不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像你的花费那么多钱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250793772.blank?vaa=1&amp;vcp=1&amp;pid=c1f3f368e&amp;color=0,0,0&amp;mp=1&amp;vpa=46&amp;vtp=1&amp;vaab=1&amp;bbb=1"/>
          <p:cNvSpPr/>
          <p:nvPr/>
        </p:nvSpPr>
        <p:spPr>
          <a:xfrm>
            <a:off x="1737264" y="1529842"/>
            <a:ext cx="949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endParaRPr lang="en-US" altLang="zh-CN" sz="2800" dirty="0"/>
          </a:p>
        </p:txBody>
      </p:sp>
      <p:sp>
        <p:nvSpPr>
          <p:cNvPr id="4" name="QB_7_AN.2_1#250793772.blank?vaa=1&amp;vcp=1&amp;pid=c1f3f368e&amp;color=0,0,0&amp;mp=1&amp;vpa=47&amp;vtp=1&amp;vaab=1&amp;bbb=1"/>
          <p:cNvSpPr/>
          <p:nvPr/>
        </p:nvSpPr>
        <p:spPr>
          <a:xfrm>
            <a:off x="2981864" y="1529842"/>
            <a:ext cx="593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5" name="QB_7_AN.3_1#250793772.blank?vaa=1&amp;vcp=1&amp;pid=c1f3f368e&amp;color=0,0,0&amp;mp=1&amp;vpa=48&amp;vtp=1&amp;vaab=1&amp;bbb=1"/>
          <p:cNvSpPr/>
          <p:nvPr/>
        </p:nvSpPr>
        <p:spPr>
          <a:xfrm>
            <a:off x="4780502" y="1529842"/>
            <a:ext cx="1460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valuable</a:t>
            </a:r>
            <a:endParaRPr lang="en-US" altLang="zh-CN" sz="2800" dirty="0"/>
          </a:p>
        </p:txBody>
      </p:sp>
      <p:sp>
        <p:nvSpPr>
          <p:cNvPr id="7" name="QB_7_AN.5_1#250793772.blank?vaa=1&amp;vcp=1&amp;pid=c1f3f368e&amp;color=0,0,0&amp;vpa=49&amp;vtp=1&amp;vaab=1&amp;bbb=1"/>
          <p:cNvSpPr/>
          <p:nvPr/>
        </p:nvSpPr>
        <p:spPr>
          <a:xfrm>
            <a:off x="4470876" y="2177542"/>
            <a:ext cx="554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8" name="QB_7_AN.6_1#250793772.blank?vaa=1&amp;vcp=1&amp;pid=c1f3f368e&amp;color=0,0,0&amp;vpa=50&amp;vtp=1&amp;vaab=1&amp;bbb=1"/>
          <p:cNvSpPr/>
          <p:nvPr/>
        </p:nvSpPr>
        <p:spPr>
          <a:xfrm>
            <a:off x="5194776" y="2177542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9" name="QB_7_AN.4_1#250793772.blank?vaa=1&amp;vcp=1&amp;pid=c1f3f368e&amp;color=0,0,0&amp;vpa=51&amp;vtp=1&amp;vaab=1&amp;bbb=1"/>
          <p:cNvSpPr/>
          <p:nvPr/>
        </p:nvSpPr>
        <p:spPr>
          <a:xfrm>
            <a:off x="6426677" y="2177542"/>
            <a:ext cx="554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0" name="QB_7_AN.7_1#250793772.blank?vaa=1&amp;vcp=1&amp;pid=c1f3f368e&amp;color=0,0,0&amp;vpa=52&amp;vtp=1&amp;vaab=1&amp;bbb=1"/>
          <p:cNvSpPr/>
          <p:nvPr/>
        </p:nvSpPr>
        <p:spPr>
          <a:xfrm>
            <a:off x="7150577" y="2164842"/>
            <a:ext cx="1049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</a:t>
            </a:r>
            <a:endParaRPr lang="en-US" altLang="zh-CN" sz="2800" dirty="0"/>
          </a:p>
        </p:txBody>
      </p:sp>
      <p:sp>
        <p:nvSpPr>
          <p:cNvPr id="11" name="QB_7_BD.92_1#e67010dec?vaa=1&amp;vcp=1&amp;pid=c1f3f368e&amp;color=0,0,0&amp;vtp=1&amp;vaab=1&amp;bbb=1&amp;hb=1"/>
          <p:cNvSpPr/>
          <p:nvPr/>
        </p:nvSpPr>
        <p:spPr>
          <a:xfrm>
            <a:off x="539496" y="34886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（P50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）爱好可以促使你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,培养你的兴趣,并帮助你学习新的技能。</a:t>
            </a:r>
            <a:endParaRPr lang="en-US" altLang="zh-CN" sz="2800" dirty="0"/>
          </a:p>
        </p:txBody>
      </p:sp>
      <p:sp>
        <p:nvSpPr>
          <p:cNvPr id="12" name="QB_7_AN.93_1#e67010dec.blank?vaa=1&amp;vcp=1&amp;pid=c1f3f368e&amp;color=0,0,0&amp;vpa=53&amp;vtp=1&amp;vaab=1&amp;bbb=1"/>
          <p:cNvSpPr/>
          <p:nvPr/>
        </p:nvSpPr>
        <p:spPr>
          <a:xfrm>
            <a:off x="2823114" y="3458146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endParaRPr lang="en-US" altLang="zh-CN" sz="2800" dirty="0"/>
          </a:p>
        </p:txBody>
      </p:sp>
      <p:sp>
        <p:nvSpPr>
          <p:cNvPr id="13" name="QB_7_AN.94_1#e67010dec.blank?vaa=1&amp;vcp=1&amp;pid=c1f3f368e&amp;color=0,0,0&amp;vpa=54&amp;vtp=1&amp;vaab=1&amp;bbb=1"/>
          <p:cNvSpPr/>
          <p:nvPr/>
        </p:nvSpPr>
        <p:spPr>
          <a:xfrm>
            <a:off x="4093115" y="3445446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14" name="QB_7_AN.95_1#e67010dec.blank?vaa=1&amp;vcp=1&amp;pid=c1f3f368e&amp;color=0,0,0&amp;vpa=55&amp;vtp=1&amp;vaab=1&amp;bbb=1"/>
          <p:cNvSpPr/>
          <p:nvPr/>
        </p:nvSpPr>
        <p:spPr>
          <a:xfrm>
            <a:off x="5159915" y="3445446"/>
            <a:ext cx="990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endParaRPr lang="en-US" altLang="zh-CN" sz="2800" dirty="0"/>
          </a:p>
        </p:txBody>
      </p:sp>
      <p:sp>
        <p:nvSpPr>
          <p:cNvPr id="15" name="QB_7_AN.96_1#e67010dec.blank?vaa=1&amp;vcp=1&amp;pid=c1f3f368e&amp;color=0,0,0&amp;vpa=56&amp;vtp=1&amp;vaab=1&amp;bbb=1"/>
          <p:cNvSpPr/>
          <p:nvPr/>
        </p:nvSpPr>
        <p:spPr>
          <a:xfrm>
            <a:off x="6353715" y="3458146"/>
            <a:ext cx="554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6" name="QB_7_AN.97_1#e67010dec.blank?vaa=1&amp;vcp=1&amp;pid=c1f3f368e&amp;color=0,0,0&amp;vpa=57&amp;vtp=1&amp;vaab=1"/>
          <p:cNvSpPr/>
          <p:nvPr/>
        </p:nvSpPr>
        <p:spPr>
          <a:xfrm>
            <a:off x="7128414" y="3458146"/>
            <a:ext cx="415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7" name="QB_7_AN.98_1#e67010dec.blank?vaa=1&amp;vcp=1&amp;pid=c1f3f368e&amp;color=0,0,0&amp;vpa=58&amp;vtp=1&amp;vaab=1&amp;bbb=1"/>
          <p:cNvSpPr/>
          <p:nvPr/>
        </p:nvSpPr>
        <p:spPr>
          <a:xfrm>
            <a:off x="7801514" y="3445446"/>
            <a:ext cx="1206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endParaRPr lang="en-US" altLang="zh-CN" sz="2800" dirty="0"/>
          </a:p>
        </p:txBody>
      </p:sp>
      <p:sp>
        <p:nvSpPr>
          <p:cNvPr id="18" name="QB_7_AN.99_1#e67010dec.blank?vaa=1&amp;vcp=1&amp;pid=c1f3f368e&amp;color=0,0,0&amp;vpa=59&amp;vtp=1&amp;vaab=1&amp;bbb=1"/>
          <p:cNvSpPr/>
          <p:nvPr/>
        </p:nvSpPr>
        <p:spPr>
          <a:xfrm>
            <a:off x="2562764" y="4093146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endParaRPr lang="en-US" altLang="zh-CN" sz="2800" dirty="0"/>
          </a:p>
        </p:txBody>
      </p:sp>
      <p:sp>
        <p:nvSpPr>
          <p:cNvPr id="19" name="QB_7_AN.100_1#e67010dec.blank?vaa=1&amp;vcp=1&amp;pid=c1f3f368e&amp;color=0,0,0&amp;vpa=60&amp;vtp=1&amp;vaab=1&amp;bbb=1"/>
          <p:cNvSpPr/>
          <p:nvPr/>
        </p:nvSpPr>
        <p:spPr>
          <a:xfrm>
            <a:off x="3667665" y="4093146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20" name="QB_7_AN.101_1#e67010dec.blank?vaa=1&amp;vcp=1&amp;pid=c1f3f368e&amp;color=0,0,0&amp;vpa=61&amp;vtp=1&amp;vaab=1&amp;bbb=1"/>
          <p:cNvSpPr/>
          <p:nvPr/>
        </p:nvSpPr>
        <p:spPr>
          <a:xfrm>
            <a:off x="4734465" y="4105846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19" grpId="0" build="p" animBg="1"/>
      <p:bldP spid="20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2_1#6fe1f2719?vaa=1&amp;vcp=1&amp;pid=c1f3f368e&amp;color=0,0,0&amp;mp=1&amp;vtp=1&amp;vaab=1&amp;bt=1&amp;bbb=1&amp;hb=1"/>
          <p:cNvSpPr/>
          <p:nvPr/>
        </p:nvSpPr>
        <p:spPr>
          <a:xfrm>
            <a:off x="539496" y="188671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activities，such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class.（P50）除了像帆船运动、爬山这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些常见的活动，夏令营还有一门写作课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2_1#6fe1f2719.blank?vaa=1&amp;vcp=1&amp;pid=c1f3f368e&amp;color=0,0,0&amp;mp=1&amp;vpa=62&amp;vtp=1&amp;vaab=1&amp;bbb=1"/>
          <p:cNvSpPr/>
          <p:nvPr/>
        </p:nvSpPr>
        <p:spPr>
          <a:xfrm>
            <a:off x="803815" y="1856232"/>
            <a:ext cx="6540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4" name="QB_7_AN.3_1#6fe1f2719.blank?vaa=1&amp;vcp=1&amp;pid=c1f3f368e&amp;color=0,0,0&amp;mp=1&amp;vpa=63&amp;vtp=1&amp;vaab=1&amp;bbb=1"/>
          <p:cNvSpPr/>
          <p:nvPr/>
        </p:nvSpPr>
        <p:spPr>
          <a:xfrm>
            <a:off x="1667414" y="1856232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endParaRPr lang="en-US" altLang="zh-CN" sz="2800" dirty="0"/>
          </a:p>
        </p:txBody>
      </p:sp>
      <p:sp>
        <p:nvSpPr>
          <p:cNvPr id="5" name="QB_7_AN.1_1#6fe1f2719.blank?vaa=1&amp;vcp=1&amp;pid=c1f3f368e&amp;color=0,0,0&amp;mp=1&amp;vpa=64&amp;vtp=1&amp;vaab=1&amp;bbb=1"/>
          <p:cNvSpPr/>
          <p:nvPr/>
        </p:nvSpPr>
        <p:spPr>
          <a:xfrm>
            <a:off x="2721514" y="1856232"/>
            <a:ext cx="554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6" name="QB_7_AN.4_1#6fe1f2719.blank?vaa=1&amp;vcp=1&amp;pid=c1f3f368e&amp;color=0,0,0&amp;mp=1&amp;vpa=65&amp;vtp=1&amp;vaab=1&amp;bbb=1"/>
          <p:cNvSpPr/>
          <p:nvPr/>
        </p:nvSpPr>
        <p:spPr>
          <a:xfrm>
            <a:off x="7933278" y="1843532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sailing</a:t>
            </a:r>
            <a:endParaRPr lang="en-US" altLang="zh-CN" sz="2800" dirty="0"/>
          </a:p>
        </p:txBody>
      </p:sp>
      <p:sp>
        <p:nvSpPr>
          <p:cNvPr id="7" name="QB_7_AN.5_1#6fe1f2719.blank?vaa=1&amp;vcp=1&amp;pid=c1f3f368e&amp;color=0,0,0&amp;mp=1&amp;vpa=66&amp;vtp=1&amp;vaab=1&amp;bbb=1"/>
          <p:cNvSpPr/>
          <p:nvPr/>
        </p:nvSpPr>
        <p:spPr>
          <a:xfrm>
            <a:off x="9393778" y="1856232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endParaRPr lang="en-US" altLang="zh-CN" sz="2800" dirty="0"/>
          </a:p>
        </p:txBody>
      </p:sp>
      <p:sp>
        <p:nvSpPr>
          <p:cNvPr id="8" name="QB_7_AN.6_1#6fe1f2719.blank?vaa=1&amp;vcp=1&amp;pid=c1f3f368e&amp;color=0,0,0&amp;mp=1&amp;vpa=67&amp;vtp=1&amp;vaab=1&amp;bbb=1"/>
          <p:cNvSpPr/>
          <p:nvPr/>
        </p:nvSpPr>
        <p:spPr>
          <a:xfrm>
            <a:off x="549815" y="2491232"/>
            <a:ext cx="1520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climbing</a:t>
            </a:r>
            <a:endParaRPr lang="en-US" altLang="zh-CN" sz="2800" dirty="0"/>
          </a:p>
        </p:txBody>
      </p:sp>
      <p:sp>
        <p:nvSpPr>
          <p:cNvPr id="9" name="QB_7_BD.109_1#6f383437c?vaa=1&amp;vcp=1&amp;pid=c1f3f368e&amp;color=0,0,0&amp;vtp=1&amp;vaab=1&amp;bbb=1&amp;hb=1"/>
          <p:cNvSpPr/>
          <p:nvPr/>
        </p:nvSpPr>
        <p:spPr>
          <a:xfrm>
            <a:off x="539496" y="38150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camp.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（P50）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然后，她鼓励我们多写写我们在夏令营的经历。</a:t>
            </a:r>
            <a:endParaRPr lang="en-US" altLang="zh-CN" sz="2800" dirty="0"/>
          </a:p>
        </p:txBody>
      </p:sp>
      <p:sp>
        <p:nvSpPr>
          <p:cNvPr id="10" name="QB_7_AN.110_1#6f383437c.blank?vaa=1&amp;vcp=1&amp;pid=c1f3f368e&amp;color=0,0,0&amp;vpa=68&amp;vtp=1&amp;vaab=1&amp;bbb=1"/>
          <p:cNvSpPr/>
          <p:nvPr/>
        </p:nvSpPr>
        <p:spPr>
          <a:xfrm>
            <a:off x="2362739" y="3771836"/>
            <a:ext cx="1895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encouraged</a:t>
            </a:r>
            <a:endParaRPr lang="en-US" altLang="zh-CN" sz="2800" dirty="0"/>
          </a:p>
        </p:txBody>
      </p:sp>
      <p:sp>
        <p:nvSpPr>
          <p:cNvPr id="11" name="QB_7_AN.111_1#6f383437c.blank?vaa=1&amp;vcp=1&amp;pid=c1f3f368e&amp;color=0,0,0&amp;vpa=69&amp;vtp=1&amp;vaab=1&amp;bbb=1"/>
          <p:cNvSpPr/>
          <p:nvPr/>
        </p:nvSpPr>
        <p:spPr>
          <a:xfrm>
            <a:off x="4534440" y="3784536"/>
            <a:ext cx="5746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endParaRPr lang="en-US" altLang="zh-CN" sz="2800" dirty="0"/>
          </a:p>
        </p:txBody>
      </p:sp>
      <p:sp>
        <p:nvSpPr>
          <p:cNvPr id="12" name="QB_7_AN.112_1#6f383437c.blank?vaa=1&amp;vcp=1&amp;pid=c1f3f368e&amp;color=0,0,0&amp;vpa=70&amp;vtp=1&amp;vaab=1&amp;bbb=1"/>
          <p:cNvSpPr/>
          <p:nvPr/>
        </p:nvSpPr>
        <p:spPr>
          <a:xfrm>
            <a:off x="5347240" y="3784536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3" name="QB_7_AN.113_1#6f383437c.blank?vaa=1&amp;vcp=1&amp;pid=c1f3f368e&amp;color=0,0,0&amp;vpa=71&amp;vtp=1&amp;vaab=1&amp;bbb=1"/>
          <p:cNvSpPr/>
          <p:nvPr/>
        </p:nvSpPr>
        <p:spPr>
          <a:xfrm>
            <a:off x="6109240" y="3784536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4_1#82c1de60f?vaa=1&amp;vcp=1&amp;pid=c1f3f368e&amp;color=0,0,0&amp;vtp=1&amp;vaab=1&amp;bt=1&amp;bbb=1&amp;hb=1"/>
          <p:cNvSpPr/>
          <p:nvPr/>
        </p:nvSpPr>
        <p:spPr>
          <a:xfrm>
            <a:off x="539496" y="156286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school，David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sixteen-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year-old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boy，and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2012.（P50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）回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到学校之后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，戴维写了一个有关一名16岁男孩的生活的故事，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并在2012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年把它出版成书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82c1de60f.blank?vaa=1&amp;vcp=1&amp;pid=c1f3f368e&amp;color=0,0,0&amp;vpa=72&amp;vtp=1&amp;vaab=1&amp;bbb=1"/>
          <p:cNvSpPr/>
          <p:nvPr/>
        </p:nvSpPr>
        <p:spPr>
          <a:xfrm>
            <a:off x="7625303" y="1532382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4" name="QB_7_AN.2_1#82c1de60f.blank?vaa=1&amp;vcp=1&amp;pid=c1f3f368e&amp;color=0,0,0&amp;vpa=73&amp;vtp=1&amp;vaab=1&amp;bbb=1"/>
          <p:cNvSpPr/>
          <p:nvPr/>
        </p:nvSpPr>
        <p:spPr>
          <a:xfrm>
            <a:off x="8501603" y="1532382"/>
            <a:ext cx="731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endParaRPr lang="en-US" altLang="zh-CN" sz="2800" dirty="0"/>
          </a:p>
        </p:txBody>
      </p:sp>
      <p:sp>
        <p:nvSpPr>
          <p:cNvPr id="5" name="QB_7_AN.3_1#82c1de60f.blank?vaa=1&amp;vcp=1&amp;pid=c1f3f368e&amp;color=0,0,0&amp;vpa=74&amp;vtp=1&amp;vaab=1&amp;bbb=1"/>
          <p:cNvSpPr/>
          <p:nvPr/>
        </p:nvSpPr>
        <p:spPr>
          <a:xfrm>
            <a:off x="9390603" y="1532382"/>
            <a:ext cx="555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6" name="QB_7_AN.4_1#82c1de60f.blank?vaa=1&amp;vcp=1&amp;pid=c1f3f368e&amp;color=0,0,0&amp;vpa=75&amp;vtp=1&amp;vaab=1&amp;bbb=1"/>
          <p:cNvSpPr/>
          <p:nvPr/>
        </p:nvSpPr>
        <p:spPr>
          <a:xfrm>
            <a:off x="3846291" y="2180082"/>
            <a:ext cx="1006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endParaRPr lang="en-US" altLang="zh-CN" sz="2800" dirty="0"/>
          </a:p>
        </p:txBody>
      </p:sp>
      <p:sp>
        <p:nvSpPr>
          <p:cNvPr id="7" name="QB_7_AN.5_1#82c1de60f.blank?vaa=1&amp;vcp=1&amp;pid=c1f3f368e&amp;color=0,0,0&amp;vpa=76&amp;vtp=1&amp;vaab=1&amp;bbb=1"/>
          <p:cNvSpPr/>
          <p:nvPr/>
        </p:nvSpPr>
        <p:spPr>
          <a:xfrm>
            <a:off x="5052791" y="2180082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8" name="QB_7_AN.6_1#82c1de60f.blank?vaa=1&amp;vcp=1&amp;pid=c1f3f368e&amp;color=0,0,0&amp;vpa=77&amp;vtp=1&amp;vaab=1&amp;bbb=1"/>
          <p:cNvSpPr/>
          <p:nvPr/>
        </p:nvSpPr>
        <p:spPr>
          <a:xfrm>
            <a:off x="5941791" y="2180082"/>
            <a:ext cx="554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9" name="QB_7_AN.7_1#82c1de60f.blank?vaa=1&amp;vcp=1&amp;pid=c1f3f368e&amp;color=0,0,0&amp;vpa=78&amp;vtp=1&amp;vaab=1"/>
          <p:cNvSpPr/>
          <p:nvPr/>
        </p:nvSpPr>
        <p:spPr>
          <a:xfrm>
            <a:off x="6716491" y="2180082"/>
            <a:ext cx="415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B_7_AN.8_1#82c1de60f.blank?vaa=1&amp;vcp=1&amp;pid=c1f3f368e&amp;color=0,0,0&amp;vpa=79&amp;vtp=1&amp;vaab=1&amp;bbb=1"/>
          <p:cNvSpPr/>
          <p:nvPr/>
        </p:nvSpPr>
        <p:spPr>
          <a:xfrm>
            <a:off x="7414991" y="2180082"/>
            <a:ext cx="969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endParaRPr lang="en-US" altLang="zh-CN" sz="2800" dirty="0"/>
          </a:p>
        </p:txBody>
      </p:sp>
      <p:sp>
        <p:nvSpPr>
          <p:cNvPr id="11" name="QB_7_BD.123_1#9a3320b6f?vaa=1&amp;vcp=1&amp;pid=c1f3f368e&amp;color=0,0,0&amp;vtp=1&amp;vaab=1&amp;bbb=1&amp;hb=1"/>
          <p:cNvSpPr/>
          <p:nvPr/>
        </p:nvSpPr>
        <p:spPr>
          <a:xfrm>
            <a:off x="539496" y="41261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（P50）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我一部分业余时间用来在校队打排球。</a:t>
            </a:r>
            <a:endParaRPr lang="en-US" altLang="zh-CN" sz="2800" dirty="0"/>
          </a:p>
        </p:txBody>
      </p:sp>
      <p:sp>
        <p:nvSpPr>
          <p:cNvPr id="12" name="QB_7_AN.124_1#9a3320b6f.blank?vaa=1&amp;vcp=1&amp;pid=c1f3f368e&amp;color=0,0,0&amp;vpa=80&amp;vtp=1&amp;vaab=1&amp;bbb=1"/>
          <p:cNvSpPr/>
          <p:nvPr/>
        </p:nvSpPr>
        <p:spPr>
          <a:xfrm>
            <a:off x="1062578" y="4082986"/>
            <a:ext cx="1087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endParaRPr lang="en-US" altLang="zh-CN" sz="2800" dirty="0"/>
          </a:p>
        </p:txBody>
      </p:sp>
      <p:sp>
        <p:nvSpPr>
          <p:cNvPr id="13" name="QB_7_AN.125_1#9a3320b6f.blank?vaa=1&amp;vcp=1&amp;pid=c1f3f368e&amp;color=0,0,0&amp;vpa=81&amp;vtp=1&amp;vaab=1&amp;bbb=1"/>
          <p:cNvSpPr/>
          <p:nvPr/>
        </p:nvSpPr>
        <p:spPr>
          <a:xfrm>
            <a:off x="5929852" y="4082986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endParaRPr lang="en-US" altLang="zh-CN" sz="2800" dirty="0"/>
          </a:p>
        </p:txBody>
      </p:sp>
      <p:sp>
        <p:nvSpPr>
          <p:cNvPr id="14" name="QB_7_AN.126_1#9a3320b6f.blank?vaa=1&amp;vcp=1&amp;pid=c1f3f368e&amp;color=0,0,0&amp;vpa=82&amp;vtp=1&amp;vaab=1&amp;bbb=1"/>
          <p:cNvSpPr/>
          <p:nvPr/>
        </p:nvSpPr>
        <p:spPr>
          <a:xfrm>
            <a:off x="7530053" y="4082986"/>
            <a:ext cx="1677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volleyball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b2a97713?vcp=1&amp;pid=da45b463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endParaRPr lang="en-US" altLang="zh-CN" sz="3200" dirty="0"/>
          </a:p>
        </p:txBody>
      </p:sp>
      <p:sp>
        <p:nvSpPr>
          <p:cNvPr id="3" name="QB_7_BD.127_1#097488c71?vaa=1&amp;vcp=1&amp;pid=4b2a97713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P56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我喜欢把东西提前准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备好。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crazy,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___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（P56）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听起来很疯狂,但是我不知道该带些什么。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_____ _______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（P56）你最好问问旅行社关于行李总重量的事情。</a:t>
            </a:r>
            <a:endParaRPr lang="en-US" altLang="zh-CN" sz="2800" dirty="0"/>
          </a:p>
        </p:txBody>
      </p:sp>
      <p:sp>
        <p:nvSpPr>
          <p:cNvPr id="4" name="QB_7_AN.1_1#097488c71.blank?vaa=1&amp;vcp=1&amp;pid=4b2a97713&amp;color=0,0,0&amp;vpa=83&amp;vtp=1&amp;vaab=1&amp;bbb=1"/>
          <p:cNvSpPr/>
          <p:nvPr/>
        </p:nvSpPr>
        <p:spPr>
          <a:xfrm>
            <a:off x="2061114" y="1220315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endParaRPr lang="en-US" altLang="zh-CN" sz="2800" dirty="0"/>
          </a:p>
        </p:txBody>
      </p:sp>
      <p:sp>
        <p:nvSpPr>
          <p:cNvPr id="5" name="QB_7_AN.2_1#097488c71.blank?vaa=1&amp;vcp=1&amp;pid=4b2a97713&amp;color=0,0,0&amp;vpa=84&amp;vtp=1&amp;vaab=1&amp;bbb=1"/>
          <p:cNvSpPr/>
          <p:nvPr/>
        </p:nvSpPr>
        <p:spPr>
          <a:xfrm>
            <a:off x="3000914" y="1220315"/>
            <a:ext cx="1127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endParaRPr lang="en-US" altLang="zh-CN" sz="2800" dirty="0"/>
          </a:p>
        </p:txBody>
      </p:sp>
      <p:sp>
        <p:nvSpPr>
          <p:cNvPr id="6" name="QB_7_AN.3_1#097488c71.blank?vaa=1&amp;vcp=1&amp;pid=4b2a97713&amp;color=0,0,0&amp;vpa=85&amp;vtp=1&amp;vaab=1&amp;bbb=1"/>
          <p:cNvSpPr/>
          <p:nvPr/>
        </p:nvSpPr>
        <p:spPr>
          <a:xfrm>
            <a:off x="4372515" y="1220315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ready</a:t>
            </a:r>
            <a:endParaRPr lang="en-US" altLang="zh-CN" sz="2800" dirty="0"/>
          </a:p>
        </p:txBody>
      </p:sp>
      <p:sp>
        <p:nvSpPr>
          <p:cNvPr id="7" name="QB_7_AN.4_1#097488c71.blank?vaa=1&amp;vcp=1&amp;pid=4b2a97713&amp;color=0,0,0&amp;vpa=86&amp;vtp=1&amp;vaab=1&amp;bbb=1"/>
          <p:cNvSpPr/>
          <p:nvPr/>
        </p:nvSpPr>
        <p:spPr>
          <a:xfrm>
            <a:off x="5655215" y="1233015"/>
            <a:ext cx="1165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earlier</a:t>
            </a:r>
            <a:endParaRPr lang="en-US" altLang="zh-CN" sz="2800" dirty="0"/>
          </a:p>
        </p:txBody>
      </p:sp>
      <p:sp>
        <p:nvSpPr>
          <p:cNvPr id="9" name="QB_7_AN.5_1#097488c71.blank?vaa=1&amp;vcp=1&amp;pid=4b2a97713&amp;color=0,0,0&amp;vpa=87&amp;vtp=1&amp;vaab=1&amp;bbb=1"/>
          <p:cNvSpPr/>
          <p:nvPr/>
        </p:nvSpPr>
        <p:spPr>
          <a:xfrm>
            <a:off x="7127590" y="2528415"/>
            <a:ext cx="949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10" name="QB_7_AN.6_1#097488c71.blank?vaa=1&amp;vcp=1&amp;pid=4b2a97713&amp;color=0,0,0&amp;vpa=88&amp;vtp=1&amp;vaab=1&amp;bbb=1"/>
          <p:cNvSpPr/>
          <p:nvPr/>
        </p:nvSpPr>
        <p:spPr>
          <a:xfrm>
            <a:off x="8308690" y="2528415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1" name="QB_7_AN.7_1#097488c71.blank?vaa=1&amp;vcp=1&amp;pid=4b2a97713&amp;color=0,0,0&amp;vpa=89&amp;vtp=1&amp;vaab=1&amp;bbb=1"/>
          <p:cNvSpPr/>
          <p:nvPr/>
        </p:nvSpPr>
        <p:spPr>
          <a:xfrm>
            <a:off x="9045290" y="2528415"/>
            <a:ext cx="849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endParaRPr lang="en-US" altLang="zh-CN" sz="2800" dirty="0"/>
          </a:p>
        </p:txBody>
      </p:sp>
      <p:sp>
        <p:nvSpPr>
          <p:cNvPr id="13" name="QB_7_AN.137_1#097488c71.blank?vaa=1&amp;vcp=1&amp;pid=4b2a97713&amp;color=0,0,0&amp;vpa=90&amp;vtp=1&amp;vaab=1&amp;bbb=1"/>
          <p:cNvSpPr/>
          <p:nvPr/>
        </p:nvSpPr>
        <p:spPr>
          <a:xfrm>
            <a:off x="829215" y="3823815"/>
            <a:ext cx="1132777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You’d</a:t>
            </a:r>
            <a:endParaRPr lang="en-US" altLang="zh-CN" sz="2800" dirty="0"/>
          </a:p>
        </p:txBody>
      </p:sp>
      <p:sp>
        <p:nvSpPr>
          <p:cNvPr id="14" name="QB_7_AN.138_1#097488c71.blank?vaa=1&amp;vcp=1&amp;pid=4b2a97713&amp;color=0,0,0&amp;vpa=91&amp;vtp=1&amp;vaab=1&amp;bbb=1"/>
          <p:cNvSpPr/>
          <p:nvPr/>
        </p:nvSpPr>
        <p:spPr>
          <a:xfrm>
            <a:off x="2200814" y="3823815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endParaRPr lang="en-US" altLang="zh-CN" sz="2800" dirty="0"/>
          </a:p>
        </p:txBody>
      </p:sp>
      <p:sp>
        <p:nvSpPr>
          <p:cNvPr id="15" name="QB_7_AN.139_1#097488c71.blank?vaa=1&amp;vcp=1&amp;pid=4b2a97713&amp;color=0,0,0&amp;vpa=92&amp;vtp=1&amp;vaab=1&amp;bbb=1"/>
          <p:cNvSpPr/>
          <p:nvPr/>
        </p:nvSpPr>
        <p:spPr>
          <a:xfrm>
            <a:off x="8139653" y="3823815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6" name="QB_7_AN.140_1#097488c71.blank?vaa=1&amp;vcp=1&amp;pid=4b2a97713&amp;color=0,0,0&amp;vpa=93&amp;vtp=1&amp;vaab=1&amp;bbb=1"/>
          <p:cNvSpPr/>
          <p:nvPr/>
        </p:nvSpPr>
        <p:spPr>
          <a:xfrm>
            <a:off x="9028653" y="3823815"/>
            <a:ext cx="8890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total</a:t>
            </a:r>
            <a:endParaRPr lang="en-US" altLang="zh-CN" sz="2800" dirty="0"/>
          </a:p>
        </p:txBody>
      </p:sp>
      <p:sp>
        <p:nvSpPr>
          <p:cNvPr id="17" name="QB_7_AN.141_1#097488c71.blank?vaa=1&amp;vcp=1&amp;pid=4b2a97713&amp;color=0,0,0&amp;vpa=94&amp;vtp=1&amp;vaab=1&amp;bbb=1"/>
          <p:cNvSpPr/>
          <p:nvPr/>
        </p:nvSpPr>
        <p:spPr>
          <a:xfrm>
            <a:off x="10095453" y="3811115"/>
            <a:ext cx="12255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weight</a:t>
            </a:r>
            <a:endParaRPr lang="en-US" altLang="zh-CN" sz="2800" dirty="0"/>
          </a:p>
        </p:txBody>
      </p:sp>
      <p:sp>
        <p:nvSpPr>
          <p:cNvPr id="18" name="QB_7_AN.142_1#097488c71.blank?vaa=1&amp;vcp=1&amp;pid=4b2a97713&amp;color=0,0,0&amp;vpa=95&amp;vtp=1&amp;vaab=1&amp;bbb=1"/>
          <p:cNvSpPr/>
          <p:nvPr/>
        </p:nvSpPr>
        <p:spPr>
          <a:xfrm>
            <a:off x="524415" y="4450560"/>
            <a:ext cx="674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3_1#f35041dd3?vaa=1&amp;vcp=1&amp;pid=4b2a97713&amp;color=0,0,0&amp;mp=1&amp;vtp=1&amp;vaab=1&amp;bt=1&amp;bbb=1&amp;hb=1"/>
          <p:cNvSpPr/>
          <p:nvPr/>
        </p:nvSpPr>
        <p:spPr>
          <a:xfrm>
            <a:off x="539496" y="124917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P56）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，顺便说一下，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不要忘了带上你的护照。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_____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 ____ ___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.（P58）我们的老师受过良好的训练，而且经验丰富。</a:t>
            </a:r>
            <a:endParaRPr lang="en-US" altLang="zh-CN" sz="2800" dirty="0"/>
          </a:p>
        </p:txBody>
      </p:sp>
      <p:sp>
        <p:nvSpPr>
          <p:cNvPr id="3" name="QB_7_AN.1_1#f35041dd3.blank?vaa=1&amp;vcp=1&amp;pid=4b2a97713&amp;color=0,0,0&amp;mp=1&amp;vpa=96&amp;vtp=1&amp;vaab=1&amp;bbb=1"/>
          <p:cNvSpPr/>
          <p:nvPr/>
        </p:nvSpPr>
        <p:spPr>
          <a:xfrm>
            <a:off x="1518189" y="1205992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endParaRPr lang="en-US" altLang="zh-CN" sz="2800" dirty="0"/>
          </a:p>
        </p:txBody>
      </p:sp>
      <p:sp>
        <p:nvSpPr>
          <p:cNvPr id="4" name="QB_7_AN.2_1#f35041dd3.blank?vaa=1&amp;vcp=1&amp;pid=4b2a97713&amp;color=0,0,0&amp;mp=1&amp;vpa=97&amp;vtp=1&amp;vaab=1&amp;bbb=1"/>
          <p:cNvSpPr/>
          <p:nvPr/>
        </p:nvSpPr>
        <p:spPr>
          <a:xfrm>
            <a:off x="2369089" y="1218692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5" name="QB_7_AN.3_1#f35041dd3.blank?vaa=1&amp;vcp=1&amp;pid=4b2a97713&amp;color=0,0,0&amp;mp=1&amp;vpa=98&amp;vtp=1&amp;vaab=1&amp;bbb=1"/>
          <p:cNvSpPr/>
          <p:nvPr/>
        </p:nvSpPr>
        <p:spPr>
          <a:xfrm>
            <a:off x="3270790" y="1205992"/>
            <a:ext cx="850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endParaRPr lang="en-US" altLang="zh-CN" sz="2800" dirty="0"/>
          </a:p>
        </p:txBody>
      </p:sp>
      <p:sp>
        <p:nvSpPr>
          <p:cNvPr id="6" name="QB_7_AN.4_1#f35041dd3.blank?vaa=1&amp;vcp=1&amp;pid=4b2a97713&amp;color=0,0,0&amp;mp=1&amp;vpa=99&amp;vtp=1&amp;vaab=1&amp;bbb=1"/>
          <p:cNvSpPr/>
          <p:nvPr/>
        </p:nvSpPr>
        <p:spPr>
          <a:xfrm>
            <a:off x="6823487" y="1218692"/>
            <a:ext cx="849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endParaRPr lang="en-US" altLang="zh-CN" sz="2800" dirty="0"/>
          </a:p>
        </p:txBody>
      </p:sp>
      <p:sp>
        <p:nvSpPr>
          <p:cNvPr id="7" name="QB_7_AN.5_1#f35041dd3.blank?vaa=1&amp;vcp=1&amp;pid=4b2a97713&amp;color=0,0,0&amp;mp=1&amp;vpa=100&amp;vtp=1&amp;vaab=1&amp;bbb=1"/>
          <p:cNvSpPr/>
          <p:nvPr/>
        </p:nvSpPr>
        <p:spPr>
          <a:xfrm>
            <a:off x="7864887" y="1205992"/>
            <a:ext cx="911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endParaRPr lang="en-US" altLang="zh-CN" sz="2800" dirty="0"/>
          </a:p>
        </p:txBody>
      </p:sp>
      <p:sp>
        <p:nvSpPr>
          <p:cNvPr id="8" name="QB_7_AN.6_1#f35041dd3.blank?vaa=1&amp;vcp=1&amp;pid=4b2a97713&amp;color=0,0,0&amp;mp=1&amp;vpa=101&amp;vtp=1&amp;vaab=1&amp;bbb=1"/>
          <p:cNvSpPr/>
          <p:nvPr/>
        </p:nvSpPr>
        <p:spPr>
          <a:xfrm>
            <a:off x="8931687" y="1205992"/>
            <a:ext cx="1443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passport</a:t>
            </a:r>
            <a:endParaRPr lang="en-US" altLang="zh-CN" sz="2800" dirty="0"/>
          </a:p>
        </p:txBody>
      </p:sp>
      <p:sp>
        <p:nvSpPr>
          <p:cNvPr id="10" name="QB_7_AN.7_1#f35041dd3.blank?vaa=1&amp;vcp=1&amp;pid=4b2a97713&amp;color=0,0,0&amp;vpa=102&amp;vtp=1&amp;vaab=1&amp;bbb=1"/>
          <p:cNvSpPr/>
          <p:nvPr/>
        </p:nvSpPr>
        <p:spPr>
          <a:xfrm>
            <a:off x="2850103" y="2514092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11" name="QB_7_AN.8_1#f35041dd3.blank?vaa=1&amp;vcp=1&amp;pid=4b2a97713&amp;color=0,0,0&amp;vpa=103&amp;vtp=1&amp;vaab=1&amp;bbb=1"/>
          <p:cNvSpPr/>
          <p:nvPr/>
        </p:nvSpPr>
        <p:spPr>
          <a:xfrm>
            <a:off x="3739102" y="2514092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endParaRPr lang="en-US" altLang="zh-CN" sz="2800" dirty="0"/>
          </a:p>
        </p:txBody>
      </p:sp>
      <p:sp>
        <p:nvSpPr>
          <p:cNvPr id="12" name="QB_7_AN.9_1#f35041dd3.blank?vaa=1&amp;vcp=1&amp;pid=4b2a97713&amp;color=0,0,0&amp;vpa=104&amp;vtp=1&amp;vaab=1&amp;bbb=1"/>
          <p:cNvSpPr/>
          <p:nvPr/>
        </p:nvSpPr>
        <p:spPr>
          <a:xfrm>
            <a:off x="4805902" y="2514092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trained</a:t>
            </a:r>
            <a:endParaRPr lang="en-US" altLang="zh-CN" sz="2800" dirty="0"/>
          </a:p>
        </p:txBody>
      </p:sp>
      <p:sp>
        <p:nvSpPr>
          <p:cNvPr id="13" name="QB_7_AN.10_1#f35041dd3.blank?vaa=1&amp;vcp=1&amp;pid=4b2a97713&amp;color=0,0,0&amp;vpa=105&amp;vtp=1&amp;vaab=1"/>
          <p:cNvSpPr/>
          <p:nvPr/>
        </p:nvSpPr>
        <p:spPr>
          <a:xfrm>
            <a:off x="7817389" y="2514092"/>
            <a:ext cx="415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4" name="QB_7_AN.11_1#f35041dd3.blank?vaa=1&amp;vcp=1&amp;pid=4b2a97713&amp;color=0,0,0&amp;vpa=106&amp;vtp=1&amp;vaab=1&amp;bbb=1"/>
          <p:cNvSpPr/>
          <p:nvPr/>
        </p:nvSpPr>
        <p:spPr>
          <a:xfrm>
            <a:off x="8515889" y="2514092"/>
            <a:ext cx="6334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endParaRPr lang="en-US" altLang="zh-CN" sz="2800" dirty="0"/>
          </a:p>
        </p:txBody>
      </p:sp>
      <p:sp>
        <p:nvSpPr>
          <p:cNvPr id="15" name="QB_7_AN.12_1#f35041dd3.blank?vaa=1&amp;vcp=1&amp;pid=4b2a97713&amp;color=0,0,0&amp;vpa=107&amp;vtp=1&amp;vaab=1&amp;bbb=1"/>
          <p:cNvSpPr/>
          <p:nvPr/>
        </p:nvSpPr>
        <p:spPr>
          <a:xfrm>
            <a:off x="9354089" y="2514092"/>
            <a:ext cx="555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6" name="QB_7_AN.13_1#f35041dd3.blank?vaa=1&amp;vcp=1&amp;pid=4b2a97713&amp;color=0,0,0&amp;vpa=108&amp;vtp=1&amp;vaab=1&amp;bbb=1"/>
          <p:cNvSpPr/>
          <p:nvPr/>
        </p:nvSpPr>
        <p:spPr>
          <a:xfrm>
            <a:off x="499015" y="3128137"/>
            <a:ext cx="17954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endParaRPr lang="en-US" altLang="zh-CN" sz="2800" dirty="0"/>
          </a:p>
        </p:txBody>
      </p:sp>
      <p:sp>
        <p:nvSpPr>
          <p:cNvPr id="17" name="QB_7_BD.158_1#49fb5f2dd?vaa=1&amp;vcp=1&amp;pid=4b2a97713&amp;color=0,0,0&amp;vtp=1&amp;vaab=1&amp;bbb=1&amp;hb=1"/>
          <p:cNvSpPr/>
          <p:nvPr/>
        </p:nvSpPr>
        <p:spPr>
          <a:xfrm>
            <a:off x="539496" y="38124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groups: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（P58）你可以选择上小班课或者大班课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——这由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你自己决定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8" name="QB_7_AN.159_1#49fb5f2dd.blank?vaa=1&amp;vcp=1&amp;pid=4b2a97713&amp;color=0,0,0&amp;vpa=109&amp;vtp=1&amp;vaab=1&amp;bbb=1"/>
          <p:cNvSpPr/>
          <p:nvPr/>
        </p:nvSpPr>
        <p:spPr>
          <a:xfrm>
            <a:off x="7488016" y="3769296"/>
            <a:ext cx="14224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depends</a:t>
            </a:r>
            <a:endParaRPr lang="en-US" altLang="zh-CN" sz="2800" dirty="0"/>
          </a:p>
        </p:txBody>
      </p:sp>
      <p:sp>
        <p:nvSpPr>
          <p:cNvPr id="19" name="QB_7_AN.160_1#49fb5f2dd.blank?vaa=1&amp;vcp=1&amp;pid=4b2a97713&amp;color=0,0,0&amp;vpa=110&amp;vtp=1&amp;vaab=1&amp;bbb=1"/>
          <p:cNvSpPr/>
          <p:nvPr/>
        </p:nvSpPr>
        <p:spPr>
          <a:xfrm>
            <a:off x="9126316" y="3781996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20" name="QB_7_AN.161_1#49fb5f2dd.blank?vaa=1&amp;vcp=1&amp;pid=4b2a97713&amp;color=0,0,0&amp;vpa=111&amp;vtp=1&amp;vaab=1&amp;bbb=1"/>
          <p:cNvSpPr/>
          <p:nvPr/>
        </p:nvSpPr>
        <p:spPr>
          <a:xfrm>
            <a:off x="9964516" y="3769296"/>
            <a:ext cx="911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endParaRPr lang="en-US" altLang="zh-CN" sz="2800" dirty="0"/>
          </a:p>
        </p:txBody>
      </p:sp>
      <p:sp>
        <p:nvSpPr>
          <p:cNvPr id="21" name="QB_7_AN.162_1#49fb5f2dd.blank?vaa=1&amp;vcp=1&amp;pid=4b2a97713&amp;color=0,0,0&amp;vpa=112&amp;vtp=1&amp;vaab=1&amp;bbb=1"/>
          <p:cNvSpPr/>
          <p:nvPr/>
        </p:nvSpPr>
        <p:spPr>
          <a:xfrm>
            <a:off x="486315" y="4416996"/>
            <a:ext cx="14620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personal</a:t>
            </a:r>
            <a:endParaRPr lang="en-US" altLang="zh-CN" sz="2800" dirty="0"/>
          </a:p>
        </p:txBody>
      </p:sp>
      <p:sp>
        <p:nvSpPr>
          <p:cNvPr id="22" name="QB_7_AN.163_1#49fb5f2dd.blank?vaa=1&amp;vcp=1&amp;pid=4b2a97713&amp;color=0,0,0&amp;vpa=113&amp;vtp=1&amp;vaab=1&amp;bbb=1"/>
          <p:cNvSpPr/>
          <p:nvPr/>
        </p:nvSpPr>
        <p:spPr>
          <a:xfrm>
            <a:off x="2137314" y="4429696"/>
            <a:ext cx="1184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choice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8" grpId="0" build="p" animBg="1"/>
      <p:bldP spid="19" grpId="0" build="p" animBg="1"/>
      <p:bldP spid="20" grpId="0" build="p" animBg="1"/>
      <p:bldP spid="21" grpId="0" build="p" animBg="1"/>
      <p:bldP spid="22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1efa7a7e.fixed?vcp=1&amp;pid=43d641a2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91efa7a7e.fixed?vcp=1&amp;pid=43d641a2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91efa7a7e.fixed?vcp=1&amp;pid=43d641a2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八年级（下册）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64_1#aa7929c99?vaa=1&amp;vcp=1&amp;pid=4b2a97713&amp;color=0,0,0&amp;mp=1&amp;vtp=1&amp;vaab=1&amp;bt=1&amp;bbb=1&amp;hb=1"/>
          <p:cNvSpPr/>
          <p:nvPr/>
        </p:nvSpPr>
        <p:spPr>
          <a:xfrm>
            <a:off x="539496" y="55778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American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（P58）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你可以住在美国人家中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，融入他们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的日常生活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2_1#aa7929c99.blank?vaa=1&amp;vcp=1&amp;pid=4b2a97713&amp;color=0,0,0&amp;mp=1&amp;vpa=114&amp;vtp=1&amp;vaab=1&amp;bbb=1"/>
          <p:cNvSpPr/>
          <p:nvPr/>
        </p:nvSpPr>
        <p:spPr>
          <a:xfrm>
            <a:off x="2939891" y="527304"/>
            <a:ext cx="554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4" name="QB_7_AN.1_1#aa7929c99.blank?vaa=1&amp;vcp=1&amp;pid=4b2a97713&amp;color=0,0,0&amp;mp=1&amp;vpa=115&amp;vtp=1&amp;vaab=1"/>
          <p:cNvSpPr/>
          <p:nvPr/>
        </p:nvSpPr>
        <p:spPr>
          <a:xfrm>
            <a:off x="3714592" y="527304"/>
            <a:ext cx="415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B_7_AN.3_1#aa7929c99.blank?vaa=1&amp;vcp=1&amp;pid=4b2a97713&amp;color=0,0,0&amp;mp=1&amp;vpa=116&amp;vtp=1&amp;vaab=1&amp;bbb=1"/>
          <p:cNvSpPr/>
          <p:nvPr/>
        </p:nvSpPr>
        <p:spPr>
          <a:xfrm>
            <a:off x="4400392" y="514604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guest</a:t>
            </a:r>
            <a:endParaRPr lang="en-US" altLang="zh-CN" sz="2800" dirty="0"/>
          </a:p>
        </p:txBody>
      </p:sp>
      <p:sp>
        <p:nvSpPr>
          <p:cNvPr id="6" name="QB_7_AN.4_1#aa7929c99.blank?vaa=1&amp;vcp=1&amp;pid=4b2a97713&amp;color=0,0,0&amp;mp=1&amp;vpa=117&amp;vtp=1&amp;vaab=1&amp;bbb=1"/>
          <p:cNvSpPr/>
          <p:nvPr/>
        </p:nvSpPr>
        <p:spPr>
          <a:xfrm>
            <a:off x="10328117" y="527304"/>
            <a:ext cx="849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endParaRPr lang="en-US" altLang="zh-CN" sz="2800" dirty="0"/>
          </a:p>
        </p:txBody>
      </p:sp>
      <p:sp>
        <p:nvSpPr>
          <p:cNvPr id="7" name="QB_7_AN.5_1#aa7929c99.blank?vaa=1&amp;vcp=1&amp;pid=4b2a97713&amp;color=0,0,0&amp;mp=1&amp;vpa=118&amp;vtp=1&amp;vaab=1&amp;bbb=1"/>
          <p:cNvSpPr/>
          <p:nvPr/>
        </p:nvSpPr>
        <p:spPr>
          <a:xfrm>
            <a:off x="549815" y="1162304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endParaRPr lang="en-US" altLang="zh-CN" sz="2800" dirty="0"/>
          </a:p>
        </p:txBody>
      </p:sp>
      <p:sp>
        <p:nvSpPr>
          <p:cNvPr id="8" name="QB_7_AN.6_1#aa7929c99.blank?vaa=1&amp;vcp=1&amp;pid=4b2a97713&amp;color=0,0,0&amp;mp=1&amp;vpa=119&amp;vtp=1&amp;vaab=1&amp;bbb=1"/>
          <p:cNvSpPr/>
          <p:nvPr/>
        </p:nvSpPr>
        <p:spPr>
          <a:xfrm>
            <a:off x="1565814" y="1175004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9" name="QB_7_BD.171_1#37a7091d4?vaa=1&amp;vcp=1&amp;pid=4b2a97713&amp;color=0,0,0&amp;vtp=1&amp;vaab=1&amp;bbb=1&amp;hb=1"/>
          <p:cNvSpPr/>
          <p:nvPr/>
        </p:nvSpPr>
        <p:spPr>
          <a:xfrm>
            <a:off x="539496" y="248608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families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（P58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）很多家庭和学生建立了亲密的友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，并且和他们保持着联系。</a:t>
            </a:r>
            <a:endParaRPr lang="en-US" altLang="zh-CN" sz="2800" dirty="0"/>
          </a:p>
        </p:txBody>
      </p:sp>
      <p:sp>
        <p:nvSpPr>
          <p:cNvPr id="10" name="QB_7_AN.8_1#37a7091d4.blank?vaa=1&amp;vcp=1&amp;pid=4b2a97713&amp;color=0,0,0&amp;vpa=120&amp;vtp=1&amp;vaab=1&amp;bbb=1"/>
          <p:cNvSpPr/>
          <p:nvPr/>
        </p:nvSpPr>
        <p:spPr>
          <a:xfrm>
            <a:off x="3156490" y="2455608"/>
            <a:ext cx="950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form</a:t>
            </a:r>
            <a:endParaRPr lang="en-US" altLang="zh-CN" sz="2800" dirty="0"/>
          </a:p>
        </p:txBody>
      </p:sp>
      <p:sp>
        <p:nvSpPr>
          <p:cNvPr id="11" name="QB_7_AN.7_1#37a7091d4.blank?vaa=1&amp;vcp=1&amp;pid=4b2a97713&amp;color=0,0,0&amp;vpa=121&amp;vtp=1&amp;vaab=1&amp;bbb=1"/>
          <p:cNvSpPr/>
          <p:nvPr/>
        </p:nvSpPr>
        <p:spPr>
          <a:xfrm>
            <a:off x="4388390" y="2455608"/>
            <a:ext cx="987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endParaRPr lang="en-US" altLang="zh-CN" sz="2800" dirty="0"/>
          </a:p>
        </p:txBody>
      </p:sp>
      <p:sp>
        <p:nvSpPr>
          <p:cNvPr id="12" name="QB_7_AN.9_1#37a7091d4.blank?vaa=1&amp;vcp=1&amp;pid=4b2a97713&amp;color=0,0,0&amp;vpa=122&amp;vtp=1&amp;vaab=1&amp;bbb=1"/>
          <p:cNvSpPr/>
          <p:nvPr/>
        </p:nvSpPr>
        <p:spPr>
          <a:xfrm>
            <a:off x="5645690" y="2442908"/>
            <a:ext cx="1838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friendships</a:t>
            </a:r>
            <a:endParaRPr lang="en-US" altLang="zh-CN" sz="2800" dirty="0"/>
          </a:p>
        </p:txBody>
      </p:sp>
      <p:sp>
        <p:nvSpPr>
          <p:cNvPr id="13" name="QB_7_AN.10_1#37a7091d4.blank?vaa=1&amp;vcp=1&amp;pid=4b2a97713&amp;color=0,0,0&amp;vpa=123&amp;vtp=1&amp;vaab=1&amp;bbb=1"/>
          <p:cNvSpPr/>
          <p:nvPr/>
        </p:nvSpPr>
        <p:spPr>
          <a:xfrm>
            <a:off x="7715789" y="2455608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4" name="QB_7_AN.11_1#37a7091d4.blank?vaa=1&amp;vcp=1&amp;pid=4b2a97713&amp;color=0,0,0&amp;vpa=124&amp;vtp=1&amp;vaab=1&amp;bbb=1"/>
          <p:cNvSpPr/>
          <p:nvPr/>
        </p:nvSpPr>
        <p:spPr>
          <a:xfrm>
            <a:off x="537115" y="3090608"/>
            <a:ext cx="8302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endParaRPr lang="en-US" altLang="zh-CN" sz="2800" dirty="0"/>
          </a:p>
        </p:txBody>
      </p:sp>
      <p:sp>
        <p:nvSpPr>
          <p:cNvPr id="15" name="QB_7_AN.12_1#37a7091d4.blank?vaa=1&amp;vcp=1&amp;pid=4b2a97713&amp;color=0,0,0&amp;vpa=125&amp;vtp=1&amp;vaab=1&amp;bbb=1"/>
          <p:cNvSpPr/>
          <p:nvPr/>
        </p:nvSpPr>
        <p:spPr>
          <a:xfrm>
            <a:off x="1565814" y="3103308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6" name="QB_7_AN.13_1#37a7091d4.blank?vaa=1&amp;vcp=1&amp;pid=4b2a97713&amp;color=0,0,0&amp;vpa=126&amp;vtp=1&amp;vaab=1&amp;bbb=1"/>
          <p:cNvSpPr/>
          <p:nvPr/>
        </p:nvSpPr>
        <p:spPr>
          <a:xfrm>
            <a:off x="2289714" y="3103308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</a:t>
            </a:r>
            <a:endParaRPr lang="en-US" altLang="zh-CN" sz="2800" dirty="0"/>
          </a:p>
        </p:txBody>
      </p:sp>
      <p:sp>
        <p:nvSpPr>
          <p:cNvPr id="17" name="QB_7_BD.179_1#2aa8a63be?vaa=1&amp;vcp=1&amp;pid=4b2a97713&amp;color=0,0,0&amp;vtp=1&amp;vaab=1&amp;bbb=1&amp;hb=1"/>
          <p:cNvSpPr/>
          <p:nvPr/>
        </p:nvSpPr>
        <p:spPr>
          <a:xfrm>
            <a:off x="539496" y="441648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（P58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你一定要在开课前至少提前一个月支付课程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8" name="QB_7_AN.180_1#2aa8a63be.blank?vaa=1&amp;vcp=1&amp;pid=4b2a97713&amp;color=0,0,0&amp;vpa=127&amp;vtp=1&amp;vaab=1&amp;bbb=1"/>
          <p:cNvSpPr/>
          <p:nvPr/>
        </p:nvSpPr>
        <p:spPr>
          <a:xfrm>
            <a:off x="2452529" y="4373308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endParaRPr lang="en-US" altLang="zh-CN" sz="2800" dirty="0"/>
          </a:p>
        </p:txBody>
      </p:sp>
      <p:sp>
        <p:nvSpPr>
          <p:cNvPr id="19" name="QB_7_AN.181_1#2aa8a63be.blank?vaa=1&amp;vcp=1&amp;pid=4b2a97713&amp;color=0,0,0&amp;vpa=128&amp;vtp=1&amp;vaab=1&amp;bbb=1"/>
          <p:cNvSpPr/>
          <p:nvPr/>
        </p:nvSpPr>
        <p:spPr>
          <a:xfrm>
            <a:off x="3481228" y="4386008"/>
            <a:ext cx="674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20" name="QB_7_AN.182_1#2aa8a63be.blank?vaa=1&amp;vcp=1&amp;pid=4b2a97713&amp;color=0,0,0&amp;vpa=129&amp;vtp=1&amp;vaab=1&amp;bbb=1"/>
          <p:cNvSpPr/>
          <p:nvPr/>
        </p:nvSpPr>
        <p:spPr>
          <a:xfrm>
            <a:off x="6292692" y="4386008"/>
            <a:ext cx="5143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21" name="QB_7_AN.183_1#2aa8a63be.blank?vaa=1&amp;vcp=1&amp;pid=4b2a97713&amp;color=0,0,0&amp;vpa=130&amp;vtp=1&amp;vaab=1&amp;bbb=1"/>
          <p:cNvSpPr/>
          <p:nvPr/>
        </p:nvSpPr>
        <p:spPr>
          <a:xfrm>
            <a:off x="6991192" y="4386008"/>
            <a:ext cx="9080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</a:t>
            </a:r>
            <a:endParaRPr lang="en-US" altLang="zh-CN" sz="2800" dirty="0"/>
          </a:p>
        </p:txBody>
      </p:sp>
      <p:sp>
        <p:nvSpPr>
          <p:cNvPr id="22" name="QB_7_AN.184_1#2aa8a63be.blank?vaa=1&amp;vcp=1&amp;pid=4b2a97713&amp;color=0,0,0&amp;vpa=131&amp;vtp=1&amp;vaab=1&amp;bbb=1"/>
          <p:cNvSpPr/>
          <p:nvPr/>
        </p:nvSpPr>
        <p:spPr>
          <a:xfrm>
            <a:off x="8121492" y="4386008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endParaRPr lang="en-US" altLang="zh-CN" sz="2800" dirty="0"/>
          </a:p>
        </p:txBody>
      </p:sp>
      <p:sp>
        <p:nvSpPr>
          <p:cNvPr id="23" name="QB_7_AN.185_1#2aa8a63be.blank?vaa=1&amp;vcp=1&amp;pid=4b2a97713&amp;color=0,0,0&amp;vpa=132&amp;vtp=1&amp;vaab=1&amp;bbb=1"/>
          <p:cNvSpPr/>
          <p:nvPr/>
        </p:nvSpPr>
        <p:spPr>
          <a:xfrm>
            <a:off x="9175592" y="4386008"/>
            <a:ext cx="1166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</a:t>
            </a:r>
            <a:endParaRPr lang="en-US" altLang="zh-CN" sz="2800" dirty="0"/>
          </a:p>
        </p:txBody>
      </p:sp>
      <p:sp>
        <p:nvSpPr>
          <p:cNvPr id="24" name="QB_7_AN.186_1#2aa8a63be.blank?vaa=1&amp;vcp=1&amp;pid=4b2a97713&amp;color=0,0,0&amp;vpa=133&amp;vtp=1&amp;vaab=1&amp;bbb=1"/>
          <p:cNvSpPr/>
          <p:nvPr/>
        </p:nvSpPr>
        <p:spPr>
          <a:xfrm>
            <a:off x="549815" y="5033708"/>
            <a:ext cx="1166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8" grpId="0" build="p" animBg="1"/>
      <p:bldP spid="19" grpId="0" build="p" animBg="1"/>
      <p:bldP spid="20" grpId="0" build="p" animBg="1"/>
      <p:bldP spid="21" grpId="0" build="p" animBg="1"/>
      <p:bldP spid="22" grpId="0" build="p" animBg="1"/>
      <p:bldP spid="23" grpId="0" build="p" animBg="1"/>
      <p:bldP spid="2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4f08e3bf.fixed?vcp=1&amp;pid=77640196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6~7</a:t>
            </a:r>
            <a:endParaRPr lang="en-US" altLang="zh-CN" sz="4000" dirty="0"/>
          </a:p>
        </p:txBody>
      </p:sp>
      <p:sp>
        <p:nvSpPr>
          <p:cNvPr id="3" name="C_4_BD#04f08e3bf.fixed?vcp=1&amp;pid=77640196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7a9f5b36?vcp=1&amp;pid=04f08e3b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并列连词and,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but,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or的用法</a:t>
            </a:r>
            <a:endParaRPr lang="en-US" altLang="zh-CN" sz="3000" dirty="0"/>
          </a:p>
        </p:txBody>
      </p:sp>
      <p:graphicFrame>
        <p:nvGraphicFramePr>
          <p:cNvPr id="25" name="P_6_BD#8b4d84f6f?colgroup=2,7,19&amp;vcp=1&amp;pid=97a9f5b3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941278"/>
              </p:ext>
            </p:extLst>
          </p:nvPr>
        </p:nvGraphicFramePr>
        <p:xfrm>
          <a:off x="801666" y="1272966"/>
          <a:ext cx="10689080" cy="3284412"/>
        </p:xfrm>
        <a:graphic>
          <a:graphicData uri="http://schemas.openxmlformats.org/drawingml/2006/table">
            <a:tbl>
              <a:tblPr/>
              <a:tblGrid>
                <a:gridCol w="1067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094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125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friends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我和我的朋友们在同一所学校学习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表示顺序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began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once.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他们握了手后立刻开始了谈话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6_BD#8b4d84f6f?colgroup=2,7,19&amp;vcp=1&amp;pid=97a9f5b3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967582"/>
              </p:ext>
            </p:extLst>
          </p:nvPr>
        </p:nvGraphicFramePr>
        <p:xfrm>
          <a:off x="539496" y="2112930"/>
          <a:ext cx="11082528" cy="3336736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2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14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arrested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prison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我知道他已经被捕并且进了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监狱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早些来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那么你就会见到他了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8b4d84f6f?colgroup=2,7,19&amp;vcp=1&amp;pid=97a9f5b36&amp;color=0,0,0&amp;vtp=1&amp;vaab=1&amp;bt=1&amp;bbb=1">
            <a:extLst>
              <a:ext uri="{FF2B5EF4-FFF2-40B4-BE49-F238E27FC236}">
                <a16:creationId xmlns:a16="http://schemas.microsoft.com/office/drawing/2014/main" id="{D2A51DD5-4241-6541-6CB7-E75B7F52C7F9}"/>
              </a:ext>
            </a:extLst>
          </p:cNvPr>
          <p:cNvSpPr txBox="1"/>
          <p:nvPr/>
        </p:nvSpPr>
        <p:spPr>
          <a:xfrm>
            <a:off x="10903879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6_BD#8b4d84f6f?colgroup=2,8,18&amp;vcp=1&amp;pid=97a9f5b3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182848"/>
              </p:ext>
            </p:extLst>
          </p:nvPr>
        </p:nvGraphicFramePr>
        <p:xfrm>
          <a:off x="539496" y="1835562"/>
          <a:ext cx="11073384" cy="3891472"/>
        </p:xfrm>
        <a:graphic>
          <a:graphicData uri="http://schemas.openxmlformats.org/drawingml/2006/table">
            <a:tbl>
              <a:tblPr/>
              <a:tblGrid>
                <a:gridCol w="1216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5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11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condition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这辆车虽然旧了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但性能还不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用于否定结构之后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hinder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他不是来帮忙的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而是来阻碍我们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8b4d84f6f?colgroup=2,8,18&amp;vcp=1&amp;pid=97a9f5b36&amp;color=0,0,0&amp;vtp=1&amp;vaab=1&amp;bt=1&amp;bbb=1">
            <a:extLst>
              <a:ext uri="{FF2B5EF4-FFF2-40B4-BE49-F238E27FC236}">
                <a16:creationId xmlns:a16="http://schemas.microsoft.com/office/drawing/2014/main" id="{77690C90-59EA-BC20-ABD2-DF93288DED8E}"/>
              </a:ext>
            </a:extLst>
          </p:cNvPr>
          <p:cNvSpPr txBox="1"/>
          <p:nvPr/>
        </p:nvSpPr>
        <p:spPr>
          <a:xfrm>
            <a:off x="10894735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6_BD#8b4d84f6f?colgroup=2,8,18&amp;vcp=1&amp;pid=97a9f5b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99484"/>
              </p:ext>
            </p:extLst>
          </p:nvPr>
        </p:nvGraphicFramePr>
        <p:xfrm>
          <a:off x="539496" y="1829688"/>
          <a:ext cx="11073384" cy="3903220"/>
        </p:xfrm>
        <a:graphic>
          <a:graphicData uri="http://schemas.openxmlformats.org/drawingml/2006/table">
            <a:tbl>
              <a:tblPr/>
              <a:tblGrid>
                <a:gridCol w="1216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5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11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drunk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他不是疯了就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是喝醉了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否则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要不然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quick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late.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快点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不然就会迟到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用于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否定句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smokes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drinks.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他从不抽烟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也不喝酒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8b4d84f6f?colgroup=2,8,18&amp;vcp=1&amp;pid=97a9f5b36&amp;color=0,0,0&amp;mp=1&amp;vtp=1&amp;vaab=1&amp;bt=1&amp;bbb=1">
            <a:extLst>
              <a:ext uri="{FF2B5EF4-FFF2-40B4-BE49-F238E27FC236}">
                <a16:creationId xmlns:a16="http://schemas.microsoft.com/office/drawing/2014/main" id="{DF14830C-A360-434F-E3BE-5D2D21450009}"/>
              </a:ext>
            </a:extLst>
          </p:cNvPr>
          <p:cNvSpPr txBox="1"/>
          <p:nvPr/>
        </p:nvSpPr>
        <p:spPr>
          <a:xfrm>
            <a:off x="10894735" y="11212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4f69901f?vcp=1&amp;pid=97a9f5b36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187_1#591b5ebb3?vaa=1&amp;vcp=1&amp;pid=34f69901f&amp;color=0,0,0&amp;vtp=1&amp;vaab=1&amp;bb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homework.</a:t>
            </a:r>
            <a:endParaRPr lang="en-US" altLang="zh-CN" sz="2800" dirty="0"/>
          </a:p>
        </p:txBody>
      </p:sp>
      <p:sp>
        <p:nvSpPr>
          <p:cNvPr id="4" name="QB_7_AN.1_1#591b5ebb3.blank?vaa=1&amp;vcp=1&amp;pid=34f69901f&amp;color=0,0,0&amp;vpa=134&amp;vtp=1&amp;vaab=1&amp;bbb=1"/>
          <p:cNvSpPr/>
          <p:nvPr/>
        </p:nvSpPr>
        <p:spPr>
          <a:xfrm>
            <a:off x="4559840" y="1180764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endParaRPr lang="en-US" altLang="zh-CN" sz="2800" dirty="0"/>
          </a:p>
        </p:txBody>
      </p:sp>
      <p:sp>
        <p:nvSpPr>
          <p:cNvPr id="6" name="QB_7_AN.2_1#591b5ebb3.blank?vaa=1&amp;vcp=1&amp;pid=34f69901f&amp;color=0,0,0&amp;vpa=135&amp;vtp=1&amp;vaab=1&amp;bbb=1"/>
          <p:cNvSpPr/>
          <p:nvPr/>
        </p:nvSpPr>
        <p:spPr>
          <a:xfrm>
            <a:off x="2411953" y="1828464"/>
            <a:ext cx="555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endParaRPr lang="en-US" altLang="zh-CN" sz="2800" dirty="0"/>
          </a:p>
        </p:txBody>
      </p:sp>
      <p:sp>
        <p:nvSpPr>
          <p:cNvPr id="8" name="QB_7_AN.192_1#591b5ebb3.blank?vaa=1&amp;vcp=1&amp;pid=34f69901f&amp;color=0,0,0&amp;vpa=136&amp;vtp=1&amp;vaab=1&amp;bbb=1"/>
          <p:cNvSpPr/>
          <p:nvPr/>
        </p:nvSpPr>
        <p:spPr>
          <a:xfrm>
            <a:off x="6414039" y="2476164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ee58bbfb?vcp=1&amp;pid=04f08e3b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的用法</a:t>
            </a:r>
            <a:endParaRPr lang="en-US" altLang="zh-CN" sz="3000" dirty="0"/>
          </a:p>
        </p:txBody>
      </p:sp>
      <p:graphicFrame>
        <p:nvGraphicFramePr>
          <p:cNvPr id="30" name="P_6_BD#7e996da1c?colgroup=5,6,17&amp;vcp=1&amp;pid=dee58bbf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912465"/>
              </p:ext>
            </p:extLst>
          </p:nvPr>
        </p:nvGraphicFramePr>
        <p:xfrm>
          <a:off x="539496" y="1272966"/>
          <a:ext cx="11091672" cy="3350388"/>
        </p:xfrm>
        <a:graphic>
          <a:graphicData uri="http://schemas.openxmlformats.org/drawingml/2006/table">
            <a:tbl>
              <a:tblPr/>
              <a:tblGrid>
                <a:gridCol w="2130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47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0828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prefer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或动名词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宁愿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更喜欢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Shanghai,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prefers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他是上海人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因此更喜欢吃米饭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我宁愿骑自行车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6_BD#7e996da1c?colgroup=6,7,16&amp;vcp=1&amp;pid=dee58bbf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656679"/>
              </p:ext>
            </p:extLst>
          </p:nvPr>
        </p:nvGraphicFramePr>
        <p:xfrm>
          <a:off x="539496" y="1829212"/>
          <a:ext cx="11082528" cy="3904172"/>
        </p:xfrm>
        <a:graphic>
          <a:graphicData uri="http://schemas.openxmlformats.org/drawingml/2006/table">
            <a:tbl>
              <a:tblPr/>
              <a:tblGrid>
                <a:gridCol w="2404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5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61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3392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宁愿做某事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更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喜欢做某事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once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我愿意马上就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我更喜欢在早上读英语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宁愿某人做某事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once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我倒希望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你马上就走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7e996da1c?colgroup=6,7,16&amp;vcp=1&amp;pid=dee58bbfb&amp;color=0,0,0&amp;vtp=1&amp;vaab=1&amp;bt=1&amp;bbb=1">
            <a:extLst>
              <a:ext uri="{FF2B5EF4-FFF2-40B4-BE49-F238E27FC236}">
                <a16:creationId xmlns:a16="http://schemas.microsoft.com/office/drawing/2014/main" id="{BFD5A2E7-D4F6-7E81-CD8D-92BAE8EFC010}"/>
              </a:ext>
            </a:extLst>
          </p:cNvPr>
          <p:cNvSpPr txBox="1"/>
          <p:nvPr/>
        </p:nvSpPr>
        <p:spPr>
          <a:xfrm>
            <a:off x="10903879" y="11208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6_BD#7e996da1c?colgroup=6,7,16&amp;vcp=1&amp;pid=dee58bbf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722892"/>
              </p:ext>
            </p:extLst>
          </p:nvPr>
        </p:nvGraphicFramePr>
        <p:xfrm>
          <a:off x="539496" y="2112930"/>
          <a:ext cx="11082528" cy="3336736"/>
        </p:xfrm>
        <a:graphic>
          <a:graphicData uri="http://schemas.openxmlformats.org/drawingml/2006/table">
            <a:tbl>
              <a:tblPr/>
              <a:tblGrid>
                <a:gridCol w="2404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5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61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prefer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（doing）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to（doing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更喜欢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milk.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比起牛奶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我更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喜欢茶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宁愿做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这件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也不愿意做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这件事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watching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TV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我宁愿看电视也不出去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7e996da1c?colgroup=6,7,16&amp;vcp=1&amp;pid=dee58bbfb&amp;color=0,0,0&amp;vtp=1&amp;vaab=1&amp;bt=1&amp;bbb=1">
            <a:extLst>
              <a:ext uri="{FF2B5EF4-FFF2-40B4-BE49-F238E27FC236}">
                <a16:creationId xmlns:a16="http://schemas.microsoft.com/office/drawing/2014/main" id="{5328E54A-2426-1514-53D6-523D74AF40CF}"/>
              </a:ext>
            </a:extLst>
          </p:cNvPr>
          <p:cNvSpPr txBox="1"/>
          <p:nvPr/>
        </p:nvSpPr>
        <p:spPr>
          <a:xfrm>
            <a:off x="10903879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eeb74591.fixed?vcp=1&amp;pid=77640196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6~7</a:t>
            </a:r>
            <a:endParaRPr lang="en-US" altLang="zh-CN" sz="4000" dirty="0"/>
          </a:p>
        </p:txBody>
      </p:sp>
      <p:sp>
        <p:nvSpPr>
          <p:cNvPr id="3" name="C_4_BD#0eeb74591.fixed?vcp=1&amp;pid=77640196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6_BD#7e996da1c?colgroup=6,7,16&amp;vcp=1&amp;pid=dee58bbf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588422"/>
              </p:ext>
            </p:extLst>
          </p:nvPr>
        </p:nvGraphicFramePr>
        <p:xfrm>
          <a:off x="539496" y="2667190"/>
          <a:ext cx="11082528" cy="2228216"/>
        </p:xfrm>
        <a:graphic>
          <a:graphicData uri="http://schemas.openxmlformats.org/drawingml/2006/table">
            <a:tbl>
              <a:tblPr/>
              <a:tblGrid>
                <a:gridCol w="2404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5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61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865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宁愿做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而不</a:t>
                      </a:r>
                    </a:p>
                    <a:p>
                      <a:pPr marL="0" lv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我宁愿待在家里也不出去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7e996da1c?colgroup=6,7,16&amp;vcp=1&amp;pid=dee58bbfb&amp;color=0,0,0&amp;mp=1&amp;vtp=1&amp;vaab=1&amp;bt=1&amp;bbb=1">
            <a:extLst>
              <a:ext uri="{FF2B5EF4-FFF2-40B4-BE49-F238E27FC236}">
                <a16:creationId xmlns:a16="http://schemas.microsoft.com/office/drawing/2014/main" id="{3ACA29F3-0B8F-C872-35BA-C7E0425A02C9}"/>
              </a:ext>
            </a:extLst>
          </p:cNvPr>
          <p:cNvSpPr txBox="1"/>
          <p:nvPr/>
        </p:nvSpPr>
        <p:spPr>
          <a:xfrm>
            <a:off x="10903879" y="1958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720564b7?vcp=1&amp;pid=dee58bbfb&amp;color=236,117,163&amp;vtp=1&amp;vaab=1&amp;bt=1&amp;bbb=1"/>
          <p:cNvSpPr/>
          <p:nvPr/>
        </p:nvSpPr>
        <p:spPr>
          <a:xfrm>
            <a:off x="539496" y="61834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93_1#3a2023819?vaa=1&amp;vcp=1&amp;pid=4720564b7&amp;color=0,0,0&amp;vtp=1&amp;vaab=1&amp;bbb=1&amp;hb=1"/>
          <p:cNvSpPr/>
          <p:nvPr/>
        </p:nvSpPr>
        <p:spPr>
          <a:xfrm>
            <a:off x="539496" y="11025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94_1#3a2023819.bracket?vaa=1&amp;vcp=1&amp;pid=4720564b7&amp;color=0,0,0&amp;vpa=137&amp;vtp=1&amp;vaab=1"/>
          <p:cNvSpPr/>
          <p:nvPr/>
        </p:nvSpPr>
        <p:spPr>
          <a:xfrm>
            <a:off x="2977103" y="17369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93_2#3a2023819.choices?vaa=1&amp;vcp=1&amp;pid=4720564b7&amp;color=0,0,0&amp;vtp=1&amp;vaab=1&amp;bbb=1"/>
          <p:cNvSpPr/>
          <p:nvPr/>
        </p:nvSpPr>
        <p:spPr>
          <a:xfrm>
            <a:off x="539496" y="23795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1053" algn="l"/>
                <a:tab pos="75040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endParaRPr lang="en-US" altLang="zh-CN" sz="2800" dirty="0"/>
          </a:p>
        </p:txBody>
      </p:sp>
      <p:sp>
        <p:nvSpPr>
          <p:cNvPr id="6" name="QC_7_BD.195_1#e1ee7e899?vaa=1&amp;vcp=1&amp;pid=4720564b7&amp;color=0,0,0&amp;mp=1&amp;vtp=1&amp;vaab=1&amp;bt=1&amp;bbb=1&amp;hb=1">
            <a:extLst>
              <a:ext uri="{FF2B5EF4-FFF2-40B4-BE49-F238E27FC236}">
                <a16:creationId xmlns:a16="http://schemas.microsoft.com/office/drawing/2014/main" id="{9C620E9C-3BE8-9DAE-FF3B-F7185805B42D}"/>
              </a:ext>
            </a:extLst>
          </p:cNvPr>
          <p:cNvSpPr/>
          <p:nvPr/>
        </p:nvSpPr>
        <p:spPr>
          <a:xfrm>
            <a:off x="539496" y="30889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outdoor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1_1#e1ee7e899.bracket?vaa=1&amp;vcp=1&amp;pid=4720564b7&amp;color=0,0,0&amp;mp=1&amp;vpa=138&amp;vtp=1&amp;vaab=1">
            <a:extLst>
              <a:ext uri="{FF2B5EF4-FFF2-40B4-BE49-F238E27FC236}">
                <a16:creationId xmlns:a16="http://schemas.microsoft.com/office/drawing/2014/main" id="{F41B49AE-6D4A-D83D-8531-573A9F246F59}"/>
              </a:ext>
            </a:extLst>
          </p:cNvPr>
          <p:cNvSpPr/>
          <p:nvPr/>
        </p:nvSpPr>
        <p:spPr>
          <a:xfrm>
            <a:off x="2877089" y="372335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195_2#e1ee7e899.choices?vaa=1&amp;vcp=1&amp;pid=4720564b7&amp;color=0,0,0&amp;vtp=1&amp;vaab=1&amp;bbb=1">
            <a:extLst>
              <a:ext uri="{FF2B5EF4-FFF2-40B4-BE49-F238E27FC236}">
                <a16:creationId xmlns:a16="http://schemas.microsoft.com/office/drawing/2014/main" id="{536CFE35-707E-C81B-0FB9-9B7D9C34197D}"/>
              </a:ext>
            </a:extLst>
          </p:cNvPr>
          <p:cNvSpPr/>
          <p:nvPr/>
        </p:nvSpPr>
        <p:spPr>
          <a:xfrm>
            <a:off x="539496" y="43560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91653" algn="l"/>
                <a:tab pos="74024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B.going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endParaRPr lang="en-US" altLang="zh-CN" sz="2800" dirty="0"/>
          </a:p>
        </p:txBody>
      </p:sp>
      <p:sp>
        <p:nvSpPr>
          <p:cNvPr id="9" name="QB_7_BD.197_1#3bd12853c?vaa=1&amp;vcp=1&amp;pid=4720564b7&amp;color=0,0,0&amp;vtp=1&amp;vaab=1&amp;bbb=1&amp;hb=1">
            <a:extLst>
              <a:ext uri="{FF2B5EF4-FFF2-40B4-BE49-F238E27FC236}">
                <a16:creationId xmlns:a16="http://schemas.microsoft.com/office/drawing/2014/main" id="{73B19587-0DD3-CB06-AFF4-FF9228E83E96}"/>
              </a:ext>
            </a:extLst>
          </p:cNvPr>
          <p:cNvSpPr/>
          <p:nvPr/>
        </p:nvSpPr>
        <p:spPr>
          <a:xfrm>
            <a:off x="539496" y="49855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（stay）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city.</a:t>
            </a:r>
            <a:endParaRPr lang="en-US" altLang="zh-CN" sz="2800" dirty="0"/>
          </a:p>
        </p:txBody>
      </p:sp>
      <p:sp>
        <p:nvSpPr>
          <p:cNvPr id="10" name="QB_7_AN.198_1#3bd12853c.blank?vaa=1&amp;vcp=1&amp;pid=4720564b7&amp;color=0,0,0&amp;vpa=139&amp;vtp=1&amp;vaab=1&amp;bbb=1">
            <a:extLst>
              <a:ext uri="{FF2B5EF4-FFF2-40B4-BE49-F238E27FC236}">
                <a16:creationId xmlns:a16="http://schemas.microsoft.com/office/drawing/2014/main" id="{39365904-7DA9-276E-ACB3-63B08D399590}"/>
              </a:ext>
            </a:extLst>
          </p:cNvPr>
          <p:cNvSpPr/>
          <p:nvPr/>
        </p:nvSpPr>
        <p:spPr>
          <a:xfrm>
            <a:off x="4542377" y="4942366"/>
            <a:ext cx="1284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82d84703?vcp=1&amp;pid=04f08e3b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3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辨析be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filled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with,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fill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30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36" name="P_6_BD#36eb24658?colgroup=3,10,14&amp;vcp=1&amp;pid=d82d8470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536063"/>
              </p:ext>
            </p:extLst>
          </p:nvPr>
        </p:nvGraphicFramePr>
        <p:xfrm>
          <a:off x="539496" y="1282491"/>
          <a:ext cx="11073384" cy="2228216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865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filled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形容词短语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充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强调被动的充满和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装的东西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主语是物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basket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filled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apples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老人把篮子装满了苹果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6_BD#36eb24658?colgroup=3,10,14&amp;vcp=1&amp;pid=d82d8470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163114"/>
              </p:ext>
            </p:extLst>
          </p:nvPr>
        </p:nvGraphicFramePr>
        <p:xfrm>
          <a:off x="539496" y="1835562"/>
          <a:ext cx="11073384" cy="3891472"/>
        </p:xfrm>
        <a:graphic>
          <a:graphicData uri="http://schemas.openxmlformats.org/drawingml/2006/table">
            <a:tbl>
              <a:tblPr/>
              <a:tblGrid>
                <a:gridCol w="2031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389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03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full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形容词短语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强调主动的充满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主语是物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full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water.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这个瓶子里都是水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动词短语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强调动作的过程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主语是人或物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glass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water.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请给杯子装满水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6eb24658?colgroup=3,10,14&amp;vcp=1&amp;pid=d82d84703&amp;color=0,0,0&amp;mp=1&amp;vtp=1&amp;vaab=1&amp;bt=1&amp;bbb=1">
            <a:extLst>
              <a:ext uri="{FF2B5EF4-FFF2-40B4-BE49-F238E27FC236}">
                <a16:creationId xmlns:a16="http://schemas.microsoft.com/office/drawing/2014/main" id="{FABD76D4-BC95-E859-46F3-7D48751F89D1}"/>
              </a:ext>
            </a:extLst>
          </p:cNvPr>
          <p:cNvSpPr txBox="1"/>
          <p:nvPr/>
        </p:nvSpPr>
        <p:spPr>
          <a:xfrm>
            <a:off x="10894735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be151fc7?vcp=1&amp;pid=d82d84703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99_1#a37226e2f?vaa=1&amp;vcp=1&amp;pid=1be151fc7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impolite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a37226e2f.bracket?vaa=1&amp;vcp=1&amp;pid=1be151fc7&amp;color=0,0,0&amp;vpa=140&amp;vtp=1&amp;vaab=1"/>
          <p:cNvSpPr/>
          <p:nvPr/>
        </p:nvSpPr>
        <p:spPr>
          <a:xfrm>
            <a:off x="6217190" y="184560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99_2#a37226e2f.choices?vaa=1&amp;vcp=1&amp;pid=1be151fc7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endParaRPr lang="en-US" altLang="zh-CN" sz="2800" dirty="0"/>
          </a:p>
        </p:txBody>
      </p:sp>
      <p:sp>
        <p:nvSpPr>
          <p:cNvPr id="6" name="QC_7_BD.201_1#de6ebdbad?vaa=1&amp;vcp=1&amp;pid=1be151fc7&amp;color=0,0,0&amp;vtp=1&amp;vaab=1&amp;bbb=1"/>
          <p:cNvSpPr/>
          <p:nvPr/>
        </p:nvSpPr>
        <p:spPr>
          <a:xfrm>
            <a:off x="539496" y="3109894"/>
            <a:ext cx="113426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02_1#de6ebdbad.bracket?vaa=1&amp;vcp=1&amp;pid=1be151fc7&amp;color=0,0,0&amp;vpa=141&amp;vtp=1&amp;vaab=1"/>
          <p:cNvSpPr/>
          <p:nvPr/>
        </p:nvSpPr>
        <p:spPr>
          <a:xfrm>
            <a:off x="10862214" y="309655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201_2#de6ebdbad.choices?vaa=1&amp;vcp=1&amp;pid=1be151fc7&amp;color=0,0,0&amp;vtp=1&amp;vaab=1&amp;bbb=1"/>
          <p:cNvSpPr/>
          <p:nvPr/>
        </p:nvSpPr>
        <p:spPr>
          <a:xfrm>
            <a:off x="539496" y="37315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.filled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B.full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.provided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860230bb?vcp=1&amp;pid=04f08e3b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辨析the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others,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other,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others,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other,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endParaRPr lang="en-US" altLang="zh-CN" sz="3000" dirty="0"/>
          </a:p>
        </p:txBody>
      </p:sp>
      <p:graphicFrame>
        <p:nvGraphicFramePr>
          <p:cNvPr id="39" name="P_6_BD#2116ce3d7?colgroup=2,9,17&amp;vcp=1&amp;pid=1860230b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060391"/>
              </p:ext>
            </p:extLst>
          </p:nvPr>
        </p:nvGraphicFramePr>
        <p:xfrm>
          <a:off x="539496" y="1272966"/>
          <a:ext cx="11082528" cy="2215516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276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其余的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特指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一定范围内除去一部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剩余的人或物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group,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years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old;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在这个小组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其余的都超过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6_BD#2116ce3d7?colgroup=2,9,17&amp;vcp=1&amp;pid=1860230b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0225923"/>
              </p:ext>
            </p:extLst>
          </p:nvPr>
        </p:nvGraphicFramePr>
        <p:xfrm>
          <a:off x="539496" y="2118804"/>
          <a:ext cx="11082528" cy="3324988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276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另一个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特指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两个中的另一个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另一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sons.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doctor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她有两个儿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一个是老师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另一个是医生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2116ce3d7?colgroup=2,9,17&amp;vcp=1&amp;pid=1860230bb&amp;color=0,0,0&amp;mp=1&amp;vtp=1&amp;vaab=1&amp;bt=1&amp;bbb=1">
            <a:extLst>
              <a:ext uri="{FF2B5EF4-FFF2-40B4-BE49-F238E27FC236}">
                <a16:creationId xmlns:a16="http://schemas.microsoft.com/office/drawing/2014/main" id="{0EB4D63D-6A97-0309-4F11-03D6FFCF1F72}"/>
              </a:ext>
            </a:extLst>
          </p:cNvPr>
          <p:cNvSpPr txBox="1"/>
          <p:nvPr/>
        </p:nvSpPr>
        <p:spPr>
          <a:xfrm>
            <a:off x="10903879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6_BD#2116ce3d7?colgroup=3,11,14&amp;vcp=1&amp;pid=1860230b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119597"/>
              </p:ext>
            </p:extLst>
          </p:nvPr>
        </p:nvGraphicFramePr>
        <p:xfrm>
          <a:off x="539496" y="2396172"/>
          <a:ext cx="11082528" cy="2770252"/>
        </p:xfrm>
        <a:graphic>
          <a:graphicData uri="http://schemas.openxmlformats.org/drawingml/2006/table">
            <a:tbl>
              <a:tblPr/>
              <a:tblGrid>
                <a:gridCol w="1307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1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13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其余的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泛指除去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一部分后的另一些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另一些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drawing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一些人在阅读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另一些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人在画画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2116ce3d7?colgroup=3,11,14&amp;vcp=1&amp;pid=1860230bb&amp;color=0,0,0&amp;vtp=1&amp;vaab=1&amp;bt=1&amp;bbb=1">
            <a:extLst>
              <a:ext uri="{FF2B5EF4-FFF2-40B4-BE49-F238E27FC236}">
                <a16:creationId xmlns:a16="http://schemas.microsoft.com/office/drawing/2014/main" id="{AB309BD3-4281-25C7-A652-BC5DAAD4CA0E}"/>
              </a:ext>
            </a:extLst>
          </p:cNvPr>
          <p:cNvSpPr txBox="1"/>
          <p:nvPr/>
        </p:nvSpPr>
        <p:spPr>
          <a:xfrm>
            <a:off x="10903879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P_6_BD#2116ce3d7?colgroup=3,11,14&amp;vcp=1&amp;pid=1860230b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045711"/>
              </p:ext>
            </p:extLst>
          </p:nvPr>
        </p:nvGraphicFramePr>
        <p:xfrm>
          <a:off x="539496" y="1835562"/>
          <a:ext cx="11082528" cy="3891472"/>
        </p:xfrm>
        <a:graphic>
          <a:graphicData uri="http://schemas.openxmlformats.org/drawingml/2006/table">
            <a:tbl>
              <a:tblPr/>
              <a:tblGrid>
                <a:gridCol w="1307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1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13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别的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形容词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修饰名词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people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问问别人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another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再一个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另一个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泛指另一个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“one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另一个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hurt,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replaced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他受了伤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另一个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选手取代了他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2116ce3d7?colgroup=3,11,14&amp;vcp=1&amp;pid=1860230bb&amp;color=0,0,0&amp;mp=1&amp;vtp=1&amp;vaab=1&amp;bt=1&amp;bbb=1">
            <a:extLst>
              <a:ext uri="{FF2B5EF4-FFF2-40B4-BE49-F238E27FC236}">
                <a16:creationId xmlns:a16="http://schemas.microsoft.com/office/drawing/2014/main" id="{7313F220-520F-C373-F624-0ECDC322A4FC}"/>
              </a:ext>
            </a:extLst>
          </p:cNvPr>
          <p:cNvSpPr txBox="1"/>
          <p:nvPr/>
        </p:nvSpPr>
        <p:spPr>
          <a:xfrm>
            <a:off x="10903879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4b6929e3?vcp=1&amp;pid=1860230bb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03_1#0f1bd44b5?vaa=1&amp;vcp=1&amp;pid=44b6929e3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chopsticks,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0f1bd44b5.bracket?vaa=1&amp;vcp=1&amp;pid=44b6929e3&amp;color=0,0,0&amp;vpa=142&amp;vtp=1&amp;vaab=1"/>
          <p:cNvSpPr/>
          <p:nvPr/>
        </p:nvSpPr>
        <p:spPr>
          <a:xfrm>
            <a:off x="1499139" y="249330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203_2#0f1bd44b5.choices?vaa=1&amp;vcp=1&amp;pid=44b6929e3&amp;color=0,0,0&amp;vtp=1&amp;vaab=1&amp;bbb=1"/>
          <p:cNvSpPr/>
          <p:nvPr/>
        </p:nvSpPr>
        <p:spPr>
          <a:xfrm>
            <a:off x="539496" y="31289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1053" algn="l"/>
                <a:tab pos="73770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.others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.another</a:t>
            </a:r>
            <a:endParaRPr lang="en-US" altLang="zh-CN" sz="2800" dirty="0"/>
          </a:p>
        </p:txBody>
      </p:sp>
      <p:sp>
        <p:nvSpPr>
          <p:cNvPr id="6" name="QC_7_BD.205_1#1d463c2b0?sp=1&amp;vaa=1&amp;vcp=1&amp;pid=44b6929e3&amp;color=0,0,0&amp;vtp=1&amp;vaab=1&amp;bbb=1"/>
          <p:cNvSpPr/>
          <p:nvPr/>
        </p:nvSpPr>
        <p:spPr>
          <a:xfrm>
            <a:off x="539496" y="375841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_1#1d463c2b0.bracket?vaa=1&amp;vcp=1&amp;pid=44b6929e3&amp;color=0,0,0&amp;vpa=143&amp;vtp=1&amp;vaab=1"/>
          <p:cNvSpPr/>
          <p:nvPr/>
        </p:nvSpPr>
        <p:spPr>
          <a:xfrm>
            <a:off x="7599585" y="439278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205_2#1d463c2b0.choices?vaa=1&amp;vcp=1&amp;pid=44b6929e3&amp;color=0,0,0&amp;vtp=1&amp;vaab=1&amp;bbb=1"/>
          <p:cNvSpPr/>
          <p:nvPr/>
        </p:nvSpPr>
        <p:spPr>
          <a:xfrm>
            <a:off x="539496" y="50275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15453" algn="l"/>
                <a:tab pos="71484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B.Another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endParaRPr lang="en-US" altLang="zh-CN" sz="2800" dirty="0"/>
          </a:p>
        </p:txBody>
      </p:sp>
      <p:sp>
        <p:nvSpPr>
          <p:cNvPr id="9" name="QB_7_BD.207_1#92fefd97c?vaa=1&amp;vcp=1&amp;pid=44b6929e3&amp;color=0,0,0&amp;vtp=1&amp;vaab=1&amp;bbb=1"/>
          <p:cNvSpPr/>
          <p:nvPr/>
        </p:nvSpPr>
        <p:spPr>
          <a:xfrm>
            <a:off x="539496" y="56492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endParaRPr lang="en-US" altLang="zh-CN" sz="2800" dirty="0"/>
          </a:p>
        </p:txBody>
      </p:sp>
      <p:sp>
        <p:nvSpPr>
          <p:cNvPr id="10" name="QB_7_AN.208_1#92fefd97c.blank?vaa=1&amp;vcp=1&amp;pid=44b6929e3&amp;color=0,0,0&amp;vpa=144&amp;vtp=1&amp;vaab=1&amp;bbb=1"/>
          <p:cNvSpPr/>
          <p:nvPr/>
        </p:nvSpPr>
        <p:spPr>
          <a:xfrm>
            <a:off x="6934739" y="5597824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3ab180db9?vcp=1&amp;pid=0eeb74591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610612"/>
            <a:ext cx="11064240" cy="163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19eedb32.fixed?vcp=1&amp;pid=77640196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6~7</a:t>
            </a:r>
            <a:endParaRPr lang="en-US" altLang="zh-CN" sz="4000" dirty="0"/>
          </a:p>
        </p:txBody>
      </p:sp>
      <p:sp>
        <p:nvSpPr>
          <p:cNvPr id="3" name="C_4_BD#e19eedb32.fixed?vcp=1&amp;pid=77640196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写作指导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e222b0b0f?vcp=1&amp;pid=e19eedb32&amp;color=0,0,0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兴趣爱好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此类话题一般会让考生介绍自己或同学的兴趣爱好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235a0184?vcp=1&amp;pid=e19eedb32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常用句型</a:t>
            </a:r>
            <a:endParaRPr lang="en-US" altLang="zh-CN" sz="3200" dirty="0"/>
          </a:p>
        </p:txBody>
      </p:sp>
      <p:sp>
        <p:nvSpPr>
          <p:cNvPr id="3" name="P_6_BD#0a8650dba?vcp=1&amp;pid=d235a0184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开头句：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best.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favourite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a8650dba?vcp=1&amp;pid=d235a0184&amp;color=0,0,0&amp;vtp=1&amp;vaab=1&amp;bt=1&amp;bbb=1"/>
          <p:cNvSpPr/>
          <p:nvPr/>
        </p:nvSpPr>
        <p:spPr>
          <a:xfrm>
            <a:off x="539496" y="5851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中间句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relaxed.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good/perfect/wonderful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a8650dba?vcp=1&amp;pid=d235a0184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结尾句：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colourful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hobbies.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2.Hobbies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3.Hobby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bridge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4.Developing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yourself!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1b0dbc59?vcp=1&amp;pid=e19eedb32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200" dirty="0"/>
          </a:p>
        </p:txBody>
      </p:sp>
      <p:sp>
        <p:nvSpPr>
          <p:cNvPr id="3" name="P_6_BD#7c2d368d1?vcp=1&amp;pid=a1b0dbc59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每个人都会有自己的爱好，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但这些爱好会随着个人的成长而改变。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假设你是李华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，现你校英语演讲俱乐部正举办以“My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Hobbies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”为题的英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文演讲比赛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，请你根据以下要点用英语写一篇短文参加比赛。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写作要点：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1.你现在的爱好是什么;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2.你过去曾经有过什么样的爱好；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3.这些爱好对你产生的影响。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30968bff?vcp=1&amp;pid=e19eedb32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200" dirty="0"/>
          </a:p>
        </p:txBody>
      </p:sp>
      <p:graphicFrame>
        <p:nvGraphicFramePr>
          <p:cNvPr id="50" name="P_6_BD#76a925bd5?colgroup=6,22&amp;vcp=1&amp;pid=930968bf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085197"/>
              </p:ext>
            </p:extLst>
          </p:nvPr>
        </p:nvGraphicFramePr>
        <p:xfrm>
          <a:off x="539496" y="1324401"/>
          <a:ext cx="11091672" cy="3955544"/>
        </p:xfrm>
        <a:graphic>
          <a:graphicData uri="http://schemas.openxmlformats.org/drawingml/2006/table">
            <a:tbl>
              <a:tblPr/>
              <a:tblGrid>
                <a:gridCol w="265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39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介绍现在和曾经的爱好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以及这些爱好的影响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以一般现在时为主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60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第一段总述爱好的重要性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第二段介绍现在的爱好及其带来的影响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讲述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过去的爱好及其影响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第三段表达个人感受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2e7358e6?vcp=1&amp;pid=e19eedb32&amp;color=236,117,163&amp;vtp=1&amp;vaab=1&amp;bt=1&amp;bbb=1"/>
          <p:cNvSpPr/>
          <p:nvPr/>
        </p:nvSpPr>
        <p:spPr>
          <a:xfrm>
            <a:off x="539496" y="29223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参考范文</a:t>
            </a:r>
            <a:endParaRPr lang="en-US" altLang="zh-CN" sz="3200" dirty="0"/>
          </a:p>
        </p:txBody>
      </p:sp>
      <p:sp>
        <p:nvSpPr>
          <p:cNvPr id="3" name="P_6#41a99542d?sp=1&amp;vcp=1&amp;pid=62e7358e6&amp;color=0,0,0&amp;vtp=1&amp;vaab=1&amp;bbb=1&amp;hb=1"/>
          <p:cNvSpPr/>
          <p:nvPr/>
        </p:nvSpPr>
        <p:spPr>
          <a:xfrm>
            <a:off x="539496" y="80309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Hobbies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hobbies,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</a:p>
          <a:p>
            <a:pPr indent="720000" algn="l"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cycling.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cycling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relaxed.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result,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eyesight.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study.</a:t>
            </a:r>
          </a:p>
          <a:p>
            <a:pPr indent="720000" algn="l"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colourful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720000"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hobbies.</a:t>
            </a:r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1a99542d?vcp=1&amp;pid=62e7358e6&amp;color=0,0,0&amp;mp=1&amp;vtp=1&amp;vaab=1&amp;bt=1&amp;bbb=1&amp;hb=1"/>
          <p:cNvSpPr/>
          <p:nvPr/>
        </p:nvSpPr>
        <p:spPr>
          <a:xfrm>
            <a:off x="539496" y="28379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学习至此，请完成“第15讲备考练习（八年级下册Modules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6~7）”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20ab88ee.fixed?vcp=1&amp;pid=77640196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6~7</a:t>
            </a:r>
            <a:endParaRPr lang="en-US" altLang="zh-CN" sz="4000" dirty="0"/>
          </a:p>
        </p:txBody>
      </p:sp>
      <p:sp>
        <p:nvSpPr>
          <p:cNvPr id="3" name="C_4_BD#e20ab88ee.fixed?vcp=1&amp;pid=77640196c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第15讲备考练习（八年级下册Modules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6~7）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d150600e.fixed?vcp=1&amp;pid=77640196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6~7</a:t>
            </a:r>
            <a:endParaRPr lang="en-US" altLang="zh-CN" sz="4000" dirty="0"/>
          </a:p>
        </p:txBody>
      </p:sp>
      <p:sp>
        <p:nvSpPr>
          <p:cNvPr id="3" name="C_4_BD#ad150600e.fixed?vcp=1&amp;pid=77640196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588208f0?sp=1&amp;vcp=1&amp;pid=e20ab88e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、词形变换。用括号中所给单词的正确形式填空。</a:t>
            </a:r>
            <a:endParaRPr lang="en-US" altLang="zh-CN" sz="3200" dirty="0"/>
          </a:p>
        </p:txBody>
      </p:sp>
      <p:sp>
        <p:nvSpPr>
          <p:cNvPr id="3" name="QB_6_BD.229_1#e651e9f68?vaa=1&amp;vcp=1&amp;pid=5588208f0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（activity）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clubs.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（read）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almost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（clean）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（person）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service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customers.</a:t>
            </a:r>
            <a:endParaRPr lang="en-US" altLang="zh-CN" sz="2800" dirty="0"/>
          </a:p>
        </p:txBody>
      </p:sp>
      <p:sp>
        <p:nvSpPr>
          <p:cNvPr id="4" name="QB_6_AN.1_1#e651e9f68.blank?vaa=1&amp;vcp=1&amp;pid=5588208f0&amp;color=0,0,0&amp;vpa=155&amp;vtp=1&amp;vaab=1&amp;bbb=1"/>
          <p:cNvSpPr/>
          <p:nvPr/>
        </p:nvSpPr>
        <p:spPr>
          <a:xfrm>
            <a:off x="8293639" y="1233015"/>
            <a:ext cx="1538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endParaRPr lang="en-US" altLang="zh-CN" sz="2800" dirty="0"/>
          </a:p>
        </p:txBody>
      </p:sp>
      <p:sp>
        <p:nvSpPr>
          <p:cNvPr id="6" name="QB_6_AN.2_1#e651e9f68.blank?vaa=1&amp;vcp=1&amp;pid=5588208f0&amp;color=0,0,0&amp;vpa=156&amp;vtp=1&amp;vaab=1&amp;bbb=1"/>
          <p:cNvSpPr/>
          <p:nvPr/>
        </p:nvSpPr>
        <p:spPr>
          <a:xfrm>
            <a:off x="2140489" y="2515715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endParaRPr lang="en-US" altLang="zh-CN" sz="2800" dirty="0"/>
          </a:p>
        </p:txBody>
      </p:sp>
      <p:sp>
        <p:nvSpPr>
          <p:cNvPr id="8" name="QB_6_AN.3_1#e651e9f68.blank?vaa=1&amp;vcp=1&amp;pid=5588208f0&amp;color=0,0,0&amp;vpa=157&amp;vtp=1&amp;vaab=1&amp;bbb=1"/>
          <p:cNvSpPr/>
          <p:nvPr/>
        </p:nvSpPr>
        <p:spPr>
          <a:xfrm>
            <a:off x="5633180" y="3163415"/>
            <a:ext cx="1460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cleaning</a:t>
            </a:r>
            <a:endParaRPr lang="en-US" altLang="zh-CN" sz="2800" dirty="0"/>
          </a:p>
        </p:txBody>
      </p:sp>
      <p:sp>
        <p:nvSpPr>
          <p:cNvPr id="10" name="QB_6_AN.236_1#e651e9f68.blank?vaa=1&amp;vcp=1&amp;pid=5588208f0&amp;color=0,0,0&amp;vpa=158&amp;vtp=1&amp;vaab=1&amp;bbb=1"/>
          <p:cNvSpPr/>
          <p:nvPr/>
        </p:nvSpPr>
        <p:spPr>
          <a:xfrm>
            <a:off x="2592991" y="3790160"/>
            <a:ext cx="14620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personal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7_1#a1013db20?vaa=1&amp;vcp=1&amp;pid=5588208f0&amp;color=0,0,0&amp;mp=1&amp;vtp=1&amp;vaab=1&amp;bt=1&amp;bbb=1&amp;h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（success）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decisions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advice.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（value）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（sail）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Hainan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Island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summer.</a:t>
            </a:r>
            <a:endParaRPr lang="en-US" altLang="zh-CN" sz="2800" dirty="0"/>
          </a:p>
        </p:txBody>
      </p:sp>
      <p:sp>
        <p:nvSpPr>
          <p:cNvPr id="3" name="QB_6_AN.1_1#a1013db20.blank?vaa=1&amp;vcp=1&amp;pid=5588208f0&amp;color=0,0,0&amp;mp=1&amp;vpa=159&amp;vtp=1&amp;vaab=1&amp;bbb=1"/>
          <p:cNvSpPr/>
          <p:nvPr/>
        </p:nvSpPr>
        <p:spPr>
          <a:xfrm>
            <a:off x="5523452" y="1853914"/>
            <a:ext cx="17176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</a:t>
            </a:r>
            <a:endParaRPr lang="en-US" altLang="zh-CN" sz="2800" dirty="0"/>
          </a:p>
        </p:txBody>
      </p:sp>
      <p:sp>
        <p:nvSpPr>
          <p:cNvPr id="5" name="QB_6_AN.2_1#a1013db20.blank?vaa=1&amp;vcp=1&amp;pid=5588208f0&amp;color=0,0,0&amp;vpa=160&amp;vtp=1&amp;vaab=1&amp;bbb=1"/>
          <p:cNvSpPr/>
          <p:nvPr/>
        </p:nvSpPr>
        <p:spPr>
          <a:xfrm>
            <a:off x="6608731" y="3149314"/>
            <a:ext cx="1460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valuable</a:t>
            </a:r>
            <a:endParaRPr lang="en-US" altLang="zh-CN" sz="2800" dirty="0"/>
          </a:p>
        </p:txBody>
      </p:sp>
      <p:sp>
        <p:nvSpPr>
          <p:cNvPr id="7" name="QB_6_AN.242_1#a1013db20.blank?vaa=1&amp;vcp=1&amp;pid=5588208f0&amp;color=0,0,0&amp;vpa=161&amp;vtp=1&amp;vaab=1&amp;bbb=1"/>
          <p:cNvSpPr/>
          <p:nvPr/>
        </p:nvSpPr>
        <p:spPr>
          <a:xfrm>
            <a:off x="6822028" y="3784314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sailing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43_1#0578c4715?vaa=1&amp;vcp=1&amp;pid=5588208f0&amp;color=0,0,0&amp;mp=1&amp;vtp=1&amp;vaab=1&amp;bt=1&amp;bbb=1"/>
          <p:cNvSpPr/>
          <p:nvPr/>
        </p:nvSpPr>
        <p:spPr>
          <a:xfrm>
            <a:off x="539496" y="2208466"/>
            <a:ext cx="11109960" cy="2510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（weigh）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apples?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（passport）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broad.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（depend）on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sleep.</a:t>
            </a:r>
            <a:endParaRPr lang="en-US" altLang="zh-CN" sz="2800" dirty="0"/>
          </a:p>
        </p:txBody>
      </p:sp>
      <p:sp>
        <p:nvSpPr>
          <p:cNvPr id="3" name="QB_6_AN.1_1#0578c4715.blank?vaa=1&amp;vcp=1&amp;pid=5588208f0&amp;color=0,0,0&amp;mp=1&amp;vpa=162&amp;vtp=1&amp;vaab=1&amp;bbb=1"/>
          <p:cNvSpPr/>
          <p:nvPr/>
        </p:nvSpPr>
        <p:spPr>
          <a:xfrm>
            <a:off x="3681952" y="2165286"/>
            <a:ext cx="12255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weight</a:t>
            </a:r>
            <a:endParaRPr lang="en-US" altLang="zh-CN" sz="2800" dirty="0"/>
          </a:p>
        </p:txBody>
      </p:sp>
      <p:sp>
        <p:nvSpPr>
          <p:cNvPr id="5" name="QB_6_AN.2_1#0578c4715.blank?vaa=1&amp;vcp=1&amp;pid=5588208f0&amp;color=0,0,0&amp;vpa=163&amp;vtp=1&amp;vaab=1&amp;bbb=1"/>
          <p:cNvSpPr/>
          <p:nvPr/>
        </p:nvSpPr>
        <p:spPr>
          <a:xfrm>
            <a:off x="3709066" y="2812986"/>
            <a:ext cx="1581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passports</a:t>
            </a:r>
            <a:endParaRPr lang="en-US" altLang="zh-CN" sz="2800" dirty="0"/>
          </a:p>
        </p:txBody>
      </p:sp>
      <p:sp>
        <p:nvSpPr>
          <p:cNvPr id="7" name="QB_6_AN.248_1#0578c4715.blank?vaa=1&amp;vcp=1&amp;pid=5588208f0&amp;color=0,0,0&amp;vpa=164&amp;vtp=1&amp;vaab=1&amp;bbb=1"/>
          <p:cNvSpPr/>
          <p:nvPr/>
        </p:nvSpPr>
        <p:spPr>
          <a:xfrm>
            <a:off x="2969164" y="3460687"/>
            <a:ext cx="14224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depends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6c13653c?sp=1&amp;vcp=1&amp;pid=e20ab88ee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选词填空。根据语篇内容，从方框中选择恰当的单词完并</a:t>
            </a:r>
            <a:endParaRPr lang="en-US" altLang="zh-CN" sz="32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用其正确形式填空。每个单词只能用一次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64" name="QM_6_BD.249_1#9d8c2838e?colgroup=30&amp;vaa=1&amp;vcp=1&amp;pid=56c13653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648740"/>
              </p:ext>
            </p:extLst>
          </p:nvPr>
        </p:nvGraphicFramePr>
        <p:xfrm>
          <a:off x="539496" y="1544628"/>
          <a:ext cx="11100816" cy="961981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1981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express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famous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difference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enjoyment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M_6_BD.249_2#9d8c2838e?sp=1&amp;vaa=1&amp;vcp=1&amp;pid=56c13653c&amp;color=0,0,0&amp;mp=1&amp;vtp=1&amp;vaab=1&amp;bt=1&amp;bbb=1&amp;hb=1">
            <a:extLst>
              <a:ext uri="{FF2B5EF4-FFF2-40B4-BE49-F238E27FC236}">
                <a16:creationId xmlns:a16="http://schemas.microsoft.com/office/drawing/2014/main" id="{4251EAA0-70C9-ED30-C969-7EF6AF235E89}"/>
              </a:ext>
            </a:extLst>
          </p:cNvPr>
          <p:cNvSpPr/>
          <p:nvPr/>
        </p:nvSpPr>
        <p:spPr>
          <a:xfrm>
            <a:off x="539496" y="2567769"/>
            <a:ext cx="11109960" cy="3735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friendship,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knowledge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relaxation.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hobby?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happy.</a:t>
            </a:r>
            <a:endParaRPr lang="en-US" altLang="zh-CN" sz="2800" dirty="0"/>
          </a:p>
        </p:txBody>
      </p:sp>
      <p:sp>
        <p:nvSpPr>
          <p:cNvPr id="4" name="QM_6_AN.250_1#9d8c2838e.blank?vaa=1&amp;vcp=1&amp;pid=56c13653c&amp;color=0,0,0&amp;mp=1&amp;vpa=165&amp;vtp=1&amp;vaab=1&amp;bbb=1">
            <a:extLst>
              <a:ext uri="{FF2B5EF4-FFF2-40B4-BE49-F238E27FC236}">
                <a16:creationId xmlns:a16="http://schemas.microsoft.com/office/drawing/2014/main" id="{67BD724C-5B0D-7CA8-FDAC-483D0CE3DF44}"/>
              </a:ext>
            </a:extLst>
          </p:cNvPr>
          <p:cNvSpPr/>
          <p:nvPr/>
        </p:nvSpPr>
        <p:spPr>
          <a:xfrm>
            <a:off x="3466052" y="2819564"/>
            <a:ext cx="8302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pets</a:t>
            </a:r>
            <a:endParaRPr lang="en-US" altLang="zh-CN" sz="2800" dirty="0"/>
          </a:p>
        </p:txBody>
      </p:sp>
      <p:sp>
        <p:nvSpPr>
          <p:cNvPr id="5" name="QM_6_AN.251_1#9d8c2838e.blank?vaa=1&amp;vcp=1&amp;pid=56c13653c&amp;color=0,0,0&amp;mp=1&amp;vpa=166&amp;vtp=1&amp;vaab=1&amp;bbb=1">
            <a:extLst>
              <a:ext uri="{FF2B5EF4-FFF2-40B4-BE49-F238E27FC236}">
                <a16:creationId xmlns:a16="http://schemas.microsoft.com/office/drawing/2014/main" id="{9F7A12C4-AF8F-0E12-5479-EC385666AB6F}"/>
              </a:ext>
            </a:extLst>
          </p:cNvPr>
          <p:cNvSpPr/>
          <p:nvPr/>
        </p:nvSpPr>
        <p:spPr>
          <a:xfrm>
            <a:off x="4025207" y="3297308"/>
            <a:ext cx="1757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enjoyment</a:t>
            </a:r>
            <a:endParaRPr lang="en-US" altLang="zh-CN" sz="2800" dirty="0"/>
          </a:p>
        </p:txBody>
      </p:sp>
      <p:sp>
        <p:nvSpPr>
          <p:cNvPr id="6" name="QM_6_AN.252_1#9d8c2838e.blank?vaa=1&amp;vcp=1&amp;pid=56c13653c&amp;color=0,0,0&amp;mp=1&amp;vpa=167&amp;vtp=1&amp;vaab=1&amp;bbb=1">
            <a:extLst>
              <a:ext uri="{FF2B5EF4-FFF2-40B4-BE49-F238E27FC236}">
                <a16:creationId xmlns:a16="http://schemas.microsoft.com/office/drawing/2014/main" id="{69A93C0F-109B-C84F-8C71-03E499ACDF5D}"/>
              </a:ext>
            </a:extLst>
          </p:cNvPr>
          <p:cNvSpPr/>
          <p:nvPr/>
        </p:nvSpPr>
        <p:spPr>
          <a:xfrm>
            <a:off x="7766717" y="3802583"/>
            <a:ext cx="949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endParaRPr lang="en-US" altLang="zh-CN" sz="2800" dirty="0"/>
          </a:p>
        </p:txBody>
      </p:sp>
      <p:sp>
        <p:nvSpPr>
          <p:cNvPr id="7" name="QM_6_AN.253_1#9d8c2838e.blank?vaa=1&amp;vcp=1&amp;pid=56c13653c&amp;color=0,0,0&amp;mp=1&amp;vpa=168&amp;vtp=1&amp;vaab=1&amp;bbb=1">
            <a:extLst>
              <a:ext uri="{FF2B5EF4-FFF2-40B4-BE49-F238E27FC236}">
                <a16:creationId xmlns:a16="http://schemas.microsoft.com/office/drawing/2014/main" id="{0E21F483-63C0-F8B1-D3D1-12F48FE7B1A8}"/>
              </a:ext>
            </a:extLst>
          </p:cNvPr>
          <p:cNvSpPr/>
          <p:nvPr/>
        </p:nvSpPr>
        <p:spPr>
          <a:xfrm>
            <a:off x="829215" y="4669647"/>
            <a:ext cx="1482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54_1#9d8c2838e?sp=1&amp;vaa=1&amp;vcp=1&amp;pid=56c13653c&amp;color=0,0,0&amp;mp=1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primary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voice,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Palace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（少年宫）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prizes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endParaRPr lang="en-US" altLang="zh-CN" sz="2800" dirty="0"/>
          </a:p>
        </p:txBody>
      </p:sp>
      <p:sp>
        <p:nvSpPr>
          <p:cNvPr id="3" name="QM_6_AN.255_1#9d8c2838e.blank?vaa=1&amp;vcp=1&amp;pid=56c13653c&amp;color=0,0,0&amp;mp=1&amp;vpa=169&amp;vtp=1&amp;vaab=1&amp;bbb=1"/>
          <p:cNvSpPr/>
          <p:nvPr/>
        </p:nvSpPr>
        <p:spPr>
          <a:xfrm>
            <a:off x="7247478" y="2162524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</a:t>
            </a:r>
            <a:endParaRPr lang="en-US" altLang="zh-CN" sz="2800" dirty="0"/>
          </a:p>
        </p:txBody>
      </p:sp>
      <p:sp>
        <p:nvSpPr>
          <p:cNvPr id="4" name="QM_6_AN.256_1#9d8c2838e.blank?vaa=1&amp;vcp=1&amp;pid=56c13653c&amp;color=0,0,0&amp;mp=1&amp;vpa=170&amp;vtp=1&amp;vaab=1&amp;bbb=1"/>
          <p:cNvSpPr/>
          <p:nvPr/>
        </p:nvSpPr>
        <p:spPr>
          <a:xfrm>
            <a:off x="1283240" y="4105624"/>
            <a:ext cx="1476312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endParaRPr lang="en-US" altLang="zh-CN" sz="2800" dirty="0"/>
          </a:p>
        </p:txBody>
      </p:sp>
      <p:sp>
        <p:nvSpPr>
          <p:cNvPr id="5" name="QM_6_AN.257_1#9d8c2838e.blank?vaa=1&amp;vcp=1&amp;pid=56c13653c&amp;color=0,0,0&amp;mp=1&amp;vpa=171&amp;vtp=1&amp;vaab=1&amp;bbb=1"/>
          <p:cNvSpPr/>
          <p:nvPr/>
        </p:nvSpPr>
        <p:spPr>
          <a:xfrm>
            <a:off x="1164178" y="4732369"/>
            <a:ext cx="1304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endParaRPr lang="en-US" altLang="zh-CN" sz="2800" dirty="0"/>
          </a:p>
        </p:txBody>
      </p:sp>
      <p:graphicFrame>
        <p:nvGraphicFramePr>
          <p:cNvPr id="10" name="QM_6_BD.249_1#9d8c2838e?colgroup=30&amp;vaa=1&amp;vcp=1&amp;pid=56c13653c&amp;color=0,0,0&amp;vtp=1&amp;vaab=1&amp;bbb=1&amp;hb=1">
            <a:extLst>
              <a:ext uri="{FF2B5EF4-FFF2-40B4-BE49-F238E27FC236}">
                <a16:creationId xmlns:a16="http://schemas.microsoft.com/office/drawing/2014/main" id="{83FB9484-6612-4846-282A-E2999DC88E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97317"/>
              </p:ext>
            </p:extLst>
          </p:nvPr>
        </p:nvGraphicFramePr>
        <p:xfrm>
          <a:off x="539496" y="623836"/>
          <a:ext cx="11100816" cy="961981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1981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express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famous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difference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enjoyment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58_1#9d8c2838e?sp=1&amp;vaa=1&amp;vcp=1&amp;pid=56c13653c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strict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conditions（条件）.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feelings.</a:t>
            </a:r>
            <a:endParaRPr lang="en-US" altLang="zh-CN" sz="2800" dirty="0"/>
          </a:p>
        </p:txBody>
      </p:sp>
      <p:sp>
        <p:nvSpPr>
          <p:cNvPr id="3" name="QM_6_AN.259_1#9d8c2838e.blank?vaa=1&amp;vcp=1&amp;pid=56c13653c&amp;color=0,0,0&amp;mp=1&amp;vpa=172&amp;vtp=1&amp;vaab=1&amp;bbb=1"/>
          <p:cNvSpPr/>
          <p:nvPr/>
        </p:nvSpPr>
        <p:spPr>
          <a:xfrm>
            <a:off x="791115" y="2802604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endParaRPr lang="en-US" altLang="zh-CN" sz="2800" dirty="0"/>
          </a:p>
        </p:txBody>
      </p:sp>
      <p:sp>
        <p:nvSpPr>
          <p:cNvPr id="4" name="QM_6_AN.260_1#9d8c2838e.blank?vaa=1&amp;vcp=1&amp;pid=56c13653c&amp;color=0,0,0&amp;mp=1&amp;vpa=173&amp;vtp=1&amp;vaab=1&amp;bbb=1"/>
          <p:cNvSpPr/>
          <p:nvPr/>
        </p:nvSpPr>
        <p:spPr>
          <a:xfrm>
            <a:off x="9956450" y="3450304"/>
            <a:ext cx="1243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</a:t>
            </a:r>
            <a:endParaRPr lang="en-US" altLang="zh-CN" sz="2800" dirty="0"/>
          </a:p>
        </p:txBody>
      </p:sp>
      <p:sp>
        <p:nvSpPr>
          <p:cNvPr id="5" name="QM_6_AN.261_1#9d8c2838e.blank?vaa=1&amp;vcp=1&amp;pid=56c13653c&amp;color=0,0,0&amp;mp=1&amp;vpa=174&amp;vtp=1&amp;vaab=1&amp;bbb=1"/>
          <p:cNvSpPr/>
          <p:nvPr/>
        </p:nvSpPr>
        <p:spPr>
          <a:xfrm>
            <a:off x="7031578" y="4064349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express</a:t>
            </a:r>
            <a:endParaRPr lang="en-US" altLang="zh-CN" sz="2800" dirty="0"/>
          </a:p>
        </p:txBody>
      </p:sp>
      <p:graphicFrame>
        <p:nvGraphicFramePr>
          <p:cNvPr id="6" name="QM_6_BD.249_1#9d8c2838e?colgroup=30&amp;vaa=1&amp;vcp=1&amp;pid=56c13653c&amp;color=0,0,0&amp;vtp=1&amp;vaab=1&amp;bbb=1&amp;hb=1">
            <a:extLst>
              <a:ext uri="{FF2B5EF4-FFF2-40B4-BE49-F238E27FC236}">
                <a16:creationId xmlns:a16="http://schemas.microsoft.com/office/drawing/2014/main" id="{C5FE5F3F-03D0-E5C2-EAA5-8B2C415B6F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523415"/>
              </p:ext>
            </p:extLst>
          </p:nvPr>
        </p:nvGraphicFramePr>
        <p:xfrm>
          <a:off x="539496" y="1256882"/>
          <a:ext cx="11100816" cy="961981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1981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express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famous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difference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enjoyment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f6c40091?sp=1&amp;vcp=1&amp;pid=e20ab88ee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补全对话。从方框中选择正确的选项补全对话。有一个多</a:t>
            </a:r>
            <a:endParaRPr lang="en-US" altLang="zh-CN" sz="32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余选项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sp>
        <p:nvSpPr>
          <p:cNvPr id="3" name="QM_6_BD.262_1#37f056aa4?sp=1&amp;vaa=1&amp;vcp=1&amp;pid=2f6c40091&amp;color=0,0,0&amp;vtp=1&amp;vaab=1&amp;bbb=1"/>
          <p:cNvSpPr/>
          <p:nvPr/>
        </p:nvSpPr>
        <p:spPr>
          <a:xfrm>
            <a:off x="539496" y="2005175"/>
            <a:ext cx="6129869" cy="31944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A：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1.（     ）</a:t>
            </a:r>
          </a:p>
          <a:p>
            <a:pPr marL="627063" indent="-627063" algn="l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：Can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 I have some information about the trip to the USA?</a:t>
            </a:r>
          </a:p>
          <a:p>
            <a:pPr marL="627063" indent="-627063" algn="l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：Yes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. Here is the list. How long would you like to stay there?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QM_6_BD.262_2#37f056aa4?sp=1&amp;vaa=1&amp;vcp=1&amp;pid=2f6c40091&amp;color=0,0,0&amp;vtp=1&amp;vaab=1&amp;bbb=1&amp;hb=1"/>
          <p:cNvSpPr/>
          <p:nvPr/>
        </p:nvSpPr>
        <p:spPr>
          <a:xfrm>
            <a:off x="539496" y="5055283"/>
            <a:ext cx="5912459" cy="187410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627063" indent="-627063"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B：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2.（    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 I want to visit Chicago and Los Angeles.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3.（    ）</a:t>
            </a:r>
          </a:p>
          <a:p>
            <a:pPr>
              <a:lnSpc>
                <a:spcPts val="4900"/>
              </a:lnSpc>
            </a:pP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QM_6_AN.263_1#37f056aa4.blank?vaa=1&amp;vcp=1&amp;pid=2f6c40091&amp;color=0,0,0&amp;vpa=175&amp;vtp=1&amp;vaab=1"/>
          <p:cNvSpPr/>
          <p:nvPr/>
        </p:nvSpPr>
        <p:spPr>
          <a:xfrm>
            <a:off x="1744391" y="200517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M_6_AN.264_1#37f056aa4.blank?vaa=1&amp;vcp=1&amp;pid=2f6c40091&amp;color=0,0,0&amp;vpa=176&amp;vtp=1&amp;vaab=1"/>
          <p:cNvSpPr/>
          <p:nvPr/>
        </p:nvSpPr>
        <p:spPr>
          <a:xfrm>
            <a:off x="1731603" y="5073268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7" name="QM_6_AN.265_1#37f056aa4.blank?vaa=1&amp;vcp=1&amp;pid=2f6c40091&amp;color=0,0,0&amp;vpa=177&amp;vtp=1&amp;vaab=1"/>
          <p:cNvSpPr/>
          <p:nvPr/>
        </p:nvSpPr>
        <p:spPr>
          <a:xfrm>
            <a:off x="3696130" y="570842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graphicFrame>
        <p:nvGraphicFramePr>
          <p:cNvPr id="8" name="QM_6_BD.269_1#37f056aa4?colgroup=30&amp;vaa=1&amp;vcp=1&amp;pid=2f6c40091&amp;color=0,0,0&amp;vtp=1&amp;vaab=1&amp;bt=1&amp;bbb=1">
            <a:extLst>
              <a:ext uri="{FF2B5EF4-FFF2-40B4-BE49-F238E27FC236}">
                <a16:creationId xmlns:a16="http://schemas.microsoft.com/office/drawing/2014/main" id="{45542405-75CF-37CE-4928-B235A1CC28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691547"/>
              </p:ext>
            </p:extLst>
          </p:nvPr>
        </p:nvGraphicFramePr>
        <p:xfrm>
          <a:off x="6716491" y="2103695"/>
          <a:ext cx="5266624" cy="3403664"/>
        </p:xfrm>
        <a:graphic>
          <a:graphicData uri="http://schemas.openxmlformats.org/drawingml/2006/table">
            <a:tbl>
              <a:tblPr/>
              <a:tblGrid>
                <a:gridCol w="5266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0366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weeks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ago.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cost?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phone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number.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weeks.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66_1#37f056aa4?vaa=1&amp;vcp=1&amp;pid=2f6c40091&amp;color=0,0,0&amp;mp=1&amp;vtp=1&amp;vaab=1&amp;bt=1&amp;bbb=1&amp;hb=1"/>
          <p:cNvSpPr/>
          <p:nvPr/>
        </p:nvSpPr>
        <p:spPr>
          <a:xfrm>
            <a:off x="539496" y="672049"/>
            <a:ext cx="5874093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627063" indent="-627063"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A：We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including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Chicago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Angeles，but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total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price.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M_6_BD.266_2#37f056aa4?sp=1&amp;vaa=1&amp;vcp=1&amp;pid=2f6c40091&amp;color=0,0,0&amp;mp=1&amp;vtp=1&amp;vaab=1&amp;bbb=1"/>
          <p:cNvSpPr/>
          <p:nvPr/>
        </p:nvSpPr>
        <p:spPr>
          <a:xfrm>
            <a:off x="539496" y="2629623"/>
            <a:ext cx="5273019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627063" indent="-627063"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B：Could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A：Yes，of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M_6_BD.266_3#37f056aa4?sp=1&amp;vaa=1&amp;vcp=1&amp;pid=2f6c40091&amp;color=0,0,0&amp;mp=1&amp;vtp=1&amp;vaab=1&amp;bbb=1"/>
          <p:cNvSpPr/>
          <p:nvPr/>
        </p:nvSpPr>
        <p:spPr>
          <a:xfrm>
            <a:off x="539496" y="4635669"/>
            <a:ext cx="580375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B：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M_6_AN.267_1#37f056aa4.blank?vaa=1&amp;vcp=1&amp;pid=2f6c40091&amp;color=0,0,0&amp;mp=1&amp;vpa=178&amp;vtp=1&amp;vaab=1"/>
          <p:cNvSpPr/>
          <p:nvPr/>
        </p:nvSpPr>
        <p:spPr>
          <a:xfrm>
            <a:off x="5209571" y="3269707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6" name="QM_6_AN.268_1#37f056aa4.blank?vaa=1&amp;vcp=1&amp;pid=2f6c40091&amp;color=0,0,0&amp;mp=1&amp;vpa=179&amp;vtp=1&amp;vaab=1"/>
          <p:cNvSpPr/>
          <p:nvPr/>
        </p:nvSpPr>
        <p:spPr>
          <a:xfrm>
            <a:off x="1676243" y="460239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graphicFrame>
        <p:nvGraphicFramePr>
          <p:cNvPr id="7" name="QM_6_BD.269_1#37f056aa4?colgroup=30&amp;vaa=1&amp;vcp=1&amp;pid=2f6c40091&amp;color=0,0,0&amp;vtp=1&amp;vaab=1&amp;bt=1&amp;bbb=1">
            <a:extLst>
              <a:ext uri="{FF2B5EF4-FFF2-40B4-BE49-F238E27FC236}">
                <a16:creationId xmlns:a16="http://schemas.microsoft.com/office/drawing/2014/main" id="{54733CEC-5912-8E0B-FD19-C4862224F9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936083"/>
              </p:ext>
            </p:extLst>
          </p:nvPr>
        </p:nvGraphicFramePr>
        <p:xfrm>
          <a:off x="6690915" y="2103695"/>
          <a:ext cx="5266624" cy="3403664"/>
        </p:xfrm>
        <a:graphic>
          <a:graphicData uri="http://schemas.openxmlformats.org/drawingml/2006/table">
            <a:tbl>
              <a:tblPr/>
              <a:tblGrid>
                <a:gridCol w="5266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0366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weeks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ago.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cost?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phone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number.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weeks.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7a6b5b2e?sp=1&amp;vcp=1&amp;pid=e20ab88e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、书面表达。</a:t>
            </a:r>
            <a:endParaRPr lang="en-US" altLang="zh-CN" sz="3200" dirty="0"/>
          </a:p>
        </p:txBody>
      </p:sp>
      <p:sp>
        <p:nvSpPr>
          <p:cNvPr id="3" name="QB_6_BD.270_1#bcdc3a968?vaa=1&amp;vcp=1&amp;pid=17a6b5b2e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你校“Happy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English”俱乐部正举行以“My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Hobbies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”为主题的征文比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，让同学们来与大家分享各自的兴趣爱好。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请你根据以下内容要点，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写一篇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80词左右的短文介绍你的兴趣爱好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，以及你是如何利用业余时间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来发展自己的兴趣爱好的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，短文开头部分已给出，不计入总词数。</a:t>
            </a:r>
            <a:endParaRPr lang="en-US" altLang="zh-CN" sz="2800" dirty="0"/>
          </a:p>
        </p:txBody>
      </p:sp>
      <p:sp>
        <p:nvSpPr>
          <p:cNvPr id="4" name="QB_6_BD.270_2#bcdc3a968?sp=1&amp;vaa=1&amp;vcp=1&amp;pid=17a6b5b2e&amp;color=0,0,0&amp;vtp=1&amp;vaab=1&amp;bbb=1&amp;hb=1"/>
          <p:cNvSpPr/>
          <p:nvPr/>
        </p:nvSpPr>
        <p:spPr>
          <a:xfrm>
            <a:off x="539496" y="3835889"/>
            <a:ext cx="11109960" cy="12029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内容要点：1.你的兴趣爱好是什么？2.你为什么喜欢它们？3.你如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何利用业余时间来发展你的兴趣爱好？4.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70_3#bcdc3a968?sp=1&amp;vaa=1&amp;vcp=1&amp;pid=17a6b5b2e&amp;color=0,0,0&amp;mp=1&amp;vtp=1&amp;vaab=1&amp;bt=1&amp;bbb=1&amp;hb=1&amp;hltap=1"/>
          <p:cNvSpPr/>
          <p:nvPr/>
        </p:nvSpPr>
        <p:spPr>
          <a:xfrm>
            <a:off x="539496" y="866140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Hobbies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“double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reduction”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policy,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hobbies.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6_AN.270_3#bcdc3a968?sp=1&amp;vaa=1&amp;vcp=1&amp;pid=17a6b5b2e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2704B69A-D149-0ADB-C813-80CE0F0108ED}"/>
              </a:ext>
            </a:extLst>
          </p:cNvPr>
          <p:cNvSpPr/>
          <p:nvPr/>
        </p:nvSpPr>
        <p:spPr>
          <a:xfrm>
            <a:off x="539496" y="2791460"/>
            <a:ext cx="11109960" cy="323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hobbies.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favourite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swimming.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swimming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travelling.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86422534?vcp=1&amp;pid=ad150600e&amp;color=236,117,163&amp;vtp=1&amp;vaab=1&amp;bt=1&amp;bbb=1"/>
          <p:cNvSpPr/>
          <p:nvPr/>
        </p:nvSpPr>
        <p:spPr>
          <a:xfrm>
            <a:off x="539496" y="490456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词汇拓展</a:t>
            </a:r>
            <a:endParaRPr lang="en-US" altLang="zh-CN" sz="3200" dirty="0"/>
          </a:p>
        </p:txBody>
      </p:sp>
      <p:sp>
        <p:nvSpPr>
          <p:cNvPr id="3" name="C_6_BD#c75d179d8?vcp=1&amp;pid=786422534&amp;color=0,0,0&amp;vtp=1&amp;vaab=1&amp;bbb=1"/>
          <p:cNvSpPr/>
          <p:nvPr/>
        </p:nvSpPr>
        <p:spPr>
          <a:xfrm>
            <a:off x="539496" y="100050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名词</a:t>
            </a:r>
            <a:endParaRPr lang="en-US" altLang="zh-CN" sz="3200" dirty="0"/>
          </a:p>
        </p:txBody>
      </p:sp>
      <p:sp>
        <p:nvSpPr>
          <p:cNvPr id="4" name="QB_7_BD.1_1#e167bd95d?vaa=1&amp;vcp=1&amp;pid=c75d179d8&amp;color=0,0,0&amp;vtp=1&amp;vaab=1&amp;bbb=1"/>
          <p:cNvSpPr/>
          <p:nvPr/>
        </p:nvSpPr>
        <p:spPr>
          <a:xfrm>
            <a:off x="539496" y="171951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.）隔板,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架子→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（复数）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.）个人的，私人的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.）文化→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.）文化的，教养的</a:t>
            </a:r>
            <a:endParaRPr lang="en-US" altLang="zh-CN" sz="2800" dirty="0"/>
          </a:p>
        </p:txBody>
      </p:sp>
      <p:sp>
        <p:nvSpPr>
          <p:cNvPr id="5" name="QB_7_AN.1_1#e167bd95d.blank?vaa=1&amp;vcp=1&amp;pid=c75d179d8&amp;color=0,0,0&amp;vpa=1&amp;vtp=1&amp;vaab=1&amp;bbb=1"/>
          <p:cNvSpPr/>
          <p:nvPr/>
        </p:nvSpPr>
        <p:spPr>
          <a:xfrm>
            <a:off x="4542377" y="1689030"/>
            <a:ext cx="1303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shelves</a:t>
            </a:r>
            <a:endParaRPr lang="en-US" altLang="zh-CN" sz="2800" dirty="0"/>
          </a:p>
        </p:txBody>
      </p:sp>
      <p:sp>
        <p:nvSpPr>
          <p:cNvPr id="7" name="QB_7_AN.2_1#e167bd95d.blank?vaa=1&amp;vcp=1&amp;pid=c75d179d8&amp;color=0,0,0&amp;vpa=2&amp;vtp=1&amp;vaab=1&amp;bbb=1"/>
          <p:cNvSpPr/>
          <p:nvPr/>
        </p:nvSpPr>
        <p:spPr>
          <a:xfrm>
            <a:off x="3567652" y="2324030"/>
            <a:ext cx="14620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personal</a:t>
            </a:r>
            <a:endParaRPr lang="en-US" altLang="zh-CN" sz="2800" dirty="0"/>
          </a:p>
        </p:txBody>
      </p:sp>
      <p:sp>
        <p:nvSpPr>
          <p:cNvPr id="9" name="QB_7_AN.6_1#e167bd95d.blank?vaa=1&amp;vcp=1&amp;pid=c75d179d8&amp;color=0,0,0&amp;vpa=3&amp;vtp=1&amp;vaab=1&amp;bbb=1"/>
          <p:cNvSpPr/>
          <p:nvPr/>
        </p:nvSpPr>
        <p:spPr>
          <a:xfrm>
            <a:off x="3847052" y="2963475"/>
            <a:ext cx="13430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cultural</a:t>
            </a:r>
            <a:endParaRPr lang="en-US" altLang="zh-CN" sz="2800" dirty="0"/>
          </a:p>
        </p:txBody>
      </p:sp>
      <p:sp>
        <p:nvSpPr>
          <p:cNvPr id="6" name="QB_7_BD.7_1#c40c6df33?vaa=1&amp;vcp=1&amp;pid=c75d179d8&amp;color=0,0,0&amp;mp=1&amp;vtp=1&amp;vaab=1&amp;bt=1&amp;bbb=1&amp;hb=1">
            <a:extLst>
              <a:ext uri="{FF2B5EF4-FFF2-40B4-BE49-F238E27FC236}">
                <a16:creationId xmlns:a16="http://schemas.microsoft.com/office/drawing/2014/main" id="{356411A2-0FD2-838E-0B63-80C36C1D0110}"/>
              </a:ext>
            </a:extLst>
          </p:cNvPr>
          <p:cNvSpPr/>
          <p:nvPr/>
        </p:nvSpPr>
        <p:spPr>
          <a:xfrm>
            <a:off x="539496" y="374543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friendship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.）友谊,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友好→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朋友→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.）友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.）成功；成就→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.）成功的→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成功</a:t>
            </a:r>
            <a:endParaRPr lang="en-US" altLang="zh-CN" sz="2800" dirty="0"/>
          </a:p>
        </p:txBody>
      </p:sp>
      <p:sp>
        <p:nvSpPr>
          <p:cNvPr id="8" name="QB_7_AN.1_1#c40c6df33.blank?vaa=1&amp;vcp=1&amp;pid=c75d179d8&amp;color=0,0,0&amp;mp=1&amp;vpa=4&amp;vtp=1&amp;vaab=1&amp;bbb=1">
            <a:extLst>
              <a:ext uri="{FF2B5EF4-FFF2-40B4-BE49-F238E27FC236}">
                <a16:creationId xmlns:a16="http://schemas.microsoft.com/office/drawing/2014/main" id="{D13B23EA-B6BD-5B49-A694-867D6D9B998E}"/>
              </a:ext>
            </a:extLst>
          </p:cNvPr>
          <p:cNvSpPr/>
          <p:nvPr/>
        </p:nvSpPr>
        <p:spPr>
          <a:xfrm>
            <a:off x="5305965" y="3714958"/>
            <a:ext cx="11080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endParaRPr lang="en-US" altLang="zh-CN" sz="2800" dirty="0"/>
          </a:p>
        </p:txBody>
      </p:sp>
      <p:sp>
        <p:nvSpPr>
          <p:cNvPr id="10" name="QB_7_AN.2_1#c40c6df33.blank?vaa=1&amp;vcp=1&amp;pid=c75d179d8&amp;color=0,0,0&amp;mp=1&amp;vpa=5&amp;vtp=1&amp;vaab=1&amp;bbb=1">
            <a:extLst>
              <a:ext uri="{FF2B5EF4-FFF2-40B4-BE49-F238E27FC236}">
                <a16:creationId xmlns:a16="http://schemas.microsoft.com/office/drawing/2014/main" id="{888D0F78-D561-8BFA-4C77-059A7F5AA0D9}"/>
              </a:ext>
            </a:extLst>
          </p:cNvPr>
          <p:cNvSpPr/>
          <p:nvPr/>
        </p:nvSpPr>
        <p:spPr>
          <a:xfrm>
            <a:off x="8544464" y="3702258"/>
            <a:ext cx="1384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endParaRPr lang="en-US" altLang="zh-CN" sz="2800" dirty="0"/>
          </a:p>
        </p:txBody>
      </p:sp>
      <p:sp>
        <p:nvSpPr>
          <p:cNvPr id="11" name="QB_7_AN.11_1#c40c6df33.blank?vaa=1&amp;vcp=1&amp;pid=c75d179d8&amp;color=0,0,0&amp;vpa=6&amp;vtp=1&amp;vaab=1&amp;bbb=1">
            <a:extLst>
              <a:ext uri="{FF2B5EF4-FFF2-40B4-BE49-F238E27FC236}">
                <a16:creationId xmlns:a16="http://schemas.microsoft.com/office/drawing/2014/main" id="{81F37E87-79B7-869C-125C-256FA5EA5814}"/>
              </a:ext>
            </a:extLst>
          </p:cNvPr>
          <p:cNvSpPr/>
          <p:nvPr/>
        </p:nvSpPr>
        <p:spPr>
          <a:xfrm>
            <a:off x="4978940" y="5010358"/>
            <a:ext cx="17176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</a:t>
            </a:r>
            <a:endParaRPr lang="en-US" altLang="zh-CN" sz="2800" dirty="0"/>
          </a:p>
        </p:txBody>
      </p:sp>
      <p:sp>
        <p:nvSpPr>
          <p:cNvPr id="12" name="QB_7_AN.12_1#c40c6df33.blank?vaa=1&amp;vcp=1&amp;pid=c75d179d8&amp;color=0,0,0&amp;vpa=7&amp;vtp=1&amp;vaab=1&amp;bbb=1">
            <a:extLst>
              <a:ext uri="{FF2B5EF4-FFF2-40B4-BE49-F238E27FC236}">
                <a16:creationId xmlns:a16="http://schemas.microsoft.com/office/drawing/2014/main" id="{29C4E47D-5870-A9D7-211E-B7B1E9360FB1}"/>
              </a:ext>
            </a:extLst>
          </p:cNvPr>
          <p:cNvSpPr/>
          <p:nvPr/>
        </p:nvSpPr>
        <p:spPr>
          <a:xfrm>
            <a:off x="9420764" y="5010358"/>
            <a:ext cx="1381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8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70_3#bcdc3a968?sp=1&amp;vaa=1&amp;vcp=1&amp;pid=17a6b5b2e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AD9B250E-2F2B-B43C-C029-070FFCA1C1A3}"/>
              </a:ext>
            </a:extLst>
          </p:cNvPr>
          <p:cNvSpPr/>
          <p:nvPr/>
        </p:nvSpPr>
        <p:spPr>
          <a:xfrm>
            <a:off x="539496" y="2203164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6_AN.270_3#bcdc3a968?sp=1&amp;vaa=1&amp;vcp=1&amp;pid=17a6b5b2e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C747B99F-F20D-8AB4-65C8-7C35CBCB9FA9}"/>
              </a:ext>
            </a:extLst>
          </p:cNvPr>
          <p:cNvSpPr/>
          <p:nvPr/>
        </p:nvSpPr>
        <p:spPr>
          <a:xfrm>
            <a:off x="539496" y="21777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travelling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relaxed.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739471068"/>
      </p:ext>
    </p:extLst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555daf64?vcp=1&amp;pid=78642253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</a:t>
            </a:r>
            <a:endParaRPr lang="en-US" altLang="zh-CN" sz="3200" dirty="0"/>
          </a:p>
        </p:txBody>
      </p:sp>
      <p:sp>
        <p:nvSpPr>
          <p:cNvPr id="3" name="QB_7_BD.13_1#7ce663632?vaa=1&amp;vcp=1&amp;pid=4555daf64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valuable（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.）贵重的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很有用的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宝贵的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.）价值;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重视，珍视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total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总的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全部的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完全地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certain（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.）确定的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无疑的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当然，行</a:t>
            </a:r>
            <a:endParaRPr lang="en-US" altLang="zh-CN" sz="2800" dirty="0"/>
          </a:p>
        </p:txBody>
      </p:sp>
      <p:sp>
        <p:nvSpPr>
          <p:cNvPr id="4" name="QB_7_AN.1_1#7ce663632.blank?vaa=1&amp;vcp=1&amp;pid=4555daf64&amp;color=0,0,0&amp;vpa=8&amp;vtp=1&amp;vaab=1&amp;bbb=1"/>
          <p:cNvSpPr/>
          <p:nvPr/>
        </p:nvSpPr>
        <p:spPr>
          <a:xfrm>
            <a:off x="7854322" y="1233015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value</a:t>
            </a:r>
            <a:endParaRPr lang="en-US" altLang="zh-CN" sz="2800" dirty="0"/>
          </a:p>
        </p:txBody>
      </p:sp>
      <p:sp>
        <p:nvSpPr>
          <p:cNvPr id="6" name="QB_7_AN.2_1#7ce663632.blank?vaa=1&amp;vcp=1&amp;pid=4555daf64&amp;color=0,0,0&amp;vpa=9&amp;vtp=1&amp;vaab=1&amp;bbb=1"/>
          <p:cNvSpPr/>
          <p:nvPr/>
        </p:nvSpPr>
        <p:spPr>
          <a:xfrm>
            <a:off x="5472051" y="2515715"/>
            <a:ext cx="1165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totally</a:t>
            </a:r>
            <a:endParaRPr lang="en-US" altLang="zh-CN" sz="2800" dirty="0"/>
          </a:p>
        </p:txBody>
      </p:sp>
      <p:sp>
        <p:nvSpPr>
          <p:cNvPr id="8" name="QB_7_AN.18_1#7ce663632.blank?vaa=1&amp;vcp=1&amp;pid=4555daf64&amp;color=0,0,0&amp;vpa=10&amp;vtp=1&amp;vaab=1&amp;bbb=1"/>
          <p:cNvSpPr/>
          <p:nvPr/>
        </p:nvSpPr>
        <p:spPr>
          <a:xfrm>
            <a:off x="5984814" y="3142460"/>
            <a:ext cx="15001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certainly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6a34b3c8?vcp=1&amp;pid=78642253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介词</a:t>
            </a:r>
            <a:endParaRPr lang="en-US" altLang="zh-CN" sz="3200" dirty="0"/>
          </a:p>
        </p:txBody>
      </p:sp>
      <p:sp>
        <p:nvSpPr>
          <p:cNvPr id="3" name="QB_7_BD.19_1#6f60e7162?vaa=1&amp;vcp=1&amp;pid=46a34b3c8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.）和，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随着→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.）没有，不带（反义词）</a:t>
            </a:r>
            <a:endParaRPr lang="en-US" altLang="zh-CN" sz="2800" dirty="0"/>
          </a:p>
        </p:txBody>
      </p:sp>
      <p:sp>
        <p:nvSpPr>
          <p:cNvPr id="4" name="QB_7_AN.20_1#6f60e7162.blank?vaa=1&amp;vcp=1&amp;pid=46a34b3c8&amp;color=0,0,0&amp;vpa=11&amp;vtp=1&amp;vaab=1&amp;bbb=1"/>
          <p:cNvSpPr/>
          <p:nvPr/>
        </p:nvSpPr>
        <p:spPr>
          <a:xfrm>
            <a:off x="4575206" y="1220580"/>
            <a:ext cx="1344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endParaRPr lang="en-US" altLang="zh-CN" sz="2800" dirty="0"/>
          </a:p>
        </p:txBody>
      </p:sp>
      <p:sp>
        <p:nvSpPr>
          <p:cNvPr id="5" name="C_6_BD#8040ceb98?vcp=1&amp;pid=786422534&amp;color=0,0,0&amp;vtp=1&amp;vaab=1&amp;bt=1&amp;bbb=1"/>
          <p:cNvSpPr/>
          <p:nvPr/>
        </p:nvSpPr>
        <p:spPr>
          <a:xfrm>
            <a:off x="539496" y="1871646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</a:t>
            </a:r>
            <a:endParaRPr lang="en-US" altLang="zh-CN" sz="3200" dirty="0"/>
          </a:p>
        </p:txBody>
      </p:sp>
      <p:sp>
        <p:nvSpPr>
          <p:cNvPr id="6" name="QB_7_BD.21_1#00e74cda1?vaa=1&amp;vcp=1&amp;pid=8040ceb98&amp;color=0,0,0&amp;vtp=1&amp;vaab=1&amp;bbb=1"/>
          <p:cNvSpPr/>
          <p:nvPr/>
        </p:nvSpPr>
        <p:spPr>
          <a:xfrm>
            <a:off x="539496" y="25892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.）重量是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，称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的重量→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.）重量</a:t>
            </a:r>
            <a:endParaRPr lang="en-US" altLang="zh-CN" sz="2800" dirty="0"/>
          </a:p>
        </p:txBody>
      </p:sp>
      <p:sp>
        <p:nvSpPr>
          <p:cNvPr id="7" name="QB_7_AN.22_1#00e74cda1.blank?vaa=1&amp;vcp=1&amp;pid=8040ceb98&amp;color=0,0,0&amp;vpa=12&amp;vtp=1&amp;vaab=1&amp;bbb=1"/>
          <p:cNvSpPr/>
          <p:nvPr/>
        </p:nvSpPr>
        <p:spPr>
          <a:xfrm>
            <a:off x="7137939" y="2525126"/>
            <a:ext cx="12255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weight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77279c55?vcp=1&amp;pid=ad150600e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C_6_BD#07b0b216d?vcp=1&amp;pid=777279c55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endParaRPr lang="en-US" altLang="zh-CN" sz="3200" dirty="0"/>
          </a:p>
        </p:txBody>
      </p:sp>
      <p:sp>
        <p:nvSpPr>
          <p:cNvPr id="4" name="QB_7_BD.23_1#70afe88e8?vaa=1&amp;vcp=1&amp;pid=07b0b216d&amp;color=0,0,0&amp;vtp=1&amp;vaab=1&amp;bb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使整齐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；使整洁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长大成人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培养某人的兴趣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endParaRPr lang="en-US" altLang="zh-CN" sz="2800" dirty="0"/>
          </a:p>
        </p:txBody>
      </p:sp>
      <p:sp>
        <p:nvSpPr>
          <p:cNvPr id="5" name="QB_7_AN.1_1#70afe88e8.blank?vaa=1&amp;vcp=1&amp;pid=07b0b216d&amp;color=0,0,0&amp;vpa=13&amp;vtp=1&amp;vaab=1&amp;bbb=1"/>
          <p:cNvSpPr/>
          <p:nvPr/>
        </p:nvSpPr>
        <p:spPr>
          <a:xfrm>
            <a:off x="3305715" y="1938500"/>
            <a:ext cx="13446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7" name="QB_7_AN.2_1#70afe88e8.blank?vaa=1&amp;vcp=1&amp;pid=07b0b216d&amp;color=0,0,0&amp;vpa=14&amp;vtp=1&amp;vaab=1&amp;bbb=1"/>
          <p:cNvSpPr/>
          <p:nvPr/>
        </p:nvSpPr>
        <p:spPr>
          <a:xfrm>
            <a:off x="1476915" y="2598900"/>
            <a:ext cx="14430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9" name="QB_7_AN.3_1#70afe88e8.blank?vaa=1&amp;vcp=1&amp;pid=07b0b216d&amp;color=0,0,0&amp;vpa=15&amp;vtp=1&amp;vaab=1&amp;bbb=1"/>
          <p:cNvSpPr/>
          <p:nvPr/>
        </p:nvSpPr>
        <p:spPr>
          <a:xfrm>
            <a:off x="2238914" y="3233900"/>
            <a:ext cx="29241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endParaRPr lang="en-US" altLang="zh-CN" sz="2800" dirty="0"/>
          </a:p>
        </p:txBody>
      </p:sp>
      <p:sp>
        <p:nvSpPr>
          <p:cNvPr id="11" name="QB_7_AN.30_1#70afe88e8.blank?vaa=1&amp;vcp=1&amp;pid=07b0b216d&amp;color=0,0,0&amp;vpa=16&amp;vtp=1&amp;vaab=1&amp;bbb=1"/>
          <p:cNvSpPr/>
          <p:nvPr/>
        </p:nvSpPr>
        <p:spPr>
          <a:xfrm>
            <a:off x="3293015" y="3860645"/>
            <a:ext cx="367131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3247</Words>
  <Application>Microsoft Office PowerPoint</Application>
  <PresentationFormat>宽屏</PresentationFormat>
  <Paragraphs>697</Paragraphs>
  <Slides>60</Slides>
  <Notes>59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9" baseType="lpstr">
      <vt:lpstr>Arial (正文)</vt:lpstr>
      <vt:lpstr>华文隶书</vt:lpstr>
      <vt:lpstr>SimSun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15</cp:revision>
  <dcterms:created xsi:type="dcterms:W3CDTF">2024-11-29T12:54:43Z</dcterms:created>
  <dcterms:modified xsi:type="dcterms:W3CDTF">2025-07-25T07:25:24Z</dcterms:modified>
  <cp:category/>
  <cp:contentStatus/>
</cp:coreProperties>
</file>